
<file path=[Content_Types].xml><?xml version="1.0" encoding="utf-8"?>
<Types xmlns="http://schemas.openxmlformats.org/package/2006/content-types">
  <Default Extension="emf" ContentType="image/x-emf"/>
  <Default Extension="gif" ContentType="image/gif"/>
  <Default Extension="glb" ContentType="model/gltf.binary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4"/>
    <p:sldMasterId id="2147483659" r:id="rId5"/>
    <p:sldMasterId id="2147483656" r:id="rId6"/>
    <p:sldMasterId id="2147483684" r:id="rId7"/>
  </p:sldMasterIdLst>
  <p:notesMasterIdLst>
    <p:notesMasterId r:id="rId23"/>
  </p:notesMasterIdLst>
  <p:sldIdLst>
    <p:sldId id="330" r:id="rId8"/>
    <p:sldId id="324" r:id="rId9"/>
    <p:sldId id="325" r:id="rId10"/>
    <p:sldId id="326" r:id="rId11"/>
    <p:sldId id="263" r:id="rId12"/>
    <p:sldId id="260" r:id="rId13"/>
    <p:sldId id="318" r:id="rId14"/>
    <p:sldId id="320" r:id="rId15"/>
    <p:sldId id="321" r:id="rId16"/>
    <p:sldId id="322" r:id="rId17"/>
    <p:sldId id="323" r:id="rId18"/>
    <p:sldId id="327" r:id="rId19"/>
    <p:sldId id="332" r:id="rId20"/>
    <p:sldId id="262" r:id="rId21"/>
    <p:sldId id="331" r:id="rId22"/>
  </p:sldIdLst>
  <p:sldSz cx="9144000" cy="5715000" type="screen16x10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DDC3"/>
    <a:srgbClr val="0077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CC242E-CF6F-487E-AD97-E18AE2A93D29}" v="219" dt="2024-10-21T14:54:19.9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25" autoAdjust="0"/>
    <p:restoredTop sz="85956" autoAdjust="0"/>
  </p:normalViewPr>
  <p:slideViewPr>
    <p:cSldViewPr snapToGrid="0" snapToObjects="1">
      <p:cViewPr varScale="1">
        <p:scale>
          <a:sx n="86" d="100"/>
          <a:sy n="86" d="100"/>
        </p:scale>
        <p:origin x="1219" y="48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apenfuß" userId="c6f60172-c58c-4e2f-89c5-a71e2cff7cc3" providerId="ADAL" clId="{A3CC242E-CF6F-487E-AD97-E18AE2A93D29}"/>
    <pc:docChg chg="undo custSel addSld delSld modSld sldOrd delMainMaster">
      <pc:chgData name="Chris Papenfuß" userId="c6f60172-c58c-4e2f-89c5-a71e2cff7cc3" providerId="ADAL" clId="{A3CC242E-CF6F-487E-AD97-E18AE2A93D29}" dt="2024-10-21T15:39:38.656" v="589"/>
      <pc:docMkLst>
        <pc:docMk/>
      </pc:docMkLst>
      <pc:sldChg chg="addSp delSp modSp mod">
        <pc:chgData name="Chris Papenfuß" userId="c6f60172-c58c-4e2f-89c5-a71e2cff7cc3" providerId="ADAL" clId="{A3CC242E-CF6F-487E-AD97-E18AE2A93D29}" dt="2024-10-21T15:17:38.136" v="512"/>
        <pc:sldMkLst>
          <pc:docMk/>
          <pc:sldMk cId="2732544519" sldId="260"/>
        </pc:sldMkLst>
        <pc:spChg chg="add mod">
          <ac:chgData name="Chris Papenfuß" userId="c6f60172-c58c-4e2f-89c5-a71e2cff7cc3" providerId="ADAL" clId="{A3CC242E-CF6F-487E-AD97-E18AE2A93D29}" dt="2024-10-21T15:17:38.136" v="512"/>
          <ac:spMkLst>
            <pc:docMk/>
            <pc:sldMk cId="2732544519" sldId="260"/>
            <ac:spMk id="3" creationId="{2E85057B-0130-A9E0-9943-063BC5A5D41C}"/>
          </ac:spMkLst>
        </pc:spChg>
        <pc:spChg chg="del">
          <ac:chgData name="Chris Papenfuß" userId="c6f60172-c58c-4e2f-89c5-a71e2cff7cc3" providerId="ADAL" clId="{A3CC242E-CF6F-487E-AD97-E18AE2A93D29}" dt="2024-10-21T15:17:38.135" v="509"/>
          <ac:spMkLst>
            <pc:docMk/>
            <pc:sldMk cId="2732544519" sldId="260"/>
            <ac:spMk id="7" creationId="{AED20959-C6E6-C516-62DC-BE42E1540A31}"/>
          </ac:spMkLst>
        </pc:spChg>
        <pc:spChg chg="mod">
          <ac:chgData name="Chris Papenfuß" userId="c6f60172-c58c-4e2f-89c5-a71e2cff7cc3" providerId="ADAL" clId="{A3CC242E-CF6F-487E-AD97-E18AE2A93D29}" dt="2024-10-21T14:19:33.147" v="200"/>
          <ac:spMkLst>
            <pc:docMk/>
            <pc:sldMk cId="2732544519" sldId="260"/>
            <ac:spMk id="14" creationId="{04F02737-BAA9-E4D3-763A-04201D1E6C81}"/>
          </ac:spMkLst>
        </pc:spChg>
        <pc:spChg chg="mod">
          <ac:chgData name="Chris Papenfuß" userId="c6f60172-c58c-4e2f-89c5-a71e2cff7cc3" providerId="ADAL" clId="{A3CC242E-CF6F-487E-AD97-E18AE2A93D29}" dt="2024-10-21T14:16:05.833" v="197" actId="20577"/>
          <ac:spMkLst>
            <pc:docMk/>
            <pc:sldMk cId="2732544519" sldId="260"/>
            <ac:spMk id="17" creationId="{93AB4B75-BD90-CD2D-3CB4-409038219495}"/>
          </ac:spMkLst>
        </pc:spChg>
        <pc:graphicFrameChg chg="mod">
          <ac:chgData name="Chris Papenfuß" userId="c6f60172-c58c-4e2f-89c5-a71e2cff7cc3" providerId="ADAL" clId="{A3CC242E-CF6F-487E-AD97-E18AE2A93D29}" dt="2024-10-21T14:20:28.666" v="269" actId="14861"/>
          <ac:graphicFrameMkLst>
            <pc:docMk/>
            <pc:sldMk cId="2732544519" sldId="260"/>
            <ac:graphicFrameMk id="10" creationId="{4DE1F1F1-F2FC-9C6E-F1E0-4776E053A5A8}"/>
          </ac:graphicFrameMkLst>
        </pc:graphicFrameChg>
        <pc:picChg chg="mod">
          <ac:chgData name="Chris Papenfuß" userId="c6f60172-c58c-4e2f-89c5-a71e2cff7cc3" providerId="ADAL" clId="{A3CC242E-CF6F-487E-AD97-E18AE2A93D29}" dt="2024-10-21T14:19:28.160" v="199" actId="14826"/>
          <ac:picMkLst>
            <pc:docMk/>
            <pc:sldMk cId="2732544519" sldId="260"/>
            <ac:picMk id="13" creationId="{BFAEB49D-773D-CAD5-8F83-0CB10EDC77B5}"/>
          </ac:picMkLst>
        </pc:picChg>
        <pc:picChg chg="mod">
          <ac:chgData name="Chris Papenfuß" userId="c6f60172-c58c-4e2f-89c5-a71e2cff7cc3" providerId="ADAL" clId="{A3CC242E-CF6F-487E-AD97-E18AE2A93D29}" dt="2024-10-21T14:16:12.483" v="198" actId="14826"/>
          <ac:picMkLst>
            <pc:docMk/>
            <pc:sldMk cId="2732544519" sldId="260"/>
            <ac:picMk id="16" creationId="{4A338666-6ADC-F1F3-B023-ABB9DF031803}"/>
          </ac:picMkLst>
        </pc:picChg>
      </pc:sldChg>
      <pc:sldChg chg="addSp modSp mod">
        <pc:chgData name="Chris Papenfuß" userId="c6f60172-c58c-4e2f-89c5-a71e2cff7cc3" providerId="ADAL" clId="{A3CC242E-CF6F-487E-AD97-E18AE2A93D29}" dt="2024-10-21T15:17:38.147" v="550"/>
        <pc:sldMkLst>
          <pc:docMk/>
          <pc:sldMk cId="1681132041" sldId="262"/>
        </pc:sldMkLst>
        <pc:spChg chg="add mod">
          <ac:chgData name="Chris Papenfuß" userId="c6f60172-c58c-4e2f-89c5-a71e2cff7cc3" providerId="ADAL" clId="{A3CC242E-CF6F-487E-AD97-E18AE2A93D29}" dt="2024-10-21T15:17:38.147" v="550"/>
          <ac:spMkLst>
            <pc:docMk/>
            <pc:sldMk cId="1681132041" sldId="262"/>
            <ac:spMk id="2" creationId="{033C038C-0798-EB10-E176-D43B1A026133}"/>
          </ac:spMkLst>
        </pc:spChg>
      </pc:sldChg>
      <pc:sldChg chg="addSp delSp modSp mod">
        <pc:chgData name="Chris Papenfuß" userId="c6f60172-c58c-4e2f-89c5-a71e2cff7cc3" providerId="ADAL" clId="{A3CC242E-CF6F-487E-AD97-E18AE2A93D29}" dt="2024-10-21T15:17:38.135" v="507"/>
        <pc:sldMkLst>
          <pc:docMk/>
          <pc:sldMk cId="1622015016" sldId="263"/>
        </pc:sldMkLst>
        <pc:spChg chg="add mod">
          <ac:chgData name="Chris Papenfuß" userId="c6f60172-c58c-4e2f-89c5-a71e2cff7cc3" providerId="ADAL" clId="{A3CC242E-CF6F-487E-AD97-E18AE2A93D29}" dt="2024-10-21T15:17:38.135" v="507"/>
          <ac:spMkLst>
            <pc:docMk/>
            <pc:sldMk cId="1622015016" sldId="263"/>
            <ac:spMk id="4" creationId="{C316874D-ECDE-8B95-7AD4-892BDDF083C7}"/>
          </ac:spMkLst>
        </pc:spChg>
        <pc:spChg chg="del">
          <ac:chgData name="Chris Papenfuß" userId="c6f60172-c58c-4e2f-89c5-a71e2cff7cc3" providerId="ADAL" clId="{A3CC242E-CF6F-487E-AD97-E18AE2A93D29}" dt="2024-10-21T15:17:38.134" v="504"/>
          <ac:spMkLst>
            <pc:docMk/>
            <pc:sldMk cId="1622015016" sldId="263"/>
            <ac:spMk id="9" creationId="{5F0132F4-5800-8D3F-2774-8D0C01F45962}"/>
          </ac:spMkLst>
        </pc:spChg>
      </pc:sldChg>
      <pc:sldChg chg="del">
        <pc:chgData name="Chris Papenfuß" userId="c6f60172-c58c-4e2f-89c5-a71e2cff7cc3" providerId="ADAL" clId="{A3CC242E-CF6F-487E-AD97-E18AE2A93D29}" dt="2024-10-21T14:06:39.941" v="13" actId="47"/>
        <pc:sldMkLst>
          <pc:docMk/>
          <pc:sldMk cId="1564512194" sldId="317"/>
        </pc:sldMkLst>
      </pc:sldChg>
      <pc:sldChg chg="addSp delSp modSp mod">
        <pc:chgData name="Chris Papenfuß" userId="c6f60172-c58c-4e2f-89c5-a71e2cff7cc3" providerId="ADAL" clId="{A3CC242E-CF6F-487E-AD97-E18AE2A93D29}" dt="2024-10-21T15:17:38.137" v="517"/>
        <pc:sldMkLst>
          <pc:docMk/>
          <pc:sldMk cId="2737997788" sldId="318"/>
        </pc:sldMkLst>
        <pc:spChg chg="add mod">
          <ac:chgData name="Chris Papenfuß" userId="c6f60172-c58c-4e2f-89c5-a71e2cff7cc3" providerId="ADAL" clId="{A3CC242E-CF6F-487E-AD97-E18AE2A93D29}" dt="2024-10-21T15:17:38.137" v="517"/>
          <ac:spMkLst>
            <pc:docMk/>
            <pc:sldMk cId="2737997788" sldId="318"/>
            <ac:spMk id="3" creationId="{3F65A130-C425-703E-BB39-E52C16C541A4}"/>
          </ac:spMkLst>
        </pc:spChg>
        <pc:spChg chg="del">
          <ac:chgData name="Chris Papenfuß" userId="c6f60172-c58c-4e2f-89c5-a71e2cff7cc3" providerId="ADAL" clId="{A3CC242E-CF6F-487E-AD97-E18AE2A93D29}" dt="2024-10-21T15:17:38.137" v="514"/>
          <ac:spMkLst>
            <pc:docMk/>
            <pc:sldMk cId="2737997788" sldId="318"/>
            <ac:spMk id="6" creationId="{12CDF40C-272A-7E2B-A0FF-CCD3DA7F4D04}"/>
          </ac:spMkLst>
        </pc:spChg>
        <pc:spChg chg="mod">
          <ac:chgData name="Chris Papenfuß" userId="c6f60172-c58c-4e2f-89c5-a71e2cff7cc3" providerId="ADAL" clId="{A3CC242E-CF6F-487E-AD97-E18AE2A93D29}" dt="2024-10-21T14:13:51.596" v="168" actId="20577"/>
          <ac:spMkLst>
            <pc:docMk/>
            <pc:sldMk cId="2737997788" sldId="318"/>
            <ac:spMk id="21" creationId="{70DC0BBD-4BA7-E5CF-282B-593D2224E39E}"/>
          </ac:spMkLst>
        </pc:spChg>
        <pc:spChg chg="mod">
          <ac:chgData name="Chris Papenfuß" userId="c6f60172-c58c-4e2f-89c5-a71e2cff7cc3" providerId="ADAL" clId="{A3CC242E-CF6F-487E-AD97-E18AE2A93D29}" dt="2024-10-21T14:13:44.002" v="167" actId="20577"/>
          <ac:spMkLst>
            <pc:docMk/>
            <pc:sldMk cId="2737997788" sldId="318"/>
            <ac:spMk id="23" creationId="{6F74566C-A195-3E44-748A-C6B6A5E26EA1}"/>
          </ac:spMkLst>
        </pc:spChg>
        <pc:spChg chg="mod">
          <ac:chgData name="Chris Papenfuß" userId="c6f60172-c58c-4e2f-89c5-a71e2cff7cc3" providerId="ADAL" clId="{A3CC242E-CF6F-487E-AD97-E18AE2A93D29}" dt="2024-10-21T14:12:53.636" v="166" actId="20577"/>
          <ac:spMkLst>
            <pc:docMk/>
            <pc:sldMk cId="2737997788" sldId="318"/>
            <ac:spMk id="25" creationId="{68CEBB3C-373A-1D89-3C19-B74C3AA7AFF3}"/>
          </ac:spMkLst>
        </pc:spChg>
        <pc:picChg chg="mod">
          <ac:chgData name="Chris Papenfuß" userId="c6f60172-c58c-4e2f-89c5-a71e2cff7cc3" providerId="ADAL" clId="{A3CC242E-CF6F-487E-AD97-E18AE2A93D29}" dt="2024-10-21T14:12:35.935" v="165" actId="14826"/>
          <ac:picMkLst>
            <pc:docMk/>
            <pc:sldMk cId="2737997788" sldId="318"/>
            <ac:picMk id="24" creationId="{75BCA30A-FCE3-9359-94EF-F1DD70915546}"/>
          </ac:picMkLst>
        </pc:picChg>
      </pc:sldChg>
      <pc:sldChg chg="addSp delSp modSp mod">
        <pc:chgData name="Chris Papenfuß" userId="c6f60172-c58c-4e2f-89c5-a71e2cff7cc3" providerId="ADAL" clId="{A3CC242E-CF6F-487E-AD97-E18AE2A93D29}" dt="2024-10-21T15:17:38.139" v="522"/>
        <pc:sldMkLst>
          <pc:docMk/>
          <pc:sldMk cId="4036102023" sldId="320"/>
        </pc:sldMkLst>
        <pc:spChg chg="add mod">
          <ac:chgData name="Chris Papenfuß" userId="c6f60172-c58c-4e2f-89c5-a71e2cff7cc3" providerId="ADAL" clId="{A3CC242E-CF6F-487E-AD97-E18AE2A93D29}" dt="2024-10-21T15:17:38.139" v="522"/>
          <ac:spMkLst>
            <pc:docMk/>
            <pc:sldMk cId="4036102023" sldId="320"/>
            <ac:spMk id="2" creationId="{2E52E8AC-EA84-61C9-1D10-CCEDA7D7A575}"/>
          </ac:spMkLst>
        </pc:spChg>
        <pc:spChg chg="del">
          <ac:chgData name="Chris Papenfuß" userId="c6f60172-c58c-4e2f-89c5-a71e2cff7cc3" providerId="ADAL" clId="{A3CC242E-CF6F-487E-AD97-E18AE2A93D29}" dt="2024-10-21T15:17:38.138" v="519"/>
          <ac:spMkLst>
            <pc:docMk/>
            <pc:sldMk cId="4036102023" sldId="320"/>
            <ac:spMk id="6" creationId="{611F2938-7DDC-CD39-9DF3-F5E6C54C0A9D}"/>
          </ac:spMkLst>
        </pc:spChg>
      </pc:sldChg>
      <pc:sldChg chg="addSp delSp modSp mod modAnim">
        <pc:chgData name="Chris Papenfuß" userId="c6f60172-c58c-4e2f-89c5-a71e2cff7cc3" providerId="ADAL" clId="{A3CC242E-CF6F-487E-AD97-E18AE2A93D29}" dt="2024-10-21T15:17:38.140" v="527"/>
        <pc:sldMkLst>
          <pc:docMk/>
          <pc:sldMk cId="257529906" sldId="321"/>
        </pc:sldMkLst>
        <pc:spChg chg="mod">
          <ac:chgData name="Chris Papenfuß" userId="c6f60172-c58c-4e2f-89c5-a71e2cff7cc3" providerId="ADAL" clId="{A3CC242E-CF6F-487E-AD97-E18AE2A93D29}" dt="2024-10-21T14:22:18.856" v="278" actId="20577"/>
          <ac:spMkLst>
            <pc:docMk/>
            <pc:sldMk cId="257529906" sldId="321"/>
            <ac:spMk id="4" creationId="{3CD7F081-A178-07B6-C527-79917C314EDF}"/>
          </ac:spMkLst>
        </pc:spChg>
        <pc:spChg chg="add mod">
          <ac:chgData name="Chris Papenfuß" userId="c6f60172-c58c-4e2f-89c5-a71e2cff7cc3" providerId="ADAL" clId="{A3CC242E-CF6F-487E-AD97-E18AE2A93D29}" dt="2024-10-21T15:17:38.140" v="527"/>
          <ac:spMkLst>
            <pc:docMk/>
            <pc:sldMk cId="257529906" sldId="321"/>
            <ac:spMk id="5" creationId="{D3A2F471-A13E-61E0-D2A4-50C4F4E147EC}"/>
          </ac:spMkLst>
        </pc:spChg>
        <pc:spChg chg="del">
          <ac:chgData name="Chris Papenfuß" userId="c6f60172-c58c-4e2f-89c5-a71e2cff7cc3" providerId="ADAL" clId="{A3CC242E-CF6F-487E-AD97-E18AE2A93D29}" dt="2024-10-21T15:17:38.139" v="524"/>
          <ac:spMkLst>
            <pc:docMk/>
            <pc:sldMk cId="257529906" sldId="321"/>
            <ac:spMk id="8" creationId="{949A7B50-CC40-7290-37AE-BC31927FEF6D}"/>
          </ac:spMkLst>
        </pc:spChg>
        <pc:picChg chg="mod">
          <ac:chgData name="Chris Papenfuß" userId="c6f60172-c58c-4e2f-89c5-a71e2cff7cc3" providerId="ADAL" clId="{A3CC242E-CF6F-487E-AD97-E18AE2A93D29}" dt="2024-10-21T14:22:49.120" v="279" actId="1076"/>
          <ac:picMkLst>
            <pc:docMk/>
            <pc:sldMk cId="257529906" sldId="321"/>
            <ac:picMk id="13" creationId="{5DD1A4D4-7CDA-213E-EDFD-9772D47BAFE4}"/>
          </ac:picMkLst>
        </pc:picChg>
      </pc:sldChg>
      <pc:sldChg chg="addSp delSp modSp mod">
        <pc:chgData name="Chris Papenfuß" userId="c6f60172-c58c-4e2f-89c5-a71e2cff7cc3" providerId="ADAL" clId="{A3CC242E-CF6F-487E-AD97-E18AE2A93D29}" dt="2024-10-21T15:17:38.142" v="532"/>
        <pc:sldMkLst>
          <pc:docMk/>
          <pc:sldMk cId="3533124124" sldId="322"/>
        </pc:sldMkLst>
        <pc:spChg chg="add mod">
          <ac:chgData name="Chris Papenfuß" userId="c6f60172-c58c-4e2f-89c5-a71e2cff7cc3" providerId="ADAL" clId="{A3CC242E-CF6F-487E-AD97-E18AE2A93D29}" dt="2024-10-21T15:17:38.142" v="532"/>
          <ac:spMkLst>
            <pc:docMk/>
            <pc:sldMk cId="3533124124" sldId="322"/>
            <ac:spMk id="2" creationId="{795AF0FF-F6F5-88B9-8C64-23AB4ACE9616}"/>
          </ac:spMkLst>
        </pc:spChg>
        <pc:spChg chg="mod">
          <ac:chgData name="Chris Papenfuß" userId="c6f60172-c58c-4e2f-89c5-a71e2cff7cc3" providerId="ADAL" clId="{A3CC242E-CF6F-487E-AD97-E18AE2A93D29}" dt="2024-10-21T14:25:39.709" v="281" actId="20577"/>
          <ac:spMkLst>
            <pc:docMk/>
            <pc:sldMk cId="3533124124" sldId="322"/>
            <ac:spMk id="4" creationId="{DF77F77B-AE70-F580-F05E-2BE74FB7DA77}"/>
          </ac:spMkLst>
        </pc:spChg>
        <pc:spChg chg="del">
          <ac:chgData name="Chris Papenfuß" userId="c6f60172-c58c-4e2f-89c5-a71e2cff7cc3" providerId="ADAL" clId="{A3CC242E-CF6F-487E-AD97-E18AE2A93D29}" dt="2024-10-21T15:17:38.141" v="529"/>
          <ac:spMkLst>
            <pc:docMk/>
            <pc:sldMk cId="3533124124" sldId="322"/>
            <ac:spMk id="6" creationId="{E7126A16-194E-7745-9699-EA7B2E640376}"/>
          </ac:spMkLst>
        </pc:spChg>
      </pc:sldChg>
      <pc:sldChg chg="addSp delSp modSp mod">
        <pc:chgData name="Chris Papenfuß" userId="c6f60172-c58c-4e2f-89c5-a71e2cff7cc3" providerId="ADAL" clId="{A3CC242E-CF6F-487E-AD97-E18AE2A93D29}" dt="2024-10-21T15:17:38.143" v="537"/>
        <pc:sldMkLst>
          <pc:docMk/>
          <pc:sldMk cId="2772385981" sldId="323"/>
        </pc:sldMkLst>
        <pc:spChg chg="add mod">
          <ac:chgData name="Chris Papenfuß" userId="c6f60172-c58c-4e2f-89c5-a71e2cff7cc3" providerId="ADAL" clId="{A3CC242E-CF6F-487E-AD97-E18AE2A93D29}" dt="2024-10-21T15:17:38.143" v="537"/>
          <ac:spMkLst>
            <pc:docMk/>
            <pc:sldMk cId="2772385981" sldId="323"/>
            <ac:spMk id="5" creationId="{E60E2F3A-FF4C-EADC-ADEB-20DF207470C1}"/>
          </ac:spMkLst>
        </pc:spChg>
        <pc:spChg chg="del">
          <ac:chgData name="Chris Papenfuß" userId="c6f60172-c58c-4e2f-89c5-a71e2cff7cc3" providerId="ADAL" clId="{A3CC242E-CF6F-487E-AD97-E18AE2A93D29}" dt="2024-10-21T15:17:38.142" v="534"/>
          <ac:spMkLst>
            <pc:docMk/>
            <pc:sldMk cId="2772385981" sldId="323"/>
            <ac:spMk id="8" creationId="{89AFE96B-D511-4EA1-CAA4-E7F1E806637A}"/>
          </ac:spMkLst>
        </pc:spChg>
      </pc:sldChg>
      <pc:sldChg chg="addSp delSp modSp mod">
        <pc:chgData name="Chris Papenfuß" userId="c6f60172-c58c-4e2f-89c5-a71e2cff7cc3" providerId="ADAL" clId="{A3CC242E-CF6F-487E-AD97-E18AE2A93D29}" dt="2024-10-21T15:17:38.131" v="492"/>
        <pc:sldMkLst>
          <pc:docMk/>
          <pc:sldMk cId="1048166487" sldId="324"/>
        </pc:sldMkLst>
        <pc:spChg chg="add mod">
          <ac:chgData name="Chris Papenfuß" userId="c6f60172-c58c-4e2f-89c5-a71e2cff7cc3" providerId="ADAL" clId="{A3CC242E-CF6F-487E-AD97-E18AE2A93D29}" dt="2024-10-21T15:17:38.131" v="492"/>
          <ac:spMkLst>
            <pc:docMk/>
            <pc:sldMk cId="1048166487" sldId="324"/>
            <ac:spMk id="2" creationId="{16896BDB-DA68-14D2-7B42-EE488A7C9601}"/>
          </ac:spMkLst>
        </pc:spChg>
        <pc:spChg chg="del">
          <ac:chgData name="Chris Papenfuß" userId="c6f60172-c58c-4e2f-89c5-a71e2cff7cc3" providerId="ADAL" clId="{A3CC242E-CF6F-487E-AD97-E18AE2A93D29}" dt="2024-10-21T15:17:38.128" v="489"/>
          <ac:spMkLst>
            <pc:docMk/>
            <pc:sldMk cId="1048166487" sldId="324"/>
            <ac:spMk id="11" creationId="{B58CD8B1-DBC5-801E-481F-AE95CC8EF0A9}"/>
          </ac:spMkLst>
        </pc:spChg>
      </pc:sldChg>
      <pc:sldChg chg="addSp delSp modSp mod">
        <pc:chgData name="Chris Papenfuß" userId="c6f60172-c58c-4e2f-89c5-a71e2cff7cc3" providerId="ADAL" clId="{A3CC242E-CF6F-487E-AD97-E18AE2A93D29}" dt="2024-10-21T15:17:38.132" v="497"/>
        <pc:sldMkLst>
          <pc:docMk/>
          <pc:sldMk cId="2504402774" sldId="325"/>
        </pc:sldMkLst>
        <pc:spChg chg="add mod">
          <ac:chgData name="Chris Papenfuß" userId="c6f60172-c58c-4e2f-89c5-a71e2cff7cc3" providerId="ADAL" clId="{A3CC242E-CF6F-487E-AD97-E18AE2A93D29}" dt="2024-10-21T15:17:38.132" v="497"/>
          <ac:spMkLst>
            <pc:docMk/>
            <pc:sldMk cId="2504402774" sldId="325"/>
            <ac:spMk id="4" creationId="{B696AE16-3231-45E2-D2D1-8BA7F766EB3F}"/>
          </ac:spMkLst>
        </pc:spChg>
        <pc:spChg chg="del">
          <ac:chgData name="Chris Papenfuß" userId="c6f60172-c58c-4e2f-89c5-a71e2cff7cc3" providerId="ADAL" clId="{A3CC242E-CF6F-487E-AD97-E18AE2A93D29}" dt="2024-10-21T15:17:38.131" v="494"/>
          <ac:spMkLst>
            <pc:docMk/>
            <pc:sldMk cId="2504402774" sldId="325"/>
            <ac:spMk id="5" creationId="{379786ED-8C84-CF95-0011-D01AD09FDF27}"/>
          </ac:spMkLst>
        </pc:spChg>
      </pc:sldChg>
      <pc:sldChg chg="addSp delSp modSp mod">
        <pc:chgData name="Chris Papenfuß" userId="c6f60172-c58c-4e2f-89c5-a71e2cff7cc3" providerId="ADAL" clId="{A3CC242E-CF6F-487E-AD97-E18AE2A93D29}" dt="2024-10-21T15:17:38.134" v="502"/>
        <pc:sldMkLst>
          <pc:docMk/>
          <pc:sldMk cId="3938370148" sldId="326"/>
        </pc:sldMkLst>
        <pc:spChg chg="mod">
          <ac:chgData name="Chris Papenfuß" userId="c6f60172-c58c-4e2f-89c5-a71e2cff7cc3" providerId="ADAL" clId="{A3CC242E-CF6F-487E-AD97-E18AE2A93D29}" dt="2024-10-21T14:10:15.099" v="162" actId="14838"/>
          <ac:spMkLst>
            <pc:docMk/>
            <pc:sldMk cId="3938370148" sldId="326"/>
            <ac:spMk id="4" creationId="{DF8811EA-5581-B56D-F098-65123C58ABA5}"/>
          </ac:spMkLst>
        </pc:spChg>
        <pc:spChg chg="add mod">
          <ac:chgData name="Chris Papenfuß" userId="c6f60172-c58c-4e2f-89c5-a71e2cff7cc3" providerId="ADAL" clId="{A3CC242E-CF6F-487E-AD97-E18AE2A93D29}" dt="2024-10-21T15:17:38.134" v="502"/>
          <ac:spMkLst>
            <pc:docMk/>
            <pc:sldMk cId="3938370148" sldId="326"/>
            <ac:spMk id="5" creationId="{202A18C7-B527-872A-2460-B877B6DA7F7D}"/>
          </ac:spMkLst>
        </pc:spChg>
        <pc:spChg chg="del">
          <ac:chgData name="Chris Papenfuß" userId="c6f60172-c58c-4e2f-89c5-a71e2cff7cc3" providerId="ADAL" clId="{A3CC242E-CF6F-487E-AD97-E18AE2A93D29}" dt="2024-10-21T15:17:38.133" v="499"/>
          <ac:spMkLst>
            <pc:docMk/>
            <pc:sldMk cId="3938370148" sldId="326"/>
            <ac:spMk id="7" creationId="{CE50E307-FF13-28AB-0142-F7B3508A76E3}"/>
          </ac:spMkLst>
        </pc:spChg>
        <pc:picChg chg="mod">
          <ac:chgData name="Chris Papenfuß" userId="c6f60172-c58c-4e2f-89c5-a71e2cff7cc3" providerId="ADAL" clId="{A3CC242E-CF6F-487E-AD97-E18AE2A93D29}" dt="2024-10-21T14:10:34.517" v="164" actId="1076"/>
          <ac:picMkLst>
            <pc:docMk/>
            <pc:sldMk cId="3938370148" sldId="326"/>
            <ac:picMk id="8" creationId="{C713C180-5FE1-47CB-1851-84E302D67754}"/>
          </ac:picMkLst>
        </pc:picChg>
        <pc:picChg chg="mod">
          <ac:chgData name="Chris Papenfuß" userId="c6f60172-c58c-4e2f-89c5-a71e2cff7cc3" providerId="ADAL" clId="{A3CC242E-CF6F-487E-AD97-E18AE2A93D29}" dt="2024-10-21T14:10:33.318" v="163" actId="1076"/>
          <ac:picMkLst>
            <pc:docMk/>
            <pc:sldMk cId="3938370148" sldId="326"/>
            <ac:picMk id="10" creationId="{93C70A58-EF46-AAB0-D34A-5E099C20E2C6}"/>
          </ac:picMkLst>
        </pc:picChg>
      </pc:sldChg>
      <pc:sldChg chg="addSp delSp modSp mod modAnim">
        <pc:chgData name="Chris Papenfuß" userId="c6f60172-c58c-4e2f-89c5-a71e2cff7cc3" providerId="ADAL" clId="{A3CC242E-CF6F-487E-AD97-E18AE2A93D29}" dt="2024-10-21T15:33:13.234" v="574"/>
        <pc:sldMkLst>
          <pc:docMk/>
          <pc:sldMk cId="68825607" sldId="327"/>
        </pc:sldMkLst>
        <pc:spChg chg="mod">
          <ac:chgData name="Chris Papenfuß" userId="c6f60172-c58c-4e2f-89c5-a71e2cff7cc3" providerId="ADAL" clId="{A3CC242E-CF6F-487E-AD97-E18AE2A93D29}" dt="2024-10-21T15:18:27.424" v="551" actId="20577"/>
          <ac:spMkLst>
            <pc:docMk/>
            <pc:sldMk cId="68825607" sldId="327"/>
            <ac:spMk id="4" creationId="{6D407E23-E631-52CD-1984-DDAD87044506}"/>
          </ac:spMkLst>
        </pc:spChg>
        <pc:spChg chg="add mod">
          <ac:chgData name="Chris Papenfuß" userId="c6f60172-c58c-4e2f-89c5-a71e2cff7cc3" providerId="ADAL" clId="{A3CC242E-CF6F-487E-AD97-E18AE2A93D29}" dt="2024-10-21T15:17:38.144" v="542"/>
          <ac:spMkLst>
            <pc:docMk/>
            <pc:sldMk cId="68825607" sldId="327"/>
            <ac:spMk id="6" creationId="{5013A474-8200-1009-0552-2407DB05212D}"/>
          </ac:spMkLst>
        </pc:spChg>
        <pc:spChg chg="del">
          <ac:chgData name="Chris Papenfuß" userId="c6f60172-c58c-4e2f-89c5-a71e2cff7cc3" providerId="ADAL" clId="{A3CC242E-CF6F-487E-AD97-E18AE2A93D29}" dt="2024-10-21T15:17:38.143" v="539"/>
          <ac:spMkLst>
            <pc:docMk/>
            <pc:sldMk cId="68825607" sldId="327"/>
            <ac:spMk id="11" creationId="{C129E515-AF95-D88E-C163-9E4E85361844}"/>
          </ac:spMkLst>
        </pc:spChg>
        <pc:picChg chg="add mod">
          <ac:chgData name="Chris Papenfuß" userId="c6f60172-c58c-4e2f-89c5-a71e2cff7cc3" providerId="ADAL" clId="{A3CC242E-CF6F-487E-AD97-E18AE2A93D29}" dt="2024-10-21T15:32:46.837" v="573" actId="1440"/>
          <ac:picMkLst>
            <pc:docMk/>
            <pc:sldMk cId="68825607" sldId="327"/>
            <ac:picMk id="8" creationId="{296C0268-9E66-711A-9E09-6086DBD00131}"/>
          </ac:picMkLst>
        </pc:picChg>
      </pc:sldChg>
      <pc:sldChg chg="del">
        <pc:chgData name="Chris Papenfuß" userId="c6f60172-c58c-4e2f-89c5-a71e2cff7cc3" providerId="ADAL" clId="{A3CC242E-CF6F-487E-AD97-E18AE2A93D29}" dt="2024-10-21T14:03:56.816" v="9" actId="47"/>
        <pc:sldMkLst>
          <pc:docMk/>
          <pc:sldMk cId="307804017" sldId="328"/>
        </pc:sldMkLst>
      </pc:sldChg>
      <pc:sldChg chg="del">
        <pc:chgData name="Chris Papenfuß" userId="c6f60172-c58c-4e2f-89c5-a71e2cff7cc3" providerId="ADAL" clId="{A3CC242E-CF6F-487E-AD97-E18AE2A93D29}" dt="2024-10-21T14:06:25.704" v="12" actId="47"/>
        <pc:sldMkLst>
          <pc:docMk/>
          <pc:sldMk cId="396912102" sldId="329"/>
        </pc:sldMkLst>
      </pc:sldChg>
      <pc:sldChg chg="add del">
        <pc:chgData name="Chris Papenfuß" userId="c6f60172-c58c-4e2f-89c5-a71e2cff7cc3" providerId="ADAL" clId="{A3CC242E-CF6F-487E-AD97-E18AE2A93D29}" dt="2024-10-21T14:02:55.456" v="1" actId="47"/>
        <pc:sldMkLst>
          <pc:docMk/>
          <pc:sldMk cId="2585146369" sldId="330"/>
        </pc:sldMkLst>
      </pc:sldChg>
      <pc:sldChg chg="addSp modSp add mod">
        <pc:chgData name="Chris Papenfuß" userId="c6f60172-c58c-4e2f-89c5-a71e2cff7cc3" providerId="ADAL" clId="{A3CC242E-CF6F-487E-AD97-E18AE2A93D29}" dt="2024-10-21T14:03:50.860" v="8" actId="14100"/>
        <pc:sldMkLst>
          <pc:docMk/>
          <pc:sldMk cId="2641346832" sldId="330"/>
        </pc:sldMkLst>
        <pc:picChg chg="add mod ord">
          <ac:chgData name="Chris Papenfuß" userId="c6f60172-c58c-4e2f-89c5-a71e2cff7cc3" providerId="ADAL" clId="{A3CC242E-CF6F-487E-AD97-E18AE2A93D29}" dt="2024-10-21T14:03:50.860" v="8" actId="14100"/>
          <ac:picMkLst>
            <pc:docMk/>
            <pc:sldMk cId="2641346832" sldId="330"/>
            <ac:picMk id="3" creationId="{6D8FC935-6B34-B599-0EB3-E285311E9D49}"/>
          </ac:picMkLst>
        </pc:picChg>
      </pc:sldChg>
      <pc:sldChg chg="ord">
        <pc:chgData name="Chris Papenfuß" userId="c6f60172-c58c-4e2f-89c5-a71e2cff7cc3" providerId="ADAL" clId="{A3CC242E-CF6F-487E-AD97-E18AE2A93D29}" dt="2024-10-21T14:06:23.213" v="11"/>
        <pc:sldMkLst>
          <pc:docMk/>
          <pc:sldMk cId="1733121831" sldId="331"/>
        </pc:sldMkLst>
      </pc:sldChg>
      <pc:sldChg chg="addSp delSp modSp add mod modAnim">
        <pc:chgData name="Chris Papenfuß" userId="c6f60172-c58c-4e2f-89c5-a71e2cff7cc3" providerId="ADAL" clId="{A3CC242E-CF6F-487E-AD97-E18AE2A93D29}" dt="2024-10-21T15:39:38.656" v="589"/>
        <pc:sldMkLst>
          <pc:docMk/>
          <pc:sldMk cId="1926295660" sldId="332"/>
        </pc:sldMkLst>
        <pc:spChg chg="mod">
          <ac:chgData name="Chris Papenfuß" userId="c6f60172-c58c-4e2f-89c5-a71e2cff7cc3" providerId="ADAL" clId="{A3CC242E-CF6F-487E-AD97-E18AE2A93D29}" dt="2024-10-21T14:30:48.603" v="303" actId="20577"/>
          <ac:spMkLst>
            <pc:docMk/>
            <pc:sldMk cId="1926295660" sldId="332"/>
            <ac:spMk id="2" creationId="{161241C6-3874-494B-A0E3-17BDB9F6D611}"/>
          </ac:spMkLst>
        </pc:spChg>
        <pc:spChg chg="mod">
          <ac:chgData name="Chris Papenfuß" userId="c6f60172-c58c-4e2f-89c5-a71e2cff7cc3" providerId="ADAL" clId="{A3CC242E-CF6F-487E-AD97-E18AE2A93D29}" dt="2024-10-21T14:53:40.858" v="460" actId="14100"/>
          <ac:spMkLst>
            <pc:docMk/>
            <pc:sldMk cId="1926295660" sldId="332"/>
            <ac:spMk id="4" creationId="{6CD552C9-E15F-574A-5C05-D7477CD1D026}"/>
          </ac:spMkLst>
        </pc:spChg>
        <pc:spChg chg="del">
          <ac:chgData name="Chris Papenfuß" userId="c6f60172-c58c-4e2f-89c5-a71e2cff7cc3" providerId="ADAL" clId="{A3CC242E-CF6F-487E-AD97-E18AE2A93D29}" dt="2024-10-21T14:33:14.500" v="304" actId="478"/>
          <ac:spMkLst>
            <pc:docMk/>
            <pc:sldMk cId="1926295660" sldId="332"/>
            <ac:spMk id="5" creationId="{38D0CC98-568E-3E21-35E7-AB14AB0A0E7A}"/>
          </ac:spMkLst>
        </pc:spChg>
        <pc:spChg chg="add del mod">
          <ac:chgData name="Chris Papenfuß" userId="c6f60172-c58c-4e2f-89c5-a71e2cff7cc3" providerId="ADAL" clId="{A3CC242E-CF6F-487E-AD97-E18AE2A93D29}" dt="2024-10-21T14:33:17.887" v="305" actId="478"/>
          <ac:spMkLst>
            <pc:docMk/>
            <pc:sldMk cId="1926295660" sldId="332"/>
            <ac:spMk id="7" creationId="{E390337B-E131-54B7-49A6-A1582EBD82EA}"/>
          </ac:spMkLst>
        </pc:spChg>
        <pc:spChg chg="add mod">
          <ac:chgData name="Chris Papenfuß" userId="c6f60172-c58c-4e2f-89c5-a71e2cff7cc3" providerId="ADAL" clId="{A3CC242E-CF6F-487E-AD97-E18AE2A93D29}" dt="2024-10-21T15:17:38.145" v="547"/>
          <ac:spMkLst>
            <pc:docMk/>
            <pc:sldMk cId="1926295660" sldId="332"/>
            <ac:spMk id="8" creationId="{2993AB70-9199-AD3E-949B-8F4BCD016D34}"/>
          </ac:spMkLst>
        </pc:spChg>
        <pc:spChg chg="del">
          <ac:chgData name="Chris Papenfuß" userId="c6f60172-c58c-4e2f-89c5-a71e2cff7cc3" providerId="ADAL" clId="{A3CC242E-CF6F-487E-AD97-E18AE2A93D29}" dt="2024-10-21T15:17:38.145" v="544"/>
          <ac:spMkLst>
            <pc:docMk/>
            <pc:sldMk cId="1926295660" sldId="332"/>
            <ac:spMk id="11" creationId="{CAE6EB7B-00BF-5B9F-97F2-DFF4231E3E37}"/>
          </ac:spMkLst>
        </pc:spChg>
        <pc:picChg chg="del">
          <ac:chgData name="Chris Papenfuß" userId="c6f60172-c58c-4e2f-89c5-a71e2cff7cc3" providerId="ADAL" clId="{A3CC242E-CF6F-487E-AD97-E18AE2A93D29}" dt="2024-10-21T14:33:14.500" v="304" actId="478"/>
          <ac:picMkLst>
            <pc:docMk/>
            <pc:sldMk cId="1926295660" sldId="332"/>
            <ac:picMk id="9" creationId="{9E4B2B51-AB12-3161-6AB2-8AF1822CE77A}"/>
          </ac:picMkLst>
        </pc:picChg>
        <pc:picChg chg="add mod modCrop">
          <ac:chgData name="Chris Papenfuß" userId="c6f60172-c58c-4e2f-89c5-a71e2cff7cc3" providerId="ADAL" clId="{A3CC242E-CF6F-487E-AD97-E18AE2A93D29}" dt="2024-10-21T15:38:08.809" v="581" actId="1440"/>
          <ac:picMkLst>
            <pc:docMk/>
            <pc:sldMk cId="1926295660" sldId="332"/>
            <ac:picMk id="10" creationId="{0441F166-78F8-5CDC-2A7C-2504BDEFF10B}"/>
          </ac:picMkLst>
        </pc:picChg>
        <pc:picChg chg="add mod">
          <ac:chgData name="Chris Papenfuß" userId="c6f60172-c58c-4e2f-89c5-a71e2cff7cc3" providerId="ADAL" clId="{A3CC242E-CF6F-487E-AD97-E18AE2A93D29}" dt="2024-10-21T14:34:20.037" v="380" actId="14100"/>
          <ac:picMkLst>
            <pc:docMk/>
            <pc:sldMk cId="1926295660" sldId="332"/>
            <ac:picMk id="1026" creationId="{ABB2C982-2F15-3F7A-C51F-83C71546399C}"/>
          </ac:picMkLst>
        </pc:picChg>
      </pc:sldChg>
      <pc:sldMasterChg chg="delSldLayout">
        <pc:chgData name="Chris Papenfuß" userId="c6f60172-c58c-4e2f-89c5-a71e2cff7cc3" providerId="ADAL" clId="{A3CC242E-CF6F-487E-AD97-E18AE2A93D29}" dt="2024-10-21T14:06:39.941" v="13" actId="47"/>
        <pc:sldMasterMkLst>
          <pc:docMk/>
          <pc:sldMasterMk cId="1239918881" sldId="2147483664"/>
        </pc:sldMasterMkLst>
        <pc:sldLayoutChg chg="del">
          <pc:chgData name="Chris Papenfuß" userId="c6f60172-c58c-4e2f-89c5-a71e2cff7cc3" providerId="ADAL" clId="{A3CC242E-CF6F-487E-AD97-E18AE2A93D29}" dt="2024-10-21T14:06:39.941" v="13" actId="47"/>
          <pc:sldLayoutMkLst>
            <pc:docMk/>
            <pc:sldMasterMk cId="1239918881" sldId="2147483664"/>
            <pc:sldLayoutMk cId="1045081136" sldId="2147483665"/>
          </pc:sldLayoutMkLst>
        </pc:sldLayoutChg>
        <pc:sldLayoutChg chg="del">
          <pc:chgData name="Chris Papenfuß" userId="c6f60172-c58c-4e2f-89c5-a71e2cff7cc3" providerId="ADAL" clId="{A3CC242E-CF6F-487E-AD97-E18AE2A93D29}" dt="2024-10-21T14:02:55.456" v="1" actId="47"/>
          <pc:sldLayoutMkLst>
            <pc:docMk/>
            <pc:sldMasterMk cId="1239918881" sldId="2147483664"/>
            <pc:sldLayoutMk cId="1125521607" sldId="2147483683"/>
          </pc:sldLayoutMkLst>
        </pc:sldLayoutChg>
      </pc:sldMasterChg>
      <pc:sldMasterChg chg="del delSldLayout">
        <pc:chgData name="Chris Papenfuß" userId="c6f60172-c58c-4e2f-89c5-a71e2cff7cc3" providerId="ADAL" clId="{A3CC242E-CF6F-487E-AD97-E18AE2A93D29}" dt="2024-10-21T14:06:25.704" v="12" actId="47"/>
        <pc:sldMasterMkLst>
          <pc:docMk/>
          <pc:sldMasterMk cId="2103692754" sldId="2147483678"/>
        </pc:sldMasterMkLst>
        <pc:sldLayoutChg chg="del">
          <pc:chgData name="Chris Papenfuß" userId="c6f60172-c58c-4e2f-89c5-a71e2cff7cc3" providerId="ADAL" clId="{A3CC242E-CF6F-487E-AD97-E18AE2A93D29}" dt="2024-10-21T14:06:25.704" v="12" actId="47"/>
          <pc:sldLayoutMkLst>
            <pc:docMk/>
            <pc:sldMasterMk cId="2103692754" sldId="2147483678"/>
            <pc:sldLayoutMk cId="2096839776" sldId="2147483679"/>
          </pc:sldLayoutMkLst>
        </pc:sldLayoutChg>
        <pc:sldLayoutChg chg="del">
          <pc:chgData name="Chris Papenfuß" userId="c6f60172-c58c-4e2f-89c5-a71e2cff7cc3" providerId="ADAL" clId="{A3CC242E-CF6F-487E-AD97-E18AE2A93D29}" dt="2024-10-21T14:06:25.704" v="12" actId="47"/>
          <pc:sldLayoutMkLst>
            <pc:docMk/>
            <pc:sldMasterMk cId="2103692754" sldId="2147483678"/>
            <pc:sldLayoutMk cId="757884523" sldId="2147483680"/>
          </pc:sldLayoutMkLst>
        </pc:sldLayoutChg>
        <pc:sldLayoutChg chg="del">
          <pc:chgData name="Chris Papenfuß" userId="c6f60172-c58c-4e2f-89c5-a71e2cff7cc3" providerId="ADAL" clId="{A3CC242E-CF6F-487E-AD97-E18AE2A93D29}" dt="2024-10-21T14:06:25.704" v="12" actId="47"/>
          <pc:sldLayoutMkLst>
            <pc:docMk/>
            <pc:sldMasterMk cId="2103692754" sldId="2147483678"/>
            <pc:sldLayoutMk cId="512906724" sldId="2147483681"/>
          </pc:sldLayoutMkLst>
        </pc:sldLayoutChg>
        <pc:sldLayoutChg chg="del">
          <pc:chgData name="Chris Papenfuß" userId="c6f60172-c58c-4e2f-89c5-a71e2cff7cc3" providerId="ADAL" clId="{A3CC242E-CF6F-487E-AD97-E18AE2A93D29}" dt="2024-10-21T14:06:25.704" v="12" actId="47"/>
          <pc:sldLayoutMkLst>
            <pc:docMk/>
            <pc:sldMasterMk cId="2103692754" sldId="2147483678"/>
            <pc:sldLayoutMk cId="3291183080" sldId="2147483682"/>
          </pc:sldLayoutMkLst>
        </pc:sldLayoutChg>
      </pc:sldMasterChg>
    </pc:docChg>
  </pc:docChgLst>
  <pc:docChgLst>
    <pc:chgData name="Chris Papenfuß" userId="c6f60172-c58c-4e2f-89c5-a71e2cff7cc3" providerId="ADAL" clId="{41A175B6-A107-4A60-AB5C-8FBDE164AC82}"/>
    <pc:docChg chg="undo custSel modSld">
      <pc:chgData name="Chris Papenfuß" userId="c6f60172-c58c-4e2f-89c5-a71e2cff7cc3" providerId="ADAL" clId="{41A175B6-A107-4A60-AB5C-8FBDE164AC82}" dt="2024-06-17T11:54:23.449" v="303" actId="20577"/>
      <pc:docMkLst>
        <pc:docMk/>
      </pc:docMkLst>
      <pc:sldChg chg="addSp delSp modSp mod modAnim">
        <pc:chgData name="Chris Papenfuß" userId="c6f60172-c58c-4e2f-89c5-a71e2cff7cc3" providerId="ADAL" clId="{41A175B6-A107-4A60-AB5C-8FBDE164AC82}" dt="2024-06-17T08:22:16.991" v="58" actId="1076"/>
        <pc:sldMkLst>
          <pc:docMk/>
          <pc:sldMk cId="3533124124" sldId="322"/>
        </pc:sldMkLst>
        <pc:spChg chg="mod">
          <ac:chgData name="Chris Papenfuß" userId="c6f60172-c58c-4e2f-89c5-a71e2cff7cc3" providerId="ADAL" clId="{41A175B6-A107-4A60-AB5C-8FBDE164AC82}" dt="2024-06-17T08:21:53.155" v="53" actId="20577"/>
          <ac:spMkLst>
            <pc:docMk/>
            <pc:sldMk cId="3533124124" sldId="322"/>
            <ac:spMk id="11" creationId="{5DA45F0C-C39E-1D51-4AF7-F5C398DF34FC}"/>
          </ac:spMkLst>
        </pc:spChg>
        <pc:spChg chg="mod">
          <ac:chgData name="Chris Papenfuß" userId="c6f60172-c58c-4e2f-89c5-a71e2cff7cc3" providerId="ADAL" clId="{41A175B6-A107-4A60-AB5C-8FBDE164AC82}" dt="2024-06-17T08:14:58.506" v="21"/>
          <ac:spMkLst>
            <pc:docMk/>
            <pc:sldMk cId="3533124124" sldId="322"/>
            <ac:spMk id="14" creationId="{A34E5126-4A43-1D7E-BF72-1C257869842C}"/>
          </ac:spMkLst>
        </pc:spChg>
        <pc:spChg chg="add mod">
          <ac:chgData name="Chris Papenfuß" userId="c6f60172-c58c-4e2f-89c5-a71e2cff7cc3" providerId="ADAL" clId="{41A175B6-A107-4A60-AB5C-8FBDE164AC82}" dt="2024-06-17T08:17:50.182" v="42" actId="1076"/>
          <ac:spMkLst>
            <pc:docMk/>
            <pc:sldMk cId="3533124124" sldId="322"/>
            <ac:spMk id="16" creationId="{3A0CA5C9-7EAA-A0BF-FDCA-6521C2AFBF1A}"/>
          </ac:spMkLst>
        </pc:spChg>
        <pc:spChg chg="mod">
          <ac:chgData name="Chris Papenfuß" userId="c6f60172-c58c-4e2f-89c5-a71e2cff7cc3" providerId="ADAL" clId="{41A175B6-A107-4A60-AB5C-8FBDE164AC82}" dt="2024-06-17T08:21:47.354" v="52" actId="20577"/>
          <ac:spMkLst>
            <pc:docMk/>
            <pc:sldMk cId="3533124124" sldId="322"/>
            <ac:spMk id="25" creationId="{C602D93E-2A90-EBD3-8B82-2424AA99997B}"/>
          </ac:spMkLst>
        </pc:spChg>
        <pc:spChg chg="mod">
          <ac:chgData name="Chris Papenfuß" userId="c6f60172-c58c-4e2f-89c5-a71e2cff7cc3" providerId="ADAL" clId="{41A175B6-A107-4A60-AB5C-8FBDE164AC82}" dt="2024-06-17T08:13:57.387" v="8" actId="164"/>
          <ac:spMkLst>
            <pc:docMk/>
            <pc:sldMk cId="3533124124" sldId="322"/>
            <ac:spMk id="27" creationId="{674F2EF5-04FE-0D6A-6EA6-7F67EC01498D}"/>
          </ac:spMkLst>
        </pc:spChg>
        <pc:grpChg chg="add mod">
          <ac:chgData name="Chris Papenfuß" userId="c6f60172-c58c-4e2f-89c5-a71e2cff7cc3" providerId="ADAL" clId="{41A175B6-A107-4A60-AB5C-8FBDE164AC82}" dt="2024-06-17T08:13:57.387" v="8" actId="164"/>
          <ac:grpSpMkLst>
            <pc:docMk/>
            <pc:sldMk cId="3533124124" sldId="322"/>
            <ac:grpSpMk id="7" creationId="{DD0C5B86-9E4D-F565-AA33-64E207BAB58B}"/>
          </ac:grpSpMkLst>
        </pc:grpChg>
        <pc:grpChg chg="add mod">
          <ac:chgData name="Chris Papenfuß" userId="c6f60172-c58c-4e2f-89c5-a71e2cff7cc3" providerId="ADAL" clId="{41A175B6-A107-4A60-AB5C-8FBDE164AC82}" dt="2024-06-17T08:14:53.610" v="20" actId="1076"/>
          <ac:grpSpMkLst>
            <pc:docMk/>
            <pc:sldMk cId="3533124124" sldId="322"/>
            <ac:grpSpMk id="9" creationId="{F50B587C-D7FA-3BDA-C9B8-8961AAF3DA67}"/>
          </ac:grpSpMkLst>
        </pc:grpChg>
        <pc:grpChg chg="add mod">
          <ac:chgData name="Chris Papenfuß" userId="c6f60172-c58c-4e2f-89c5-a71e2cff7cc3" providerId="ADAL" clId="{41A175B6-A107-4A60-AB5C-8FBDE164AC82}" dt="2024-06-17T08:14:58.506" v="21"/>
          <ac:grpSpMkLst>
            <pc:docMk/>
            <pc:sldMk cId="3533124124" sldId="322"/>
            <ac:grpSpMk id="12" creationId="{BC65FCC4-2CDD-7A94-E0C7-EF3E80AEE9CF}"/>
          </ac:grpSpMkLst>
        </pc:grpChg>
        <pc:grpChg chg="add mod">
          <ac:chgData name="Chris Papenfuß" userId="c6f60172-c58c-4e2f-89c5-a71e2cff7cc3" providerId="ADAL" clId="{41A175B6-A107-4A60-AB5C-8FBDE164AC82}" dt="2024-06-17T08:22:16.991" v="58" actId="1076"/>
          <ac:grpSpMkLst>
            <pc:docMk/>
            <pc:sldMk cId="3533124124" sldId="322"/>
            <ac:grpSpMk id="19" creationId="{59D5B68A-7C20-ADF8-147A-A9C84FC3A754}"/>
          </ac:grpSpMkLst>
        </pc:grpChg>
        <pc:picChg chg="add del mod">
          <ac:chgData name="Chris Papenfuß" userId="c6f60172-c58c-4e2f-89c5-a71e2cff7cc3" providerId="ADAL" clId="{41A175B6-A107-4A60-AB5C-8FBDE164AC82}" dt="2024-06-17T08:13:39.772" v="7" actId="478"/>
          <ac:picMkLst>
            <pc:docMk/>
            <pc:sldMk cId="3533124124" sldId="322"/>
            <ac:picMk id="5" creationId="{9E5295E6-324E-0119-75A5-FB459F8A7B5E}"/>
          </ac:picMkLst>
        </pc:picChg>
        <pc:picChg chg="mod">
          <ac:chgData name="Chris Papenfuß" userId="c6f60172-c58c-4e2f-89c5-a71e2cff7cc3" providerId="ADAL" clId="{41A175B6-A107-4A60-AB5C-8FBDE164AC82}" dt="2024-06-17T08:14:47.381" v="19" actId="1076"/>
          <ac:picMkLst>
            <pc:docMk/>
            <pc:sldMk cId="3533124124" sldId="322"/>
            <ac:picMk id="10" creationId="{BDEB432C-62B1-87A8-39BD-C0A60DDDDF7A}"/>
          </ac:picMkLst>
        </pc:picChg>
        <pc:picChg chg="mod">
          <ac:chgData name="Chris Papenfuß" userId="c6f60172-c58c-4e2f-89c5-a71e2cff7cc3" providerId="ADAL" clId="{41A175B6-A107-4A60-AB5C-8FBDE164AC82}" dt="2024-06-17T08:14:58.506" v="21"/>
          <ac:picMkLst>
            <pc:docMk/>
            <pc:sldMk cId="3533124124" sldId="322"/>
            <ac:picMk id="13" creationId="{48137C67-CF7A-0E9C-16ED-F0A7D9BBD88B}"/>
          </ac:picMkLst>
        </pc:picChg>
        <pc:picChg chg="mod">
          <ac:chgData name="Chris Papenfuß" userId="c6f60172-c58c-4e2f-89c5-a71e2cff7cc3" providerId="ADAL" clId="{41A175B6-A107-4A60-AB5C-8FBDE164AC82}" dt="2024-06-17T08:22:11.071" v="57" actId="1076"/>
          <ac:picMkLst>
            <pc:docMk/>
            <pc:sldMk cId="3533124124" sldId="322"/>
            <ac:picMk id="22" creationId="{8DAFE004-EB07-2D38-ECC4-D8E77E52E7F8}"/>
          </ac:picMkLst>
        </pc:picChg>
        <pc:picChg chg="mod">
          <ac:chgData name="Chris Papenfuß" userId="c6f60172-c58c-4e2f-89c5-a71e2cff7cc3" providerId="ADAL" clId="{41A175B6-A107-4A60-AB5C-8FBDE164AC82}" dt="2024-06-17T08:13:57.387" v="8" actId="164"/>
          <ac:picMkLst>
            <pc:docMk/>
            <pc:sldMk cId="3533124124" sldId="322"/>
            <ac:picMk id="26" creationId="{C53F5D64-7CB1-7B83-6DE4-94A5351A6E4F}"/>
          </ac:picMkLst>
        </pc:picChg>
      </pc:sldChg>
      <pc:sldChg chg="modSp mod">
        <pc:chgData name="Chris Papenfuß" userId="c6f60172-c58c-4e2f-89c5-a71e2cff7cc3" providerId="ADAL" clId="{41A175B6-A107-4A60-AB5C-8FBDE164AC82}" dt="2024-06-17T09:51:53.650" v="66" actId="20577"/>
        <pc:sldMkLst>
          <pc:docMk/>
          <pc:sldMk cId="2772385981" sldId="323"/>
        </pc:sldMkLst>
        <pc:spChg chg="mod">
          <ac:chgData name="Chris Papenfuß" userId="c6f60172-c58c-4e2f-89c5-a71e2cff7cc3" providerId="ADAL" clId="{41A175B6-A107-4A60-AB5C-8FBDE164AC82}" dt="2024-06-17T09:51:53.650" v="66" actId="20577"/>
          <ac:spMkLst>
            <pc:docMk/>
            <pc:sldMk cId="2772385981" sldId="323"/>
            <ac:spMk id="4" creationId="{D097F300-096D-6E72-B20C-1A770ABAF38C}"/>
          </ac:spMkLst>
        </pc:spChg>
      </pc:sldChg>
      <pc:sldChg chg="modNotesTx">
        <pc:chgData name="Chris Papenfuß" userId="c6f60172-c58c-4e2f-89c5-a71e2cff7cc3" providerId="ADAL" clId="{41A175B6-A107-4A60-AB5C-8FBDE164AC82}" dt="2024-06-17T10:54:31.885" v="183" actId="20577"/>
        <pc:sldMkLst>
          <pc:docMk/>
          <pc:sldMk cId="1048166487" sldId="324"/>
        </pc:sldMkLst>
      </pc:sldChg>
      <pc:sldChg chg="delSp mod modNotesTx">
        <pc:chgData name="Chris Papenfuß" userId="c6f60172-c58c-4e2f-89c5-a71e2cff7cc3" providerId="ADAL" clId="{41A175B6-A107-4A60-AB5C-8FBDE164AC82}" dt="2024-06-17T11:54:23.449" v="303" actId="20577"/>
        <pc:sldMkLst>
          <pc:docMk/>
          <pc:sldMk cId="2504402774" sldId="325"/>
        </pc:sldMkLst>
        <pc:picChg chg="del">
          <ac:chgData name="Chris Papenfuß" userId="c6f60172-c58c-4e2f-89c5-a71e2cff7cc3" providerId="ADAL" clId="{41A175B6-A107-4A60-AB5C-8FBDE164AC82}" dt="2024-06-17T11:47:50.591" v="184" actId="21"/>
          <ac:picMkLst>
            <pc:docMk/>
            <pc:sldMk cId="2504402774" sldId="325"/>
            <ac:picMk id="21" creationId="{90296E22-3A9B-FE50-8E2D-9B4111EA8945}"/>
          </ac:picMkLst>
        </pc:picChg>
        <pc:picChg chg="del">
          <ac:chgData name="Chris Papenfuß" userId="c6f60172-c58c-4e2f-89c5-a71e2cff7cc3" providerId="ADAL" clId="{41A175B6-A107-4A60-AB5C-8FBDE164AC82}" dt="2024-06-17T11:47:50.591" v="184" actId="21"/>
          <ac:picMkLst>
            <pc:docMk/>
            <pc:sldMk cId="2504402774" sldId="325"/>
            <ac:picMk id="22" creationId="{9F651A3B-DC9C-F781-32AB-60BC6AA8F643}"/>
          </ac:picMkLst>
        </pc:picChg>
      </pc:sldChg>
      <pc:sldChg chg="addSp modSp mod">
        <pc:chgData name="Chris Papenfuß" userId="c6f60172-c58c-4e2f-89c5-a71e2cff7cc3" providerId="ADAL" clId="{41A175B6-A107-4A60-AB5C-8FBDE164AC82}" dt="2024-06-17T11:49:45.883" v="215" actId="732"/>
        <pc:sldMkLst>
          <pc:docMk/>
          <pc:sldMk cId="3938370148" sldId="326"/>
        </pc:sldMkLst>
        <pc:picChg chg="add mod">
          <ac:chgData name="Chris Papenfuß" userId="c6f60172-c58c-4e2f-89c5-a71e2cff7cc3" providerId="ADAL" clId="{41A175B6-A107-4A60-AB5C-8FBDE164AC82}" dt="2024-06-17T11:48:22.229" v="189" actId="1076"/>
          <ac:picMkLst>
            <pc:docMk/>
            <pc:sldMk cId="3938370148" sldId="326"/>
            <ac:picMk id="21" creationId="{90296E22-3A9B-FE50-8E2D-9B4111EA8945}"/>
          </ac:picMkLst>
        </pc:picChg>
        <pc:picChg chg="add mod">
          <ac:chgData name="Chris Papenfuß" userId="c6f60172-c58c-4e2f-89c5-a71e2cff7cc3" providerId="ADAL" clId="{41A175B6-A107-4A60-AB5C-8FBDE164AC82}" dt="2024-06-17T11:48:27.792" v="190" actId="1076"/>
          <ac:picMkLst>
            <pc:docMk/>
            <pc:sldMk cId="3938370148" sldId="326"/>
            <ac:picMk id="22" creationId="{9F651A3B-DC9C-F781-32AB-60BC6AA8F643}"/>
          </ac:picMkLst>
        </pc:picChg>
        <pc:picChg chg="mod">
          <ac:chgData name="Chris Papenfuß" userId="c6f60172-c58c-4e2f-89c5-a71e2cff7cc3" providerId="ADAL" clId="{41A175B6-A107-4A60-AB5C-8FBDE164AC82}" dt="2024-06-17T11:49:45.883" v="215" actId="732"/>
          <ac:picMkLst>
            <pc:docMk/>
            <pc:sldMk cId="3938370148" sldId="326"/>
            <ac:picMk id="1026" creationId="{FC404FCD-6FD2-D2C7-D4DE-A548C838533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635C0-9CB3-4FA6-9B54-ACECF7C5AD12}" type="datetimeFigureOut">
              <a:rPr lang="de-DE" smtClean="0"/>
              <a:t>22.10.2024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DB8E4-9519-4F61-A305-2E1F52B0702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0281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ata-experts.de/produktloesungen/profil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Open_standard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en.wikipedia.org/wiki/Consortium" TargetMode="External"/><Relationship Id="rId4" Type="http://schemas.openxmlformats.org/officeDocument/2006/relationships/hyperlink" Target="https://en.wikipedia.org/wiki/Nonprofit_organization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de-DE" dirty="0"/>
              <a:t>Kinect 3d =&gt; </a:t>
            </a:r>
            <a:r>
              <a:rPr lang="de-DE" dirty="0" err="1"/>
              <a:t>mixed</a:t>
            </a:r>
            <a:r>
              <a:rPr lang="de-DE" dirty="0"/>
              <a:t> </a:t>
            </a:r>
            <a:r>
              <a:rPr lang="de-DE" dirty="0" err="1"/>
              <a:t>reality</a:t>
            </a:r>
            <a:endParaRPr lang="de-DE" dirty="0"/>
          </a:p>
          <a:p>
            <a:pPr marL="228600" indent="-228600">
              <a:buAutoNum type="arabicPeriod"/>
            </a:pPr>
            <a:r>
              <a:rPr lang="de-DE" dirty="0"/>
              <a:t>Free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force</a:t>
            </a:r>
            <a:endParaRPr lang="de-DE" dirty="0"/>
          </a:p>
          <a:p>
            <a:pPr marL="228600" indent="-228600">
              <a:buAutoNum type="arabicPeriod"/>
            </a:pPr>
            <a:r>
              <a:rPr lang="de-DE" dirty="0" err="1"/>
              <a:t>hackathons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0DB8E4-9519-4F61-A305-2E1F52B0702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7724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555555"/>
                </a:solidFill>
                <a:effectLst/>
                <a:latin typeface="Klavika"/>
              </a:rPr>
              <a:t>Through our software solutions, more than 90,000 farmers apply for annual subsidy. Together they </a:t>
            </a:r>
            <a:r>
              <a:rPr lang="en-US" b="0" i="0">
                <a:solidFill>
                  <a:srgbClr val="555555"/>
                </a:solidFill>
                <a:effectLst/>
                <a:latin typeface="Klavika"/>
              </a:rPr>
              <a:t>apply for a </a:t>
            </a:r>
            <a:r>
              <a:rPr lang="en-US" b="0" i="0" dirty="0">
                <a:solidFill>
                  <a:srgbClr val="555555"/>
                </a:solidFill>
                <a:effectLst/>
                <a:latin typeface="Klavika"/>
              </a:rPr>
              <a:t>total volume of more than 3 billion euros. At the same time, the ministries use our solution to process these applications.</a:t>
            </a:r>
            <a:br>
              <a:rPr lang="de-DE" b="0" i="0" u="none" strike="noStrike" dirty="0">
                <a:solidFill>
                  <a:srgbClr val="6DAD9C"/>
                </a:solidFill>
                <a:effectLst/>
                <a:latin typeface="Klavika"/>
                <a:hlinkClick r:id="rId3" tooltip="Erfahren Sie mehr über &quot;Antragstellung&quot;"/>
              </a:rPr>
            </a:b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0DB8E4-9519-4F61-A305-2E1F52B0702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468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0DB8E4-9519-4F61-A305-2E1F52B07022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8599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b="1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The </a:t>
            </a:r>
            <a:r>
              <a:rPr lang="en-US" b="1" i="0" dirty="0" err="1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Khronos</a:t>
            </a:r>
            <a:r>
              <a:rPr lang="en-US" b="1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Group, Inc.</a:t>
            </a:r>
            <a:r>
              <a:rPr lang="en-US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 is an </a:t>
            </a:r>
            <a:r>
              <a:rPr lang="en-US" b="0" i="0" u="none" strike="noStrike" dirty="0">
                <a:effectLst/>
                <a:highlight>
                  <a:srgbClr val="FFFFFF"/>
                </a:highlight>
                <a:latin typeface="Arial" panose="020B0604020202020204" pitchFamily="34" charset="0"/>
                <a:hlinkClick r:id="rId3" tooltip="Open standard"/>
              </a:rPr>
              <a:t>open</a:t>
            </a:r>
            <a:r>
              <a:rPr lang="en-US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 </a:t>
            </a:r>
            <a:r>
              <a:rPr lang="en-US" b="0" i="0" u="none" strike="noStrike" dirty="0">
                <a:effectLst/>
                <a:highlight>
                  <a:srgbClr val="FFFFFF"/>
                </a:highlight>
                <a:latin typeface="Arial" panose="020B0604020202020204" pitchFamily="34" charset="0"/>
                <a:hlinkClick r:id="rId4" tooltip="Nonprofit organization"/>
              </a:rPr>
              <a:t>non-profit</a:t>
            </a:r>
            <a:r>
              <a:rPr lang="en-US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member-driven </a:t>
            </a:r>
            <a:r>
              <a:rPr lang="en-US" b="0" i="0" u="none" strike="noStrike" dirty="0">
                <a:effectLst/>
                <a:highlight>
                  <a:srgbClr val="FFFFFF"/>
                </a:highlight>
                <a:latin typeface="Arial" panose="020B0604020202020204" pitchFamily="34" charset="0"/>
                <a:hlinkClick r:id="rId5" tooltip="Consortium"/>
              </a:rPr>
              <a:t>consortium</a:t>
            </a:r>
            <a:endParaRPr lang="en-US" b="0" i="0" u="none" strike="noStrike" dirty="0">
              <a:effectLst/>
              <a:highlight>
                <a:srgbClr val="FFFFFF"/>
              </a:highlight>
              <a:latin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US" dirty="0"/>
              <a:t>developing, publishing and maintaining royalty-free interoperability standards for 3D graphics, virtual reality, augmented reality</a:t>
            </a:r>
          </a:p>
          <a:p>
            <a:pPr marL="171450" indent="-171450">
              <a:buFontTx/>
              <a:buChar char="-"/>
            </a:pPr>
            <a:r>
              <a:rPr lang="en-US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July 29, 2019, </a:t>
            </a:r>
            <a:r>
              <a:rPr lang="en-US" b="0" i="0" dirty="0" err="1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OpenXR</a:t>
            </a:r>
            <a:r>
              <a:rPr lang="en-US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1.0</a:t>
            </a:r>
          </a:p>
          <a:p>
            <a:pPr marL="171450" indent="-171450">
              <a:buFontTx/>
              <a:buChar char="-"/>
            </a:pPr>
            <a:r>
              <a:rPr lang="de-DE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April 15, 2024, </a:t>
            </a:r>
            <a:r>
              <a:rPr lang="de-DE" b="0" i="0" dirty="0" err="1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OpenXR</a:t>
            </a:r>
            <a:r>
              <a:rPr lang="de-DE" b="0" i="0" dirty="0">
                <a:solidFill>
                  <a:srgbClr val="202122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1.1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0DB8E4-9519-4F61-A305-2E1F52B0702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6353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folie Neubrandenbu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5DAE75C-A0D7-4BE9-9069-D649BA9306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" t="124" r="-1" b="11936"/>
          <a:stretch/>
        </p:blipFill>
        <p:spPr>
          <a:xfrm>
            <a:off x="-8020" y="10886"/>
            <a:ext cx="9152020" cy="5704114"/>
          </a:xfrm>
          <a:prstGeom prst="rect">
            <a:avLst/>
          </a:prstGeom>
        </p:spPr>
      </p:pic>
      <p:pic>
        <p:nvPicPr>
          <p:cNvPr id="14" name="Bild 13" descr="raute_std.pdf"/>
          <p:cNvPicPr>
            <a:picLocks noChangeAspect="1"/>
          </p:cNvPicPr>
          <p:nvPr userDrawn="1"/>
        </p:nvPicPr>
        <p:blipFill rotWithShape="1">
          <a:blip r:embed="rId3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74" t="6646" b="24416"/>
          <a:stretch/>
        </p:blipFill>
        <p:spPr>
          <a:xfrm rot="20711912">
            <a:off x="-654649" y="2337509"/>
            <a:ext cx="5041337" cy="4289457"/>
          </a:xfrm>
          <a:prstGeom prst="rect">
            <a:avLst/>
          </a:prstGeom>
        </p:spPr>
      </p:pic>
      <p:pic>
        <p:nvPicPr>
          <p:cNvPr id="7" name="Bild 6" descr="raute_std.pdf"/>
          <p:cNvPicPr>
            <a:picLocks noChangeAspect="1"/>
          </p:cNvPicPr>
          <p:nvPr userDrawn="1"/>
        </p:nvPicPr>
        <p:blipFill>
          <a:blip r:embed="rId3">
            <a:alphaModFix amt="96000"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030">
            <a:off x="3229709" y="-4224397"/>
            <a:ext cx="10552476" cy="5825782"/>
          </a:xfrm>
          <a:prstGeom prst="rect">
            <a:avLst/>
          </a:prstGeom>
        </p:spPr>
      </p:pic>
      <p:sp>
        <p:nvSpPr>
          <p:cNvPr id="16" name="Titel 3"/>
          <p:cNvSpPr>
            <a:spLocks noGrp="1"/>
          </p:cNvSpPr>
          <p:nvPr>
            <p:ph type="title" hasCustomPrompt="1"/>
          </p:nvPr>
        </p:nvSpPr>
        <p:spPr>
          <a:xfrm>
            <a:off x="547225" y="3939575"/>
            <a:ext cx="3044503" cy="1435526"/>
          </a:xfrm>
        </p:spPr>
        <p:txBody>
          <a:bodyPr anchor="b"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r>
              <a:rPr lang="de-DE" dirty="0"/>
              <a:t>Titel durch </a:t>
            </a:r>
            <a:br>
              <a:rPr lang="de-DE" dirty="0"/>
            </a:br>
            <a:r>
              <a:rPr lang="de-DE" dirty="0"/>
              <a:t>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pic>
        <p:nvPicPr>
          <p:cNvPr id="10" name="Bild 4">
            <a:extLst>
              <a:ext uri="{FF2B5EF4-FFF2-40B4-BE49-F238E27FC236}">
                <a16:creationId xmlns:a16="http://schemas.microsoft.com/office/drawing/2014/main" id="{F3D67DAC-28CA-4476-809A-0223B2137C0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674" y="392545"/>
            <a:ext cx="1178108" cy="69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46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Footnote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457201" y="1319224"/>
            <a:ext cx="4111108" cy="3278373"/>
          </a:xfrm>
        </p:spPr>
        <p:txBody>
          <a:bodyPr rIns="21600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4568309" y="1319224"/>
            <a:ext cx="4111108" cy="3278373"/>
          </a:xfrm>
        </p:spPr>
        <p:txBody>
          <a:bodyPr rIns="216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238854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9B0D8-86F5-7C4A-BB86-B3C3DBC220BA}" type="datetimeFigureOut">
              <a:rPr lang="de-DE" smtClean="0"/>
              <a:t>22.10.2024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C6FB-D13B-A846-84BC-AA47286BF0F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0373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folie Neubrandenbu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5DAE75C-A0D7-4BE9-9069-D649BA9306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" t="124" r="-1" b="11936"/>
          <a:stretch/>
        </p:blipFill>
        <p:spPr>
          <a:xfrm>
            <a:off x="-8020" y="10886"/>
            <a:ext cx="9152020" cy="5704114"/>
          </a:xfrm>
          <a:prstGeom prst="rect">
            <a:avLst/>
          </a:prstGeom>
        </p:spPr>
      </p:pic>
      <p:pic>
        <p:nvPicPr>
          <p:cNvPr id="14" name="Bild 13" descr="raute_std.pdf"/>
          <p:cNvPicPr>
            <a:picLocks noChangeAspect="1"/>
          </p:cNvPicPr>
          <p:nvPr userDrawn="1"/>
        </p:nvPicPr>
        <p:blipFill rotWithShape="1">
          <a:blip r:embed="rId3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74" t="6646" b="24416"/>
          <a:stretch/>
        </p:blipFill>
        <p:spPr>
          <a:xfrm rot="20711912">
            <a:off x="-654649" y="2337509"/>
            <a:ext cx="5041337" cy="4289457"/>
          </a:xfrm>
          <a:prstGeom prst="rect">
            <a:avLst/>
          </a:prstGeom>
        </p:spPr>
      </p:pic>
      <p:pic>
        <p:nvPicPr>
          <p:cNvPr id="7" name="Bild 6" descr="raute_std.pdf"/>
          <p:cNvPicPr>
            <a:picLocks noChangeAspect="1"/>
          </p:cNvPicPr>
          <p:nvPr userDrawn="1"/>
        </p:nvPicPr>
        <p:blipFill>
          <a:blip r:embed="rId3">
            <a:alphaModFix amt="96000"/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030">
            <a:off x="3229709" y="-4224397"/>
            <a:ext cx="10552476" cy="5825782"/>
          </a:xfrm>
          <a:prstGeom prst="rect">
            <a:avLst/>
          </a:prstGeom>
        </p:spPr>
      </p:pic>
      <p:sp>
        <p:nvSpPr>
          <p:cNvPr id="16" name="Titel 3"/>
          <p:cNvSpPr>
            <a:spLocks noGrp="1"/>
          </p:cNvSpPr>
          <p:nvPr>
            <p:ph type="title" hasCustomPrompt="1"/>
          </p:nvPr>
        </p:nvSpPr>
        <p:spPr>
          <a:xfrm>
            <a:off x="547225" y="3939575"/>
            <a:ext cx="3044503" cy="1435526"/>
          </a:xfrm>
        </p:spPr>
        <p:txBody>
          <a:bodyPr anchor="b"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r>
              <a:rPr lang="de-DE" dirty="0"/>
              <a:t>Titel durch </a:t>
            </a:r>
            <a:br>
              <a:rPr lang="de-DE" dirty="0"/>
            </a:br>
            <a:r>
              <a:rPr lang="de-DE" dirty="0"/>
              <a:t>Klicken </a:t>
            </a:r>
            <a:br>
              <a:rPr lang="de-DE" dirty="0"/>
            </a:br>
            <a:r>
              <a:rPr lang="de-DE" dirty="0"/>
              <a:t>hinzufügen</a:t>
            </a:r>
          </a:p>
        </p:txBody>
      </p:sp>
      <p:pic>
        <p:nvPicPr>
          <p:cNvPr id="10" name="Bild 4">
            <a:extLst>
              <a:ext uri="{FF2B5EF4-FFF2-40B4-BE49-F238E27FC236}">
                <a16:creationId xmlns:a16="http://schemas.microsoft.com/office/drawing/2014/main" id="{F3D67DAC-28CA-4476-809A-0223B2137C0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674" y="392545"/>
            <a:ext cx="1178108" cy="69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796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 descr="AdobeStock_138522607.jpe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" t="1191" r="931" b="6670"/>
          <a:stretch/>
        </p:blipFill>
        <p:spPr>
          <a:xfrm>
            <a:off x="0" y="0"/>
            <a:ext cx="9143999" cy="5715000"/>
          </a:xfrm>
          <a:prstGeom prst="rect">
            <a:avLst/>
          </a:prstGeom>
        </p:spPr>
      </p:pic>
      <p:sp>
        <p:nvSpPr>
          <p:cNvPr id="9" name="Rechteck 8"/>
          <p:cNvSpPr/>
          <p:nvPr userDrawn="1"/>
        </p:nvSpPr>
        <p:spPr>
          <a:xfrm>
            <a:off x="-192429" y="-67348"/>
            <a:ext cx="9582979" cy="6196061"/>
          </a:xfrm>
          <a:prstGeom prst="rect">
            <a:avLst/>
          </a:prstGeom>
          <a:solidFill>
            <a:srgbClr val="007755">
              <a:alpha val="6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Bild 9" descr="Holographic_Logo_cmyk_weiß_20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555" y="1282083"/>
            <a:ext cx="2757516" cy="1533179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4595813" y="1437938"/>
            <a:ext cx="302577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050" dirty="0">
                <a:solidFill>
                  <a:schemeClr val="bg1"/>
                </a:solidFill>
                <a:latin typeface="PT Sans"/>
                <a:cs typeface="PT Sans"/>
              </a:rPr>
              <a:t>Ein Produkt der</a:t>
            </a:r>
          </a:p>
        </p:txBody>
      </p:sp>
      <p:pic>
        <p:nvPicPr>
          <p:cNvPr id="12" name="Bild 11" descr="dataexperts_Logo_rgb_weiß_72dpi_2016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737" y="1837980"/>
            <a:ext cx="1585246" cy="89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82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rona tytułow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ymbol zastępczy tekstu 24">
            <a:extLst>
              <a:ext uri="{FF2B5EF4-FFF2-40B4-BE49-F238E27FC236}">
                <a16:creationId xmlns:a16="http://schemas.microsoft.com/office/drawing/2014/main" id="{F475CACA-DE2C-45A1-BCB8-1FF66AA298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0285" y="4383036"/>
            <a:ext cx="8331264" cy="67997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300" baseline="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pl-PL" dirty="0" err="1"/>
              <a:t>Session</a:t>
            </a:r>
            <a:r>
              <a:rPr lang="pl-PL" dirty="0"/>
              <a:t> </a:t>
            </a:r>
            <a:r>
              <a:rPr lang="pl-PL" dirty="0" err="1"/>
              <a:t>Title</a:t>
            </a:r>
            <a:endParaRPr lang="pl-PL" dirty="0"/>
          </a:p>
        </p:txBody>
      </p:sp>
      <p:sp>
        <p:nvSpPr>
          <p:cNvPr id="26" name="Tytuł 25">
            <a:extLst>
              <a:ext uri="{FF2B5EF4-FFF2-40B4-BE49-F238E27FC236}">
                <a16:creationId xmlns:a16="http://schemas.microsoft.com/office/drawing/2014/main" id="{93CA10F2-CE27-440A-8974-F1C2B28A7D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285" y="3786529"/>
            <a:ext cx="5956773" cy="523278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Speaker </a:t>
            </a:r>
            <a:r>
              <a:rPr lang="pl-PL" dirty="0" err="1"/>
              <a:t>Name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023704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sty slaj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7361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aj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C5392DC-D887-4BA2-9E27-1219EF130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04271"/>
            <a:ext cx="6398957" cy="1104636"/>
          </a:xfrm>
        </p:spPr>
        <p:txBody>
          <a:bodyPr/>
          <a:lstStyle>
            <a:lvl1pPr>
              <a:defRPr/>
            </a:lvl1pPr>
          </a:lstStyle>
          <a:p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3940445-405E-484C-9E84-90F5DD445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Font typeface="Arial" panose="020B0604020202020204" pitchFamily="34" charset="0"/>
              <a:buNone/>
              <a:defRPr/>
            </a:lvl5pPr>
          </a:lstStyle>
          <a:p>
            <a:pPr lvl="0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27378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ceń sesję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763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 descr="AdobeStock_138522607.jpe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" t="1191" r="931" b="6670"/>
          <a:stretch/>
        </p:blipFill>
        <p:spPr>
          <a:xfrm>
            <a:off x="0" y="0"/>
            <a:ext cx="9143999" cy="5715000"/>
          </a:xfrm>
          <a:prstGeom prst="rect">
            <a:avLst/>
          </a:prstGeom>
        </p:spPr>
      </p:pic>
      <p:sp>
        <p:nvSpPr>
          <p:cNvPr id="9" name="Rechteck 8"/>
          <p:cNvSpPr/>
          <p:nvPr userDrawn="1"/>
        </p:nvSpPr>
        <p:spPr>
          <a:xfrm>
            <a:off x="-192429" y="-67348"/>
            <a:ext cx="9582979" cy="6196061"/>
          </a:xfrm>
          <a:prstGeom prst="rect">
            <a:avLst/>
          </a:prstGeom>
          <a:solidFill>
            <a:srgbClr val="007755">
              <a:alpha val="6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Bild 9" descr="Holographic_Logo_cmyk_weiß_20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555" y="1282083"/>
            <a:ext cx="2757516" cy="1533179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4595813" y="1437938"/>
            <a:ext cx="302577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050" dirty="0">
                <a:solidFill>
                  <a:schemeClr val="bg1"/>
                </a:solidFill>
                <a:latin typeface="PT Sans"/>
                <a:cs typeface="PT Sans"/>
              </a:rPr>
              <a:t>Ein Produkt der</a:t>
            </a:r>
          </a:p>
        </p:txBody>
      </p:sp>
      <p:pic>
        <p:nvPicPr>
          <p:cNvPr id="12" name="Bild 11" descr="dataexperts_Logo_rgb_weiß_72dpi_2016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737" y="1837980"/>
            <a:ext cx="1585246" cy="89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20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 descr="de_holo_b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726" y="-28864"/>
            <a:ext cx="9397957" cy="578234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1483600"/>
            <a:ext cx="8180339" cy="764098"/>
          </a:xfrm>
        </p:spPr>
        <p:txBody>
          <a:bodyPr anchor="t"/>
          <a:lstStyle>
            <a:lvl1pPr algn="l">
              <a:defRPr sz="4000" b="1" strike="noStrike" cap="none" normalizeH="0" baseline="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796270"/>
            <a:ext cx="8180339" cy="655159"/>
          </a:xfrm>
        </p:spPr>
        <p:txBody>
          <a:bodyPr anchor="b">
            <a:normAutofit/>
          </a:bodyPr>
          <a:lstStyle>
            <a:lvl1pPr marL="0" indent="0">
              <a:buNone/>
              <a:defRPr sz="1300" u="none" cap="all" spc="60">
                <a:solidFill>
                  <a:srgbClr val="8B8A8A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456685" y="2529921"/>
            <a:ext cx="8180855" cy="1501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241853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Footnote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457201" y="1319224"/>
            <a:ext cx="4111108" cy="3278373"/>
          </a:xfrm>
        </p:spPr>
        <p:txBody>
          <a:bodyPr rIns="21600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4568309" y="1319224"/>
            <a:ext cx="4111108" cy="3278373"/>
          </a:xfrm>
        </p:spPr>
        <p:txBody>
          <a:bodyPr rIns="216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945394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rona tytułow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ymbol zastępczy tekstu 24">
            <a:extLst>
              <a:ext uri="{FF2B5EF4-FFF2-40B4-BE49-F238E27FC236}">
                <a16:creationId xmlns:a16="http://schemas.microsoft.com/office/drawing/2014/main" id="{F475CACA-DE2C-45A1-BCB8-1FF66AA298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0285" y="4383036"/>
            <a:ext cx="8331264" cy="67997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3300" baseline="0">
                <a:solidFill>
                  <a:schemeClr val="bg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pl-PL" dirty="0" err="1"/>
              <a:t>Session</a:t>
            </a:r>
            <a:r>
              <a:rPr lang="pl-PL" dirty="0"/>
              <a:t> </a:t>
            </a:r>
            <a:r>
              <a:rPr lang="pl-PL" dirty="0" err="1"/>
              <a:t>Title</a:t>
            </a:r>
            <a:endParaRPr lang="pl-PL" dirty="0"/>
          </a:p>
        </p:txBody>
      </p:sp>
      <p:sp>
        <p:nvSpPr>
          <p:cNvPr id="26" name="Tytuł 25">
            <a:extLst>
              <a:ext uri="{FF2B5EF4-FFF2-40B4-BE49-F238E27FC236}">
                <a16:creationId xmlns:a16="http://schemas.microsoft.com/office/drawing/2014/main" id="{93CA10F2-CE27-440A-8974-F1C2B28A7D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0285" y="3786529"/>
            <a:ext cx="5956773" cy="523278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Speaker </a:t>
            </a:r>
            <a:r>
              <a:rPr lang="pl-PL" dirty="0" err="1"/>
              <a:t>Name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56046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 descr="de_holo_bg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726" y="-28864"/>
            <a:ext cx="9397957" cy="578234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1483600"/>
            <a:ext cx="8180339" cy="764098"/>
          </a:xfrm>
        </p:spPr>
        <p:txBody>
          <a:bodyPr anchor="t"/>
          <a:lstStyle>
            <a:lvl1pPr algn="l">
              <a:defRPr sz="4000" b="1" strike="noStrike" cap="none" normalizeH="0" baseline="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796270"/>
            <a:ext cx="8180339" cy="655159"/>
          </a:xfrm>
        </p:spPr>
        <p:txBody>
          <a:bodyPr anchor="b">
            <a:normAutofit/>
          </a:bodyPr>
          <a:lstStyle>
            <a:lvl1pPr marL="0" indent="0">
              <a:buNone/>
              <a:defRPr sz="1300" u="none" cap="all" spc="60">
                <a:solidFill>
                  <a:srgbClr val="8B8A8A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456685" y="2529921"/>
            <a:ext cx="8180855" cy="1501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22551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 descr="AdobeStock_138522607.jpe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" t="1191" r="931" b="6670"/>
          <a:stretch/>
        </p:blipFill>
        <p:spPr>
          <a:xfrm>
            <a:off x="0" y="0"/>
            <a:ext cx="9143999" cy="5715000"/>
          </a:xfrm>
          <a:prstGeom prst="rect">
            <a:avLst/>
          </a:prstGeom>
        </p:spPr>
      </p:pic>
      <p:sp>
        <p:nvSpPr>
          <p:cNvPr id="9" name="Rechteck 8"/>
          <p:cNvSpPr/>
          <p:nvPr userDrawn="1"/>
        </p:nvSpPr>
        <p:spPr>
          <a:xfrm>
            <a:off x="-192429" y="-67348"/>
            <a:ext cx="9582979" cy="6196061"/>
          </a:xfrm>
          <a:prstGeom prst="rect">
            <a:avLst/>
          </a:prstGeom>
          <a:solidFill>
            <a:srgbClr val="007755">
              <a:alpha val="6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Bild 9" descr="Holographic_Logo_cmyk_weiß_20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555" y="1282083"/>
            <a:ext cx="2757516" cy="1533179"/>
          </a:xfrm>
          <a:prstGeom prst="rect">
            <a:avLst/>
          </a:prstGeom>
        </p:spPr>
      </p:pic>
      <p:sp>
        <p:nvSpPr>
          <p:cNvPr id="11" name="Textfeld 10"/>
          <p:cNvSpPr txBox="1"/>
          <p:nvPr userDrawn="1"/>
        </p:nvSpPr>
        <p:spPr>
          <a:xfrm>
            <a:off x="4595813" y="1437938"/>
            <a:ext cx="3025776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050" dirty="0">
                <a:solidFill>
                  <a:schemeClr val="bg1"/>
                </a:solidFill>
                <a:latin typeface="PT Sans"/>
                <a:cs typeface="PT Sans"/>
              </a:rPr>
              <a:t>Ein Produkt der</a:t>
            </a:r>
          </a:p>
        </p:txBody>
      </p:sp>
      <p:pic>
        <p:nvPicPr>
          <p:cNvPr id="12" name="Bild 11" descr="dataexperts_Logo_rgb_weiß_72dpi_2016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737" y="1837980"/>
            <a:ext cx="1585246" cy="89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010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Footnote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457201" y="1319224"/>
            <a:ext cx="4111108" cy="3278373"/>
          </a:xfrm>
        </p:spPr>
        <p:txBody>
          <a:bodyPr rIns="21600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4568309" y="1319224"/>
            <a:ext cx="4111108" cy="3278373"/>
          </a:xfrm>
        </p:spPr>
        <p:txBody>
          <a:bodyPr rIns="21600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812556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ctr" anchorCtr="0"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Footnote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457201" y="1319224"/>
            <a:ext cx="4111108" cy="3278373"/>
          </a:xfrm>
        </p:spPr>
        <p:txBody>
          <a:bodyPr rIns="216000"/>
          <a:lstStyle>
            <a:lvl1pPr>
              <a:spcAft>
                <a:spcPts val="600"/>
              </a:spcAft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4"/>
          </p:nvPr>
        </p:nvSpPr>
        <p:spPr>
          <a:xfrm>
            <a:off x="4568825" y="1319213"/>
            <a:ext cx="4117975" cy="3278187"/>
          </a:xfrm>
          <a:noFill/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4145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jp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1" descr="holographic-hero-image.jpg">
            <a:extLst>
              <a:ext uri="{FF2B5EF4-FFF2-40B4-BE49-F238E27FC236}">
                <a16:creationId xmlns:a16="http://schemas.microsoft.com/office/drawing/2014/main" id="{CC8DF806-B69A-A144-BB01-397A7B4F56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2" t="13630" r="15099" b="2635"/>
          <a:stretch/>
        </p:blipFill>
        <p:spPr>
          <a:xfrm>
            <a:off x="-307848" y="-94869"/>
            <a:ext cx="9451848" cy="5904738"/>
          </a:xfrm>
          <a:prstGeom prst="rect">
            <a:avLst/>
          </a:prstGeom>
        </p:spPr>
      </p:pic>
      <p:pic>
        <p:nvPicPr>
          <p:cNvPr id="8" name="Bild 4" descr="Logo-MSMR.png">
            <a:extLst>
              <a:ext uri="{FF2B5EF4-FFF2-40B4-BE49-F238E27FC236}">
                <a16:creationId xmlns:a16="http://schemas.microsoft.com/office/drawing/2014/main" id="{FA175CC5-A1FD-F340-A2BF-31E4B911E67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25" y="286041"/>
            <a:ext cx="1965818" cy="1380987"/>
          </a:xfrm>
          <a:prstGeom prst="rect">
            <a:avLst/>
          </a:prstGeom>
        </p:spPr>
      </p:pic>
      <p:pic>
        <p:nvPicPr>
          <p:cNvPr id="9" name="Bild 5" descr="text.png">
            <a:extLst>
              <a:ext uri="{FF2B5EF4-FFF2-40B4-BE49-F238E27FC236}">
                <a16:creationId xmlns:a16="http://schemas.microsoft.com/office/drawing/2014/main" id="{35DECCDF-9BEF-2A4F-9E41-9B67D532F01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25" y="4206927"/>
            <a:ext cx="7217110" cy="1295256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6F494C2F-32D1-1C49-A107-34DD307007A9}"/>
              </a:ext>
            </a:extLst>
          </p:cNvPr>
          <p:cNvSpPr txBox="1"/>
          <p:nvPr userDrawn="1"/>
        </p:nvSpPr>
        <p:spPr>
          <a:xfrm>
            <a:off x="6514027" y="5368890"/>
            <a:ext cx="122679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100" dirty="0">
                <a:solidFill>
                  <a:schemeClr val="bg1"/>
                </a:solidFill>
                <a:latin typeface="PT Sans"/>
                <a:cs typeface="PT Sans"/>
              </a:rPr>
              <a:t>Ein Produkt der</a:t>
            </a:r>
          </a:p>
        </p:txBody>
      </p:sp>
      <p:pic>
        <p:nvPicPr>
          <p:cNvPr id="10" name="Grafik 9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56E3A5E0-3ADA-C44D-B4A2-679B5831E8E3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714155" y="4947768"/>
            <a:ext cx="1064551" cy="60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18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6" r:id="rId3"/>
    <p:sldLayoutId id="2147483677" r:id="rId4"/>
    <p:sldLayoutId id="214748368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381001"/>
            <a:ext cx="8229600" cy="5041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25682"/>
            <a:ext cx="8229600" cy="39794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679028" y="5314646"/>
            <a:ext cx="2133600" cy="188687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rgbClr val="3B3B3A"/>
                </a:solidFill>
              </a:defRPr>
            </a:lvl1pPr>
          </a:lstStyle>
          <a:p>
            <a:r>
              <a:rPr lang="de-DE"/>
              <a:t>19.09.19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57200" y="5314646"/>
            <a:ext cx="2895600" cy="188687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rgbClr val="007755"/>
                </a:solidFill>
              </a:defRPr>
            </a:lvl1pPr>
          </a:lstStyle>
          <a:p>
            <a:r>
              <a:rPr lang="hr-HR"/>
              <a:t>Footnote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889600" y="5314646"/>
            <a:ext cx="797199" cy="18868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00">
                <a:solidFill>
                  <a:srgbClr val="3B3B3A"/>
                </a:solidFill>
              </a:defRPr>
            </a:lvl1pPr>
          </a:lstStyle>
          <a:p>
            <a:fld id="{AA67B826-5461-F841-BD05-5FCC8DEDB1C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13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3" r:id="rId2"/>
    <p:sldLayoutId id="2147483674" r:id="rId3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i="0" kern="1200" spc="150">
          <a:solidFill>
            <a:srgbClr val="007755"/>
          </a:solidFill>
          <a:latin typeface="PT Sans"/>
          <a:ea typeface="+mj-ea"/>
          <a:cs typeface="PT San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70000"/>
        <a:buFont typeface="Arial"/>
        <a:buChar char="•"/>
        <a:defRPr sz="2000" kern="1200">
          <a:solidFill>
            <a:srgbClr val="3B3B3A"/>
          </a:solidFill>
          <a:latin typeface="PT Sans"/>
          <a:ea typeface="+mn-ea"/>
          <a:cs typeface="PT Sans"/>
        </a:defRPr>
      </a:lvl1pPr>
      <a:lvl2pPr marL="742950" indent="-285750" algn="l" defTabSz="457200" rtl="0" eaLnBrk="1" latinLnBrk="0" hangingPunct="1">
        <a:spcBef>
          <a:spcPct val="20000"/>
        </a:spcBef>
        <a:buSzPct val="95000"/>
        <a:buFont typeface="Symbol" charset="2"/>
        <a:buChar char="-"/>
        <a:defRPr sz="1800" kern="1200">
          <a:solidFill>
            <a:srgbClr val="3B3B3A"/>
          </a:solidFill>
          <a:latin typeface="PT Sans"/>
          <a:ea typeface="+mn-ea"/>
          <a:cs typeface="PT Sans"/>
        </a:defRPr>
      </a:lvl2pPr>
      <a:lvl3pPr marL="1200150" indent="-285750" algn="l" defTabSz="457200" rtl="0" eaLnBrk="1" latinLnBrk="0" hangingPunct="1">
        <a:spcBef>
          <a:spcPct val="20000"/>
        </a:spcBef>
        <a:buSzPct val="95000"/>
        <a:buFont typeface="Symbol" charset="2"/>
        <a:buChar char="-"/>
        <a:defRPr sz="1400" kern="1200">
          <a:solidFill>
            <a:srgbClr val="3B3B3A"/>
          </a:solidFill>
          <a:latin typeface="PT Sans"/>
          <a:ea typeface="+mn-ea"/>
          <a:cs typeface="PT Sans"/>
        </a:defRPr>
      </a:lvl3pPr>
      <a:lvl4pPr marL="1543050" indent="-171450" algn="l" defTabSz="457200" rtl="0" eaLnBrk="1" latinLnBrk="0" hangingPunct="1">
        <a:spcBef>
          <a:spcPct val="20000"/>
        </a:spcBef>
        <a:buSzPct val="95000"/>
        <a:buFont typeface="Symbol" charset="2"/>
        <a:buChar char="-"/>
        <a:defRPr sz="1200" kern="1200">
          <a:solidFill>
            <a:srgbClr val="3B3B3A"/>
          </a:solidFill>
          <a:latin typeface="PT Sans"/>
          <a:ea typeface="+mn-ea"/>
          <a:cs typeface="PT Sans"/>
        </a:defRPr>
      </a:lvl4pPr>
      <a:lvl5pPr marL="2000250" indent="-171450" algn="l" defTabSz="457200" rtl="0" eaLnBrk="1" latinLnBrk="0" hangingPunct="1">
        <a:spcBef>
          <a:spcPct val="20000"/>
        </a:spcBef>
        <a:buSzPct val="95000"/>
        <a:buFont typeface="Symbol" charset="2"/>
        <a:buChar char="-"/>
        <a:defRPr sz="1100" kern="1200">
          <a:solidFill>
            <a:srgbClr val="3B3B3A"/>
          </a:solidFill>
          <a:latin typeface="PT Sans"/>
          <a:ea typeface="+mn-ea"/>
          <a:cs typeface="PT San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leichschenkliges Dreieck 12"/>
          <p:cNvSpPr/>
          <p:nvPr userDrawn="1"/>
        </p:nvSpPr>
        <p:spPr>
          <a:xfrm rot="5400000">
            <a:off x="1414197" y="3401981"/>
            <a:ext cx="365931" cy="3194326"/>
          </a:xfrm>
          <a:prstGeom prst="triangle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381001"/>
            <a:ext cx="8229600" cy="5041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25682"/>
            <a:ext cx="8229600" cy="39794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679028" y="5314646"/>
            <a:ext cx="2133600" cy="188687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 baseline="0">
                <a:solidFill>
                  <a:srgbClr val="3B3B3A"/>
                </a:solidFill>
              </a:defRPr>
            </a:lvl1pPr>
          </a:lstStyle>
          <a:p>
            <a:r>
              <a:rPr lang="de-DE"/>
              <a:t>19.09.19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121081" y="5314646"/>
            <a:ext cx="2895600" cy="188687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aseline="0">
                <a:solidFill>
                  <a:srgbClr val="007755"/>
                </a:solidFill>
              </a:defRPr>
            </a:lvl1pPr>
          </a:lstStyle>
          <a:p>
            <a:r>
              <a:rPr lang="hr-HR"/>
              <a:t>Footnote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889600" y="5314646"/>
            <a:ext cx="797199" cy="18868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 baseline="0">
                <a:solidFill>
                  <a:srgbClr val="3B3B3A"/>
                </a:solidFill>
              </a:defRPr>
            </a:lvl1pPr>
          </a:lstStyle>
          <a:p>
            <a:fld id="{AA67B826-5461-F841-BD05-5FCC8DEDB1C8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7" name="Gleichschenkliges Dreieck 16"/>
          <p:cNvSpPr/>
          <p:nvPr userDrawn="1"/>
        </p:nvSpPr>
        <p:spPr>
          <a:xfrm rot="16200000">
            <a:off x="7006239" y="-1516232"/>
            <a:ext cx="481060" cy="3794466"/>
          </a:xfrm>
          <a:prstGeom prst="triangle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9" name="Bild 8" descr="Holographic_Logo_cmyk_2017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265379"/>
            <a:ext cx="427975" cy="23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68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68" r:id="rId3"/>
    <p:sldLayoutId id="2147483669" r:id="rId4"/>
    <p:sldLayoutId id="2147483670" r:id="rId5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i="0" kern="1200" spc="150">
          <a:solidFill>
            <a:srgbClr val="007755"/>
          </a:solidFill>
          <a:latin typeface="PT Sans"/>
          <a:ea typeface="+mj-ea"/>
          <a:cs typeface="PT San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SzPct val="70000"/>
        <a:buFont typeface="Arial"/>
        <a:buChar char="•"/>
        <a:defRPr sz="1800" kern="1200">
          <a:solidFill>
            <a:srgbClr val="3B3B3A"/>
          </a:solidFill>
          <a:latin typeface="PT Sans"/>
          <a:ea typeface="+mn-ea"/>
          <a:cs typeface="PT Sans"/>
        </a:defRPr>
      </a:lvl1pPr>
      <a:lvl2pPr marL="742950" indent="-285750" algn="l" defTabSz="457200" rtl="0" eaLnBrk="1" latinLnBrk="0" hangingPunct="1">
        <a:spcBef>
          <a:spcPct val="20000"/>
        </a:spcBef>
        <a:buSzPct val="95000"/>
        <a:buFont typeface="Symbol" charset="2"/>
        <a:buChar char="-"/>
        <a:defRPr sz="1600" kern="1200">
          <a:solidFill>
            <a:srgbClr val="3B3B3A"/>
          </a:solidFill>
          <a:latin typeface="PT Sans"/>
          <a:ea typeface="+mn-ea"/>
          <a:cs typeface="PT Sans"/>
        </a:defRPr>
      </a:lvl2pPr>
      <a:lvl3pPr marL="1200150" indent="-285750" algn="l" defTabSz="457200" rtl="0" eaLnBrk="1" latinLnBrk="0" hangingPunct="1">
        <a:spcBef>
          <a:spcPct val="20000"/>
        </a:spcBef>
        <a:buSzPct val="95000"/>
        <a:buFont typeface="Symbol" charset="2"/>
        <a:buChar char="-"/>
        <a:defRPr sz="1200" kern="1200">
          <a:solidFill>
            <a:srgbClr val="3B3B3A"/>
          </a:solidFill>
          <a:latin typeface="PT Sans"/>
          <a:ea typeface="+mn-ea"/>
          <a:cs typeface="PT Sans"/>
        </a:defRPr>
      </a:lvl3pPr>
      <a:lvl4pPr marL="1543050" indent="-171450" algn="l" defTabSz="457200" rtl="0" eaLnBrk="1" latinLnBrk="0" hangingPunct="1">
        <a:spcBef>
          <a:spcPct val="20000"/>
        </a:spcBef>
        <a:buSzPct val="95000"/>
        <a:buFont typeface="Symbol" charset="2"/>
        <a:buChar char="-"/>
        <a:defRPr sz="1100" kern="1200">
          <a:solidFill>
            <a:srgbClr val="3B3B3A"/>
          </a:solidFill>
          <a:latin typeface="PT Sans"/>
          <a:ea typeface="+mn-ea"/>
          <a:cs typeface="PT Sans"/>
        </a:defRPr>
      </a:lvl4pPr>
      <a:lvl5pPr marL="2000250" indent="-171450" algn="l" defTabSz="457200" rtl="0" eaLnBrk="1" latinLnBrk="0" hangingPunct="1">
        <a:spcBef>
          <a:spcPct val="20000"/>
        </a:spcBef>
        <a:buSzPct val="95000"/>
        <a:buFont typeface="Symbol" charset="2"/>
        <a:buChar char="-"/>
        <a:defRPr sz="1050" kern="1200">
          <a:solidFill>
            <a:srgbClr val="3B3B3A"/>
          </a:solidFill>
          <a:latin typeface="PT Sans"/>
          <a:ea typeface="+mn-ea"/>
          <a:cs typeface="PT San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291D1E7D-913A-443B-AD5C-8864D21A8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E3AE9E8-C0A6-473A-A904-8874518A98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Edytuj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1450184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3.0/" TargetMode="External"/><Relationship Id="rId13" Type="http://schemas.openxmlformats.org/officeDocument/2006/relationships/hyperlink" Target="https://libuntu.wordpress.com/2015/04/30/steamvr-ya-soporta-los-64-bits/" TargetMode="External"/><Relationship Id="rId18" Type="http://schemas.openxmlformats.org/officeDocument/2006/relationships/hyperlink" Target="https://commons.wikimedia.org/w/index.php?curid=147546662" TargetMode="External"/><Relationship Id="rId3" Type="http://schemas.openxmlformats.org/officeDocument/2006/relationships/image" Target="../media/image52.png"/><Relationship Id="rId7" Type="http://schemas.openxmlformats.org/officeDocument/2006/relationships/hyperlink" Target="https://raymondtec.com/2019/02/microsofts-hololens-2-puts-a-full-fledged-computer-on-your-face/" TargetMode="External"/><Relationship Id="rId12" Type="http://schemas.openxmlformats.org/officeDocument/2006/relationships/image" Target="../media/image57.png"/><Relationship Id="rId17" Type="http://schemas.openxmlformats.org/officeDocument/2006/relationships/image" Target="../media/image59.jpg"/><Relationship Id="rId2" Type="http://schemas.openxmlformats.org/officeDocument/2006/relationships/hyperlink" Target="https://stereokit.net/" TargetMode="External"/><Relationship Id="rId16" Type="http://schemas.openxmlformats.org/officeDocument/2006/relationships/hyperlink" Target="https://ahui3c.com/100689/vive-focus-3" TargetMode="External"/><Relationship Id="rId20" Type="http://schemas.openxmlformats.org/officeDocument/2006/relationships/hyperlink" Target="https://www.tiltfive.com/make/why-tilt-five" TargetMode="Externa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5.jpg"/><Relationship Id="rId11" Type="http://schemas.openxmlformats.org/officeDocument/2006/relationships/hyperlink" Target="https://creativecommons.org/licenses/by-nc-nd/3.0/" TargetMode="External"/><Relationship Id="rId5" Type="http://schemas.openxmlformats.org/officeDocument/2006/relationships/image" Target="../media/image54.png"/><Relationship Id="rId15" Type="http://schemas.openxmlformats.org/officeDocument/2006/relationships/image" Target="../media/image58.jpg"/><Relationship Id="rId10" Type="http://schemas.openxmlformats.org/officeDocument/2006/relationships/hyperlink" Target="https://www.wired.it/gadget/accessori/2020/09/15/oculus-quest-2-visore-4k/" TargetMode="External"/><Relationship Id="rId19" Type="http://schemas.openxmlformats.org/officeDocument/2006/relationships/image" Target="../media/image60.png"/><Relationship Id="rId4" Type="http://schemas.openxmlformats.org/officeDocument/2006/relationships/image" Target="../media/image53.svg"/><Relationship Id="rId9" Type="http://schemas.openxmlformats.org/officeDocument/2006/relationships/image" Target="../media/image56.jpg"/><Relationship Id="rId14" Type="http://schemas.openxmlformats.org/officeDocument/2006/relationships/hyperlink" Target="https://creativecommons.org/licenses/by/3.0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https://stereokit.net/Pages/Guides/Getting-Started.html" TargetMode="Externa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hyperlink" Target="https://github.com/maluoi/SKARCore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microsoft.com/office/2007/relationships/media" Target="../media/media2.mp4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1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17.png"/><Relationship Id="rId5" Type="http://schemas.microsoft.com/office/2007/relationships/media" Target="../media/media3.mp4"/><Relationship Id="rId10" Type="http://schemas.openxmlformats.org/officeDocument/2006/relationships/image" Target="../media/image16.jpg"/><Relationship Id="rId4" Type="http://schemas.openxmlformats.org/officeDocument/2006/relationships/video" Target="../media/media2.mp4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31.jp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2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3.png"/><Relationship Id="rId5" Type="http://schemas.microsoft.com/office/2017/06/relationships/model3d" Target="../media/model3d1.glb"/><Relationship Id="rId4" Type="http://schemas.openxmlformats.org/officeDocument/2006/relationships/hyperlink" Target="https://www.pexels.com/photo/living-room-3555614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13" Type="http://schemas.openxmlformats.org/officeDocument/2006/relationships/image" Target="../media/image40.jp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37.png"/><Relationship Id="rId12" Type="http://schemas.openxmlformats.org/officeDocument/2006/relationships/hyperlink" Target="https://creativecommons.org/licenses/by-nc-nd/3.0/" TargetMode="External"/><Relationship Id="rId2" Type="http://schemas.openxmlformats.org/officeDocument/2006/relationships/video" Target="../media/media4.mp4"/><Relationship Id="rId16" Type="http://schemas.openxmlformats.org/officeDocument/2006/relationships/hyperlink" Target="https://commons.wikimedia.org/w/index.php?curid=139735935" TargetMode="External"/><Relationship Id="rId1" Type="http://schemas.microsoft.com/office/2007/relationships/media" Target="../media/media4.mp4"/><Relationship Id="rId6" Type="http://schemas.openxmlformats.org/officeDocument/2006/relationships/hyperlink" Target="https://www.pexels.com/photo/living-room-3555614/" TargetMode="External"/><Relationship Id="rId11" Type="http://schemas.openxmlformats.org/officeDocument/2006/relationships/hyperlink" Target="https://thegroyne.com/2015/06/google-glass-nueva-version-en-camino/" TargetMode="External"/><Relationship Id="rId5" Type="http://schemas.openxmlformats.org/officeDocument/2006/relationships/image" Target="../media/image32.jpg"/><Relationship Id="rId15" Type="http://schemas.openxmlformats.org/officeDocument/2006/relationships/image" Target="../media/image41.jpg"/><Relationship Id="rId10" Type="http://schemas.openxmlformats.org/officeDocument/2006/relationships/image" Target="../media/image39.png"/><Relationship Id="rId4" Type="http://schemas.openxmlformats.org/officeDocument/2006/relationships/image" Target="../media/image36.png"/><Relationship Id="rId9" Type="http://schemas.openxmlformats.org/officeDocument/2006/relationships/hyperlink" Target="https://youtu.be/7RpDX5WOEyI" TargetMode="External"/><Relationship Id="rId14" Type="http://schemas.openxmlformats.org/officeDocument/2006/relationships/hyperlink" Target="https://www.wired.it/attualita/tech/2018/02/12/realta-aumentata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17/06/relationships/model3d" Target="../media/model3d3.glb"/><Relationship Id="rId3" Type="http://schemas.openxmlformats.org/officeDocument/2006/relationships/hyperlink" Target="https://www.khronos.org/OpenXR/" TargetMode="External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microsoft.com/office/2017/06/relationships/model3d" Target="../media/model3d2.glb"/><Relationship Id="rId5" Type="http://schemas.openxmlformats.org/officeDocument/2006/relationships/image" Target="../media/image43.png"/><Relationship Id="rId10" Type="http://schemas.openxmlformats.org/officeDocument/2006/relationships/image" Target="../media/image46.gif"/><Relationship Id="rId4" Type="http://schemas.openxmlformats.org/officeDocument/2006/relationships/image" Target="../media/image42.png"/><Relationship Id="rId9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hyperlink" Target="https://learn.microsoft.com/windows/mixed-reality/develop/choosing-an-engine" TargetMode="External"/><Relationship Id="rId7" Type="http://schemas.openxmlformats.org/officeDocument/2006/relationships/image" Target="../media/image49.png"/><Relationship Id="rId2" Type="http://schemas.openxmlformats.org/officeDocument/2006/relationships/hyperlink" Target="https://learn.microsoft.com/en-gb/windows/mixed-reality/develop/development" TargetMode="Externa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" Type="http://schemas.openxmlformats.org/officeDocument/2006/relationships/hyperlink" Target="https://learn.microsoft.com/en-us/windows/mixed-reality/develop/development" TargetMode="External"/><Relationship Id="rId9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Grafiken, Grafikdesign, Schrift enthält.&#10;&#10;Automatisch generierte Beschreibung">
            <a:extLst>
              <a:ext uri="{FF2B5EF4-FFF2-40B4-BE49-F238E27FC236}">
                <a16:creationId xmlns:a16="http://schemas.microsoft.com/office/drawing/2014/main" id="{6D8FC935-6B34-B599-0EB3-E285311E9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019" y="-80486"/>
            <a:ext cx="10449072" cy="5877603"/>
          </a:xfrm>
          <a:prstGeom prst="rect">
            <a:avLst/>
          </a:prstGeom>
        </p:spPr>
      </p:pic>
      <p:sp>
        <p:nvSpPr>
          <p:cNvPr id="12" name="Symbol zastępczy tekstu 11">
            <a:extLst>
              <a:ext uri="{FF2B5EF4-FFF2-40B4-BE49-F238E27FC236}">
                <a16:creationId xmlns:a16="http://schemas.microsoft.com/office/drawing/2014/main" id="{D72C2726-10B2-4AD9-87BC-8DD20305ED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Mixed Reality APPs with code only</a:t>
            </a:r>
            <a:endParaRPr lang="pl-PL" dirty="0"/>
          </a:p>
        </p:txBody>
      </p:sp>
      <p:sp>
        <p:nvSpPr>
          <p:cNvPr id="11" name="Tytuł 10">
            <a:extLst>
              <a:ext uri="{FF2B5EF4-FFF2-40B4-BE49-F238E27FC236}">
                <a16:creationId xmlns:a16="http://schemas.microsoft.com/office/drawing/2014/main" id="{27DBB49A-5916-4A71-A6AC-7134B69EC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Chris Papenfuß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41346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5F910D2-C463-3957-A42A-5615FC5F6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1080" y="5314646"/>
            <a:ext cx="3382339" cy="188687"/>
          </a:xfrm>
        </p:spPr>
        <p:txBody>
          <a:bodyPr/>
          <a:lstStyle/>
          <a:p>
            <a:r>
              <a:rPr lang="de-DE" dirty="0" err="1">
                <a:latin typeface="PT Sans" panose="020B0503020203020204" pitchFamily="34" charset="0"/>
                <a:hlinkClick r:id="rId2"/>
              </a:rPr>
              <a:t>StereoKit</a:t>
            </a:r>
            <a:r>
              <a:rPr lang="de-DE" dirty="0">
                <a:latin typeface="PT Sans" panose="020B0503020203020204" pitchFamily="34" charset="0"/>
                <a:hlinkClick r:id="rId2"/>
              </a:rPr>
              <a:t> | </a:t>
            </a:r>
            <a:r>
              <a:rPr lang="de-DE" dirty="0" err="1">
                <a:latin typeface="PT Sans" panose="020B0503020203020204" pitchFamily="34" charset="0"/>
                <a:hlinkClick r:id="rId2"/>
              </a:rPr>
              <a:t>StereoKit</a:t>
            </a:r>
            <a:r>
              <a:rPr lang="de-DE" dirty="0">
                <a:latin typeface="PT Sans" panose="020B0503020203020204" pitchFamily="34" charset="0"/>
                <a:hlinkClick r:id="rId2"/>
              </a:rPr>
              <a:t> </a:t>
            </a:r>
            <a:r>
              <a:rPr lang="de-DE" dirty="0" err="1">
                <a:latin typeface="PT Sans" panose="020B0503020203020204" pitchFamily="34" charset="0"/>
                <a:hlinkClick r:id="rId2"/>
              </a:rPr>
              <a:t>Documentation</a:t>
            </a:r>
            <a:r>
              <a:rPr lang="de-DE" dirty="0">
                <a:latin typeface="PT Sans" panose="020B0503020203020204" pitchFamily="34" charset="0"/>
              </a:rPr>
              <a:t> (https://stereokit.net/)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F77F77B-AE70-F580-F05E-2BE74FB7DA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0" y="1319224"/>
            <a:ext cx="4333143" cy="3278373"/>
          </a:xfrm>
        </p:spPr>
        <p:txBody>
          <a:bodyPr/>
          <a:lstStyle/>
          <a:p>
            <a:r>
              <a:rPr lang="en-US" dirty="0">
                <a:latin typeface="PT Sans" panose="020B0503020203020204" pitchFamily="34" charset="0"/>
              </a:rPr>
              <a:t>“</a:t>
            </a:r>
            <a:r>
              <a:rPr lang="en-US" dirty="0" err="1">
                <a:latin typeface="PT Sans" panose="020B0503020203020204" pitchFamily="34" charset="0"/>
              </a:rPr>
              <a:t>StereoKit</a:t>
            </a:r>
            <a:r>
              <a:rPr lang="en-US" dirty="0">
                <a:latin typeface="PT Sans" panose="020B0503020203020204" pitchFamily="34" charset="0"/>
              </a:rPr>
              <a:t> is an easy-to-use open source mixed reality library for building HoloLens and VR applications with C# and </a:t>
            </a:r>
            <a:r>
              <a:rPr lang="en-US" dirty="0" err="1">
                <a:latin typeface="PT Sans" panose="020B0503020203020204" pitchFamily="34" charset="0"/>
              </a:rPr>
              <a:t>OpenXR</a:t>
            </a:r>
            <a:r>
              <a:rPr lang="en-US" dirty="0">
                <a:latin typeface="PT Sans" panose="020B0503020203020204" pitchFamily="34" charset="0"/>
              </a:rPr>
              <a:t>!”</a:t>
            </a:r>
          </a:p>
          <a:p>
            <a:r>
              <a:rPr lang="de-DE" dirty="0">
                <a:latin typeface="PT Sans" panose="020B0503020203020204" pitchFamily="34" charset="0"/>
              </a:rPr>
              <a:t>1. </a:t>
            </a:r>
            <a:r>
              <a:rPr lang="de-DE" dirty="0" err="1">
                <a:latin typeface="PT Sans" panose="020B0503020203020204" pitchFamily="34" charset="0"/>
              </a:rPr>
              <a:t>commit</a:t>
            </a:r>
            <a:r>
              <a:rPr lang="de-DE" dirty="0">
                <a:latin typeface="PT Sans" panose="020B0503020203020204" pitchFamily="34" charset="0"/>
              </a:rPr>
              <a:t> 07/2019</a:t>
            </a:r>
          </a:p>
          <a:p>
            <a:pPr lvl="1"/>
            <a:r>
              <a:rPr lang="de-DE" dirty="0">
                <a:latin typeface="PT Sans" panose="020B0503020203020204" pitchFamily="34" charset="0"/>
              </a:rPr>
              <a:t>Nick </a:t>
            </a:r>
            <a:r>
              <a:rPr lang="de-DE" dirty="0" err="1">
                <a:latin typeface="PT Sans" panose="020B0503020203020204" pitchFamily="34" charset="0"/>
              </a:rPr>
              <a:t>Klingensmith</a:t>
            </a:r>
            <a:r>
              <a:rPr lang="de-DE" dirty="0">
                <a:latin typeface="PT Sans" panose="020B0503020203020204" pitchFamily="34" charset="0"/>
              </a:rPr>
              <a:t> (github.com/</a:t>
            </a:r>
            <a:r>
              <a:rPr lang="de-DE" dirty="0" err="1">
                <a:latin typeface="PT Sans" panose="020B0503020203020204" pitchFamily="34" charset="0"/>
              </a:rPr>
              <a:t>maluoi</a:t>
            </a:r>
            <a:r>
              <a:rPr lang="de-DE" dirty="0">
                <a:latin typeface="PT Sans" panose="020B0503020203020204" pitchFamily="34" charset="0"/>
              </a:rPr>
              <a:t>)</a:t>
            </a:r>
          </a:p>
          <a:p>
            <a:r>
              <a:rPr lang="de-DE" dirty="0">
                <a:latin typeface="PT Sans" panose="020B0503020203020204" pitchFamily="34" charset="0"/>
              </a:rPr>
              <a:t>30 </a:t>
            </a:r>
            <a:r>
              <a:rPr lang="de-DE" dirty="0" err="1">
                <a:latin typeface="PT Sans" panose="020B0503020203020204" pitchFamily="34" charset="0"/>
              </a:rPr>
              <a:t>contributors</a:t>
            </a:r>
            <a:endParaRPr lang="de-DE" dirty="0">
              <a:latin typeface="PT Sans" panose="020B0503020203020204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D523455-A57A-6DB6-BC16-41AC44BC10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83134" y="49797"/>
            <a:ext cx="3970349" cy="115501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525AC34A-5EA0-6056-B893-0E38CDC1FD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9747" y="3802207"/>
            <a:ext cx="2655053" cy="130329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944A9E2A-C7B7-DE37-2FE4-D80DE1ACA7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790343" y="1179211"/>
            <a:ext cx="1601127" cy="104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F79E5C0D-7CEE-A78F-1B71-AFFDB79CF3B0}"/>
              </a:ext>
            </a:extLst>
          </p:cNvPr>
          <p:cNvSpPr txBox="1"/>
          <p:nvPr/>
        </p:nvSpPr>
        <p:spPr>
          <a:xfrm>
            <a:off x="4790342" y="2211169"/>
            <a:ext cx="16011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" dirty="0">
                <a:latin typeface="PT Sans" panose="020B0503020203020204" pitchFamily="34" charset="0"/>
              </a:rPr>
              <a:t>"</a:t>
            </a:r>
            <a:r>
              <a:rPr lang="de-DE" sz="400" dirty="0">
                <a:latin typeface="PT Sans" panose="020B0503020203020204" pitchFamily="34" charset="0"/>
                <a:hlinkClick r:id="rId7" tooltip="https://raymondtec.com/2019/02/microsofts-hololens-2-puts-a-full-fledged-computer-on-your-face/"/>
              </a:rPr>
              <a:t>Dieses Foto</a:t>
            </a:r>
            <a:r>
              <a:rPr lang="de-DE" sz="400" dirty="0">
                <a:latin typeface="PT Sans" panose="020B0503020203020204" pitchFamily="34" charset="0"/>
              </a:rPr>
              <a:t>" von Unbekannter Autor ist lizenziert gemäß </a:t>
            </a:r>
            <a:r>
              <a:rPr lang="de-DE" sz="400" dirty="0">
                <a:latin typeface="PT Sans" panose="020B0503020203020204" pitchFamily="34" charset="0"/>
                <a:hlinkClick r:id="rId8" tooltip="https://creativecommons.org/licenses/by-sa/3.0/"/>
              </a:rPr>
              <a:t>CC BY-SA</a:t>
            </a:r>
            <a:endParaRPr lang="de-DE" sz="400" dirty="0">
              <a:latin typeface="PT Sans" panose="020B0503020203020204" pitchFamily="34" charset="0"/>
            </a:endParaRPr>
          </a:p>
        </p:txBody>
      </p:sp>
      <p:pic>
        <p:nvPicPr>
          <p:cNvPr id="20" name="Grafik 19" descr="Ein Bild, das drinnen enthält.&#10;&#10;Automatisch generierte Beschreibung">
            <a:extLst>
              <a:ext uri="{FF2B5EF4-FFF2-40B4-BE49-F238E27FC236}">
                <a16:creationId xmlns:a16="http://schemas.microsoft.com/office/drawing/2014/main" id="{C1A8C706-E208-4E73-9609-BDDBD4E06D2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6935140" y="1549400"/>
            <a:ext cx="1599259" cy="899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2B2D7658-3CDA-E281-F540-7AB2F7C1133C}"/>
              </a:ext>
            </a:extLst>
          </p:cNvPr>
          <p:cNvSpPr txBox="1"/>
          <p:nvPr/>
        </p:nvSpPr>
        <p:spPr>
          <a:xfrm>
            <a:off x="6935140" y="2448983"/>
            <a:ext cx="159925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" dirty="0">
                <a:latin typeface="PT Sans" panose="020B0503020203020204" pitchFamily="34" charset="0"/>
              </a:rPr>
              <a:t>"</a:t>
            </a:r>
            <a:r>
              <a:rPr lang="de-DE" sz="400" dirty="0">
                <a:latin typeface="PT Sans" panose="020B0503020203020204" pitchFamily="34" charset="0"/>
                <a:hlinkClick r:id="rId10" tooltip="https://www.wired.it/gadget/accessori/2020/09/15/oculus-quest-2-visore-4k/"/>
              </a:rPr>
              <a:t>Dieses Foto</a:t>
            </a:r>
            <a:r>
              <a:rPr lang="de-DE" sz="400" dirty="0">
                <a:latin typeface="PT Sans" panose="020B0503020203020204" pitchFamily="34" charset="0"/>
              </a:rPr>
              <a:t>" von Unbekannter Autor ist lizenziert gemäß </a:t>
            </a:r>
            <a:r>
              <a:rPr lang="de-DE" sz="400" dirty="0">
                <a:latin typeface="PT Sans" panose="020B0503020203020204" pitchFamily="34" charset="0"/>
                <a:hlinkClick r:id="rId11" tooltip="https://creativecommons.org/licenses/by-nc-nd/3.0/"/>
              </a:rPr>
              <a:t>CC BY-NC-ND</a:t>
            </a:r>
            <a:endParaRPr lang="de-DE" sz="400" dirty="0">
              <a:latin typeface="PT Sans" panose="020B0503020203020204" pitchFamily="34" charset="0"/>
            </a:endParaRPr>
          </a:p>
        </p:txBody>
      </p:sp>
      <p:pic>
        <p:nvPicPr>
          <p:cNvPr id="23" name="Grafik 22" descr="Ein Bild, das Text, Helm enthält.&#10;&#10;Automatisch generierte Beschreibung">
            <a:extLst>
              <a:ext uri="{FF2B5EF4-FFF2-40B4-BE49-F238E27FC236}">
                <a16:creationId xmlns:a16="http://schemas.microsoft.com/office/drawing/2014/main" id="{1D7B8D3A-8DD4-58ED-A135-501F862CF6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4440012" y="2818824"/>
            <a:ext cx="1867615" cy="606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7925A63F-3859-FBF5-8804-7F0455932FE4}"/>
              </a:ext>
            </a:extLst>
          </p:cNvPr>
          <p:cNvSpPr txBox="1"/>
          <p:nvPr/>
        </p:nvSpPr>
        <p:spPr>
          <a:xfrm>
            <a:off x="4440012" y="3433117"/>
            <a:ext cx="1867615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" dirty="0">
                <a:latin typeface="PT Sans" panose="020B0503020203020204" pitchFamily="34" charset="0"/>
              </a:rPr>
              <a:t>"</a:t>
            </a:r>
            <a:r>
              <a:rPr lang="de-DE" sz="400" dirty="0">
                <a:latin typeface="PT Sans" panose="020B0503020203020204" pitchFamily="34" charset="0"/>
                <a:hlinkClick r:id="rId13" tooltip="https://libuntu.wordpress.com/2015/04/30/steamvr-ya-soporta-los-64-bits/"/>
              </a:rPr>
              <a:t>Dieses Foto</a:t>
            </a:r>
            <a:r>
              <a:rPr lang="de-DE" sz="400" dirty="0">
                <a:latin typeface="PT Sans" panose="020B0503020203020204" pitchFamily="34" charset="0"/>
              </a:rPr>
              <a:t>" von Unbekannter Autor ist lizenziert gemäß </a:t>
            </a:r>
            <a:r>
              <a:rPr lang="de-DE" sz="400" dirty="0">
                <a:latin typeface="PT Sans" panose="020B0503020203020204" pitchFamily="34" charset="0"/>
                <a:hlinkClick r:id="rId14" tooltip="https://creativecommons.org/licenses/by/3.0/"/>
              </a:rPr>
              <a:t>CC BY</a:t>
            </a:r>
            <a:endParaRPr lang="de-DE" sz="400" dirty="0">
              <a:latin typeface="PT Sans" panose="020B0503020203020204" pitchFamily="34" charset="0"/>
            </a:endParaRP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DD0C5B86-9E4D-F565-AA33-64E207BAB58B}"/>
              </a:ext>
            </a:extLst>
          </p:cNvPr>
          <p:cNvGrpSpPr/>
          <p:nvPr/>
        </p:nvGrpSpPr>
        <p:grpSpPr>
          <a:xfrm>
            <a:off x="6553483" y="3068282"/>
            <a:ext cx="2003866" cy="1147054"/>
            <a:chOff x="6553483" y="3068282"/>
            <a:chExt cx="2003866" cy="1147054"/>
          </a:xfrm>
        </p:grpSpPr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C53F5D64-7CB1-7B83-6DE4-94A5351A6E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837473B0-CC2E-450A-ABE3-18F120FF3D39}">
                  <a1611:picAttrSrcUrl xmlns:a1611="http://schemas.microsoft.com/office/drawing/2016/11/main" r:id="rId16"/>
                </a:ext>
              </a:extLst>
            </a:blip>
            <a:stretch>
              <a:fillRect/>
            </a:stretch>
          </p:blipFill>
          <p:spPr>
            <a:xfrm>
              <a:off x="6553483" y="3068282"/>
              <a:ext cx="2003866" cy="9931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674F2EF5-04FE-0D6A-6EA6-7F67EC01498D}"/>
                </a:ext>
              </a:extLst>
            </p:cNvPr>
            <p:cNvSpPr txBox="1"/>
            <p:nvPr/>
          </p:nvSpPr>
          <p:spPr>
            <a:xfrm>
              <a:off x="6584615" y="4061448"/>
              <a:ext cx="1972733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400" dirty="0">
                  <a:latin typeface="PT Sans" panose="020B0503020203020204" pitchFamily="34" charset="0"/>
                </a:rPr>
                <a:t>"</a:t>
              </a:r>
              <a:r>
                <a:rPr lang="de-DE" sz="400" dirty="0">
                  <a:latin typeface="PT Sans" panose="020B0503020203020204" pitchFamily="34" charset="0"/>
                  <a:hlinkClick r:id="rId16" tooltip="https://ahui3c.com/100689/vive-focus-3"/>
                </a:rPr>
                <a:t>Dieses Foto</a:t>
              </a:r>
              <a:r>
                <a:rPr lang="de-DE" sz="400" dirty="0">
                  <a:latin typeface="PT Sans" panose="020B0503020203020204" pitchFamily="34" charset="0"/>
                </a:rPr>
                <a:t>" von Unbekannter Autor ist lizenziert gemäß </a:t>
              </a:r>
              <a:r>
                <a:rPr lang="de-DE" sz="400" dirty="0">
                  <a:latin typeface="PT Sans" panose="020B0503020203020204" pitchFamily="34" charset="0"/>
                  <a:hlinkClick r:id="rId11" tooltip="https://creativecommons.org/licenses/by-nc-nd/3.0/"/>
                </a:rPr>
                <a:t>CC BY-NC-ND</a:t>
              </a:r>
              <a:endParaRPr lang="de-DE" sz="400" dirty="0">
                <a:latin typeface="PT Sans" panose="020B0503020203020204" pitchFamily="34" charset="0"/>
              </a:endParaRPr>
            </a:p>
          </p:txBody>
        </p: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F50B587C-D7FA-3BDA-C9B8-8961AAF3DA67}"/>
              </a:ext>
            </a:extLst>
          </p:cNvPr>
          <p:cNvGrpSpPr/>
          <p:nvPr/>
        </p:nvGrpSpPr>
        <p:grpSpPr>
          <a:xfrm>
            <a:off x="4426737" y="668648"/>
            <a:ext cx="2372602" cy="3362042"/>
            <a:chOff x="6369115" y="1983129"/>
            <a:chExt cx="2372602" cy="3362042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BDEB432C-62B1-87A8-39BD-C0A60DDDDF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rcRect/>
            <a:stretch/>
          </p:blipFill>
          <p:spPr>
            <a:xfrm>
              <a:off x="6369115" y="1983129"/>
              <a:ext cx="2372602" cy="31634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5DA45F0C-C39E-1D51-4AF7-F5C398DF34FC}"/>
                </a:ext>
              </a:extLst>
            </p:cNvPr>
            <p:cNvSpPr txBox="1"/>
            <p:nvPr/>
          </p:nvSpPr>
          <p:spPr>
            <a:xfrm>
              <a:off x="6594429" y="5129727"/>
              <a:ext cx="197273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" dirty="0">
                  <a:latin typeface="PT Sans" panose="020B0503020203020204" pitchFamily="34" charset="0"/>
                </a:rPr>
                <a:t>By Seasider53 - Own work, CC BY 4.0, </a:t>
              </a:r>
              <a:r>
                <a:rPr lang="en-US" sz="400" dirty="0">
                  <a:latin typeface="PT Sans" panose="020B0503020203020204" pitchFamily="34" charset="0"/>
                  <a:hlinkClick r:id="rId18"/>
                </a:rPr>
                <a:t>https://commons.wikimedia.org/w/index.php?curid=147546662</a:t>
              </a:r>
              <a:r>
                <a:rPr lang="en-US" sz="400" dirty="0">
                  <a:latin typeface="PT Sans" panose="020B0503020203020204" pitchFamily="34" charset="0"/>
                </a:rPr>
                <a:t> </a:t>
              </a:r>
              <a:endParaRPr lang="de-DE" sz="400" dirty="0">
                <a:latin typeface="PT Sans" panose="020B0503020203020204" pitchFamily="34" charset="0"/>
              </a:endParaRPr>
            </a:p>
          </p:txBody>
        </p:sp>
      </p:grpSp>
      <p:sp>
        <p:nvSpPr>
          <p:cNvPr id="16" name="Rechteck 15">
            <a:extLst>
              <a:ext uri="{FF2B5EF4-FFF2-40B4-BE49-F238E27FC236}">
                <a16:creationId xmlns:a16="http://schemas.microsoft.com/office/drawing/2014/main" id="{3A0CA5C9-7EAA-A0BF-FDCA-6521C2AFBF1A}"/>
              </a:ext>
            </a:extLst>
          </p:cNvPr>
          <p:cNvSpPr/>
          <p:nvPr/>
        </p:nvSpPr>
        <p:spPr>
          <a:xfrm>
            <a:off x="4939946" y="470078"/>
            <a:ext cx="1367682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199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?</a:t>
            </a: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59D5B68A-7C20-ADF8-147A-A9C84FC3A754}"/>
              </a:ext>
            </a:extLst>
          </p:cNvPr>
          <p:cNvGrpSpPr/>
          <p:nvPr/>
        </p:nvGrpSpPr>
        <p:grpSpPr>
          <a:xfrm>
            <a:off x="5407212" y="2704195"/>
            <a:ext cx="3234882" cy="2238326"/>
            <a:chOff x="6584615" y="3068282"/>
            <a:chExt cx="1972733" cy="1147054"/>
          </a:xfrm>
        </p:grpSpPr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8DAFE004-EB07-2D38-ECC4-D8E77E52E7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rcRect/>
            <a:stretch/>
          </p:blipFill>
          <p:spPr>
            <a:xfrm>
              <a:off x="6672602" y="3068282"/>
              <a:ext cx="1765628" cy="9931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C602D93E-2A90-EBD3-8B82-2424AA99997B}"/>
                </a:ext>
              </a:extLst>
            </p:cNvPr>
            <p:cNvSpPr txBox="1"/>
            <p:nvPr/>
          </p:nvSpPr>
          <p:spPr>
            <a:xfrm>
              <a:off x="6584615" y="4061448"/>
              <a:ext cx="1972733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400" dirty="0">
                  <a:latin typeface="PT Sans" panose="020B0503020203020204" pitchFamily="34" charset="0"/>
                  <a:hlinkClick r:id="rId20"/>
                </a:rPr>
                <a:t>https://www.tiltfive.com/make/why-tilt-five</a:t>
              </a:r>
              <a:r>
                <a:rPr lang="de-DE" sz="400" dirty="0">
                  <a:latin typeface="PT Sans" panose="020B0503020203020204" pitchFamily="34" charset="0"/>
                </a:rPr>
                <a:t> </a:t>
              </a:r>
            </a:p>
          </p:txBody>
        </p:sp>
      </p:grpSp>
      <p:sp>
        <p:nvSpPr>
          <p:cNvPr id="2" name="PB">
            <a:extLst>
              <a:ext uri="{FF2B5EF4-FFF2-40B4-BE49-F238E27FC236}">
                <a16:creationId xmlns:a16="http://schemas.microsoft.com/office/drawing/2014/main" id="{795AF0FF-F6F5-88B9-8C64-23AB4ACE9616}"/>
              </a:ext>
            </a:extLst>
          </p:cNvPr>
          <p:cNvSpPr/>
          <p:nvPr/>
        </p:nvSpPr>
        <p:spPr>
          <a:xfrm>
            <a:off x="0" y="5613400"/>
            <a:ext cx="6330462" cy="101600"/>
          </a:xfrm>
          <a:prstGeom prst="rect">
            <a:avLst/>
          </a:prstGeom>
          <a:gradFill flip="none" rotWithShape="1">
            <a:gsLst>
              <a:gs pos="0">
                <a:srgbClr val="00775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312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FD7972-5764-76E2-8023-4A2E63C5E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PT Sans" panose="020B0503020203020204" pitchFamily="34" charset="0"/>
              </a:rPr>
              <a:t>Project Setup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E9E5D65-16D2-A38C-5B14-3F29F7DB1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1081" y="5314646"/>
            <a:ext cx="7558336" cy="188687"/>
          </a:xfrm>
        </p:spPr>
        <p:txBody>
          <a:bodyPr/>
          <a:lstStyle/>
          <a:p>
            <a:r>
              <a:rPr lang="de-DE" dirty="0" err="1">
                <a:latin typeface="PT Sans" panose="020B0503020203020204" pitchFamily="34" charset="0"/>
                <a:hlinkClick r:id="rId2"/>
              </a:rPr>
              <a:t>Getting</a:t>
            </a:r>
            <a:r>
              <a:rPr lang="de-DE" dirty="0">
                <a:latin typeface="PT Sans" panose="020B0503020203020204" pitchFamily="34" charset="0"/>
                <a:hlinkClick r:id="rId2"/>
              </a:rPr>
              <a:t> </a:t>
            </a:r>
            <a:r>
              <a:rPr lang="de-DE" dirty="0" err="1">
                <a:latin typeface="PT Sans" panose="020B0503020203020204" pitchFamily="34" charset="0"/>
                <a:hlinkClick r:id="rId2"/>
              </a:rPr>
              <a:t>Started</a:t>
            </a:r>
            <a:r>
              <a:rPr lang="de-DE" dirty="0">
                <a:latin typeface="PT Sans" panose="020B0503020203020204" pitchFamily="34" charset="0"/>
                <a:hlinkClick r:id="rId2"/>
              </a:rPr>
              <a:t> | </a:t>
            </a:r>
            <a:r>
              <a:rPr lang="de-DE" dirty="0" err="1">
                <a:latin typeface="PT Sans" panose="020B0503020203020204" pitchFamily="34" charset="0"/>
                <a:hlinkClick r:id="rId2"/>
              </a:rPr>
              <a:t>StereoKit</a:t>
            </a:r>
            <a:r>
              <a:rPr lang="de-DE" dirty="0">
                <a:latin typeface="PT Sans" panose="020B0503020203020204" pitchFamily="34" charset="0"/>
                <a:hlinkClick r:id="rId2"/>
              </a:rPr>
              <a:t> </a:t>
            </a:r>
            <a:r>
              <a:rPr lang="de-DE" dirty="0" err="1">
                <a:latin typeface="PT Sans" panose="020B0503020203020204" pitchFamily="34" charset="0"/>
                <a:hlinkClick r:id="rId2"/>
              </a:rPr>
              <a:t>Documentation</a:t>
            </a:r>
            <a:r>
              <a:rPr lang="de-DE" dirty="0">
                <a:latin typeface="PT Sans" panose="020B0503020203020204" pitchFamily="34" charset="0"/>
              </a:rPr>
              <a:t> (</a:t>
            </a:r>
            <a:r>
              <a:rPr lang="de-DE" dirty="0">
                <a:latin typeface="PT Sans" panose="020B0503020203020204" pitchFamily="34" charset="0"/>
                <a:hlinkClick r:id="rId2"/>
              </a:rPr>
              <a:t>https://stereokit.net/Pages/Guides/Getting-Started.html</a:t>
            </a:r>
            <a:r>
              <a:rPr lang="de-DE" dirty="0">
                <a:latin typeface="PT Sans" panose="020B0503020203020204" pitchFamily="34" charset="0"/>
              </a:rPr>
              <a:t> )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097F300-096D-6E72-B20C-1A770ABAF3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PT Sans" panose="020B0503020203020204" pitchFamily="34" charset="0"/>
              </a:rPr>
              <a:t>Visual Studio:</a:t>
            </a:r>
          </a:p>
          <a:p>
            <a:pPr lvl="1"/>
            <a:r>
              <a:rPr lang="en-US" dirty="0">
                <a:latin typeface="PT Sans" panose="020B0503020203020204" pitchFamily="34" charset="0"/>
              </a:rPr>
              <a:t>Template</a:t>
            </a:r>
          </a:p>
          <a:p>
            <a:pPr lvl="2"/>
            <a:r>
              <a:rPr lang="en-US" dirty="0">
                <a:latin typeface="PT Sans" panose="020B0503020203020204" pitchFamily="34" charset="0"/>
              </a:rPr>
              <a:t>PC (UWP/</a:t>
            </a:r>
            <a:r>
              <a:rPr lang="en-US" dirty="0" err="1">
                <a:latin typeface="PT Sans" panose="020B0503020203020204" pitchFamily="34" charset="0"/>
              </a:rPr>
              <a:t>.Net</a:t>
            </a:r>
            <a:r>
              <a:rPr lang="en-US" dirty="0">
                <a:latin typeface="PT Sans" panose="020B0503020203020204" pitchFamily="34" charset="0"/>
              </a:rPr>
              <a:t> Core)</a:t>
            </a:r>
          </a:p>
          <a:p>
            <a:pPr lvl="2"/>
            <a:r>
              <a:rPr lang="en-US" dirty="0">
                <a:latin typeface="PT Sans" panose="020B0503020203020204" pitchFamily="34" charset="0"/>
              </a:rPr>
              <a:t>HoloLens 2 (UWP ARM64)</a:t>
            </a:r>
          </a:p>
          <a:p>
            <a:pPr lvl="1"/>
            <a:r>
              <a:rPr lang="en-US" dirty="0">
                <a:latin typeface="PT Sans" panose="020B0503020203020204" pitchFamily="34" charset="0"/>
              </a:rPr>
              <a:t>Cross Platform (preview)</a:t>
            </a:r>
          </a:p>
          <a:p>
            <a:pPr lvl="2"/>
            <a:r>
              <a:rPr lang="en-US" dirty="0">
                <a:latin typeface="PT Sans" panose="020B0503020203020204" pitchFamily="34" charset="0"/>
              </a:rPr>
              <a:t>Android (Xamarin)</a:t>
            </a:r>
          </a:p>
          <a:p>
            <a:pPr lvl="2"/>
            <a:r>
              <a:rPr lang="en-US" dirty="0">
                <a:latin typeface="PT Sans" panose="020B0503020203020204" pitchFamily="34" charset="0"/>
              </a:rPr>
              <a:t>PC (UWP/</a:t>
            </a:r>
            <a:r>
              <a:rPr lang="en-US" dirty="0" err="1">
                <a:latin typeface="PT Sans" panose="020B0503020203020204" pitchFamily="34" charset="0"/>
              </a:rPr>
              <a:t>.Net</a:t>
            </a:r>
            <a:r>
              <a:rPr lang="en-US" dirty="0">
                <a:latin typeface="PT Sans" panose="020B0503020203020204" pitchFamily="34" charset="0"/>
              </a:rPr>
              <a:t> Core)</a:t>
            </a:r>
          </a:p>
          <a:p>
            <a:pPr lvl="2"/>
            <a:r>
              <a:rPr lang="en-US" dirty="0">
                <a:latin typeface="PT Sans" panose="020B0503020203020204" pitchFamily="34" charset="0"/>
              </a:rPr>
              <a:t>HoloLens 2 (UWP ARM64)</a:t>
            </a:r>
          </a:p>
          <a:p>
            <a:r>
              <a:rPr lang="en-US" dirty="0" err="1">
                <a:latin typeface="PT Sans" panose="020B0503020203020204" pitchFamily="34" charset="0"/>
              </a:rPr>
              <a:t>VSCode</a:t>
            </a:r>
            <a:endParaRPr lang="en-US" dirty="0">
              <a:latin typeface="PT Sans" panose="020B0503020203020204" pitchFamily="34" charset="0"/>
            </a:endParaRPr>
          </a:p>
          <a:p>
            <a:pPr lvl="1"/>
            <a:r>
              <a:rPr lang="en-US" dirty="0">
                <a:latin typeface="PT Sans" panose="020B0503020203020204" pitchFamily="34" charset="0"/>
              </a:rPr>
              <a:t>Using .NET SDK</a:t>
            </a:r>
          </a:p>
          <a:p>
            <a:r>
              <a:rPr lang="en-US" dirty="0">
                <a:latin typeface="PT Sans" panose="020B0503020203020204" pitchFamily="34" charset="0"/>
              </a:rPr>
              <a:t>C</a:t>
            </a:r>
          </a:p>
          <a:p>
            <a:pPr lvl="1"/>
            <a:r>
              <a:rPr lang="en-US" dirty="0" err="1">
                <a:latin typeface="PT Sans" panose="020B0503020203020204" pitchFamily="34" charset="0"/>
              </a:rPr>
              <a:t>cmake</a:t>
            </a:r>
            <a:r>
              <a:rPr lang="en-US" dirty="0">
                <a:latin typeface="PT Sans" panose="020B0503020203020204" pitchFamily="34" charset="0"/>
              </a:rPr>
              <a:t> support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DA12D6D-5D31-DFAF-A379-6391EE8636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4575" y="1117403"/>
            <a:ext cx="3099663" cy="14289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18757EC9-94C7-CC31-AB80-ABA21B59FE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434" y="2623619"/>
            <a:ext cx="3784421" cy="1896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PB">
            <a:extLst>
              <a:ext uri="{FF2B5EF4-FFF2-40B4-BE49-F238E27FC236}">
                <a16:creationId xmlns:a16="http://schemas.microsoft.com/office/drawing/2014/main" id="{E60E2F3A-FF4C-EADC-ADEB-20DF207470C1}"/>
              </a:ext>
            </a:extLst>
          </p:cNvPr>
          <p:cNvSpPr/>
          <p:nvPr/>
        </p:nvSpPr>
        <p:spPr>
          <a:xfrm>
            <a:off x="0" y="5613400"/>
            <a:ext cx="7033846" cy="101600"/>
          </a:xfrm>
          <a:prstGeom prst="rect">
            <a:avLst/>
          </a:prstGeom>
          <a:gradFill flip="none" rotWithShape="1">
            <a:gsLst>
              <a:gs pos="0">
                <a:srgbClr val="00775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2385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0CBBCD-7627-8775-A887-7BB1286FB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PT Sans" panose="020B0503020203020204" pitchFamily="34" charset="0"/>
              </a:rPr>
              <a:t>Code, Code, Code …</a:t>
            </a:r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85FA1C5-93FA-18C2-6EF4-13A428038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Footnote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D407E23-E631-52CD-1984-DDAD870445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Code &amp; Slides</a:t>
            </a:r>
          </a:p>
          <a:p>
            <a:pPr lvl="1"/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C94E3B5-7B05-4509-DBD9-9736EDBD94D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rIns="0" anchor="b">
            <a:normAutofit/>
          </a:bodyPr>
          <a:lstStyle/>
          <a:p>
            <a:pPr marL="0" indent="0" algn="ctr" defTabSz="396000">
              <a:spcBef>
                <a:spcPts val="0"/>
              </a:spcBef>
              <a:buNone/>
            </a:pPr>
            <a:r>
              <a:rPr lang="de-DE" sz="1400" dirty="0"/>
              <a:t>https://linktr.ee/cefoot</a:t>
            </a:r>
          </a:p>
        </p:txBody>
      </p:sp>
      <p:pic>
        <p:nvPicPr>
          <p:cNvPr id="9" name="Grafik 8" descr="Ein Bild, das Muster, Grün, Grafiken, Screenshot enthält.&#10;&#10;Automatisch generierte Beschreibung">
            <a:extLst>
              <a:ext uri="{FF2B5EF4-FFF2-40B4-BE49-F238E27FC236}">
                <a16:creationId xmlns:a16="http://schemas.microsoft.com/office/drawing/2014/main" id="{B4F74471-6741-198B-3404-C97DF50CB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8309" y="581731"/>
            <a:ext cx="3814045" cy="3814045"/>
          </a:xfrm>
          <a:prstGeom prst="rect">
            <a:avLst/>
          </a:prstGeom>
        </p:spPr>
      </p:pic>
      <p:sp>
        <p:nvSpPr>
          <p:cNvPr id="6" name="PB">
            <a:extLst>
              <a:ext uri="{FF2B5EF4-FFF2-40B4-BE49-F238E27FC236}">
                <a16:creationId xmlns:a16="http://schemas.microsoft.com/office/drawing/2014/main" id="{5013A474-8200-1009-0552-2407DB05212D}"/>
              </a:ext>
            </a:extLst>
          </p:cNvPr>
          <p:cNvSpPr/>
          <p:nvPr/>
        </p:nvSpPr>
        <p:spPr>
          <a:xfrm>
            <a:off x="0" y="5613400"/>
            <a:ext cx="7737231" cy="101600"/>
          </a:xfrm>
          <a:prstGeom prst="rect">
            <a:avLst/>
          </a:prstGeom>
          <a:gradFill flip="none" rotWithShape="1">
            <a:gsLst>
              <a:gs pos="0">
                <a:srgbClr val="00775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 descr="Ein Bild, das Kleidung, Person, Mann, Menschliches Gesicht enthält.&#10;&#10;Automatisch generierte Beschreibung">
            <a:extLst>
              <a:ext uri="{FF2B5EF4-FFF2-40B4-BE49-F238E27FC236}">
                <a16:creationId xmlns:a16="http://schemas.microsoft.com/office/drawing/2014/main" id="{296C0268-9E66-711A-9E09-6086DBD00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2755" y="885152"/>
            <a:ext cx="3814045" cy="38140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882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63050-24ED-5477-0F8F-CF74031F54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1241C6-3874-494B-A0E3-17BDB9F6D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latin typeface="PT Sans" panose="020B0503020203020204" pitchFamily="34" charset="0"/>
              </a:rPr>
              <a:t>future</a:t>
            </a:r>
            <a:r>
              <a:rPr lang="de-DE" dirty="0">
                <a:latin typeface="PT Sans" panose="020B0503020203020204" pitchFamily="34" charset="0"/>
              </a:rPr>
              <a:t> </a:t>
            </a:r>
            <a:r>
              <a:rPr lang="de-DE" dirty="0" err="1">
                <a:latin typeface="PT Sans" panose="020B0503020203020204" pitchFamily="34" charset="0"/>
              </a:rPr>
              <a:t>of</a:t>
            </a:r>
            <a:r>
              <a:rPr lang="de-DE" dirty="0">
                <a:latin typeface="PT Sans" panose="020B0503020203020204" pitchFamily="34" charset="0"/>
              </a:rPr>
              <a:t> </a:t>
            </a:r>
            <a:r>
              <a:rPr lang="de-DE" dirty="0" err="1">
                <a:latin typeface="PT Sans" panose="020B0503020203020204" pitchFamily="34" charset="0"/>
              </a:rPr>
              <a:t>StereoKit</a:t>
            </a:r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84F6661-85FF-3B2C-BFAB-63C026E5C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Footnote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CD552C9-E15F-574A-5C05-D7477CD1D0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7201" y="1319224"/>
            <a:ext cx="4301230" cy="3278373"/>
          </a:xfrm>
        </p:spPr>
        <p:txBody>
          <a:bodyPr/>
          <a:lstStyle/>
          <a:p>
            <a:r>
              <a:rPr lang="de-DE" dirty="0" err="1"/>
              <a:t>Theme</a:t>
            </a:r>
            <a:r>
              <a:rPr lang="de-DE" dirty="0"/>
              <a:t> System</a:t>
            </a:r>
          </a:p>
          <a:p>
            <a:pPr lvl="1"/>
            <a:r>
              <a:rPr lang="de-DE" dirty="0"/>
              <a:t>Custom </a:t>
            </a:r>
            <a:r>
              <a:rPr lang="de-DE" dirty="0" err="1"/>
              <a:t>Themes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UI</a:t>
            </a:r>
          </a:p>
          <a:p>
            <a:r>
              <a:rPr lang="de-DE" dirty="0"/>
              <a:t>ARCore Support</a:t>
            </a:r>
          </a:p>
          <a:p>
            <a:pPr lvl="1"/>
            <a:r>
              <a:rPr lang="de-DE" dirty="0"/>
              <a:t>Special UX </a:t>
            </a:r>
            <a:r>
              <a:rPr lang="de-DE" dirty="0" err="1"/>
              <a:t>needed</a:t>
            </a:r>
            <a:endParaRPr lang="de-DE" dirty="0"/>
          </a:p>
          <a:p>
            <a:pPr lvl="1"/>
            <a:r>
              <a:rPr lang="de-DE" dirty="0">
                <a:hlinkClick r:id="rId4"/>
              </a:rPr>
              <a:t>https://github.com/maluoi/SKARCore</a:t>
            </a:r>
            <a:r>
              <a:rPr lang="de-DE" dirty="0"/>
              <a:t> </a:t>
            </a:r>
          </a:p>
          <a:p>
            <a:r>
              <a:rPr lang="de-DE" dirty="0"/>
              <a:t>Follow on </a:t>
            </a:r>
            <a:r>
              <a:rPr lang="de-DE" dirty="0" err="1"/>
              <a:t>Github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Discord</a:t>
            </a:r>
            <a:endParaRPr lang="de-DE" dirty="0"/>
          </a:p>
          <a:p>
            <a:endParaRPr lang="de-DE" dirty="0"/>
          </a:p>
          <a:p>
            <a:pPr lvl="1"/>
            <a:endParaRPr lang="de-DE" dirty="0"/>
          </a:p>
        </p:txBody>
      </p:sp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ABB2C982-2F15-3F7A-C51F-83C715463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639" y="805688"/>
            <a:ext cx="3552974" cy="1936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PB">
            <a:extLst>
              <a:ext uri="{FF2B5EF4-FFF2-40B4-BE49-F238E27FC236}">
                <a16:creationId xmlns:a16="http://schemas.microsoft.com/office/drawing/2014/main" id="{2993AB70-9199-AD3E-949B-8F4BCD016D34}"/>
              </a:ext>
            </a:extLst>
          </p:cNvPr>
          <p:cNvSpPr/>
          <p:nvPr/>
        </p:nvSpPr>
        <p:spPr>
          <a:xfrm>
            <a:off x="0" y="5613400"/>
            <a:ext cx="8440615" cy="101600"/>
          </a:xfrm>
          <a:prstGeom prst="rect">
            <a:avLst/>
          </a:prstGeom>
          <a:gradFill flip="none" rotWithShape="1">
            <a:gsLst>
              <a:gs pos="0">
                <a:srgbClr val="00775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Screen_Recording_20241021_172504_SKARCore">
            <a:hlinkClick r:id="" action="ppaction://media"/>
            <a:extLst>
              <a:ext uri="{FF2B5EF4-FFF2-40B4-BE49-F238E27FC236}">
                <a16:creationId xmlns:a16="http://schemas.microsoft.com/office/drawing/2014/main" id="{0441F166-78F8-5CDC-2A7C-2504BDEFF10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t="7254" b="13970"/>
          <a:stretch/>
        </p:blipFill>
        <p:spPr>
          <a:xfrm>
            <a:off x="5440834" y="2902311"/>
            <a:ext cx="2187536" cy="2007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2629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3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311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26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3152913" y="3411438"/>
            <a:ext cx="2882348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100" dirty="0" err="1">
                <a:solidFill>
                  <a:srgbClr val="FFFFFF"/>
                </a:solidFill>
                <a:latin typeface="PT Sans"/>
                <a:cs typeface="PT Sans"/>
              </a:rPr>
              <a:t>data</a:t>
            </a:r>
            <a:r>
              <a:rPr lang="de-DE" sz="1100" dirty="0">
                <a:solidFill>
                  <a:srgbClr val="FFFFFF"/>
                </a:solidFill>
                <a:latin typeface="PT Sans"/>
                <a:cs typeface="PT Sans"/>
              </a:rPr>
              <a:t> </a:t>
            </a:r>
            <a:r>
              <a:rPr lang="de-DE" sz="1100" dirty="0" err="1">
                <a:solidFill>
                  <a:srgbClr val="FFFFFF"/>
                </a:solidFill>
                <a:latin typeface="PT Sans"/>
                <a:cs typeface="PT Sans"/>
              </a:rPr>
              <a:t>experts</a:t>
            </a:r>
            <a:r>
              <a:rPr lang="de-DE" sz="1100" dirty="0">
                <a:solidFill>
                  <a:srgbClr val="FFFFFF"/>
                </a:solidFill>
                <a:latin typeface="PT Sans"/>
                <a:cs typeface="PT Sans"/>
              </a:rPr>
              <a:t> </a:t>
            </a:r>
            <a:r>
              <a:rPr lang="de-DE" sz="1100" dirty="0" err="1">
                <a:solidFill>
                  <a:srgbClr val="FFFFFF"/>
                </a:solidFill>
                <a:latin typeface="PT Sans"/>
                <a:cs typeface="PT Sans"/>
              </a:rPr>
              <a:t>gmbh</a:t>
            </a:r>
            <a:endParaRPr lang="de-DE" sz="1100" dirty="0">
              <a:solidFill>
                <a:srgbClr val="FFFFFF"/>
              </a:solidFill>
              <a:latin typeface="PT Sans"/>
              <a:cs typeface="PT Sans"/>
            </a:endParaRPr>
          </a:p>
          <a:p>
            <a:pPr algn="ctr"/>
            <a:r>
              <a:rPr lang="de-DE" sz="1100" dirty="0">
                <a:solidFill>
                  <a:srgbClr val="FFFFFF"/>
                </a:solidFill>
                <a:latin typeface="PT Sans"/>
                <a:cs typeface="PT Sans"/>
              </a:rPr>
              <a:t>Allee der Kosmonauten 33g</a:t>
            </a:r>
          </a:p>
          <a:p>
            <a:pPr algn="ctr"/>
            <a:r>
              <a:rPr lang="de-DE" sz="1100" dirty="0">
                <a:solidFill>
                  <a:srgbClr val="FFFFFF"/>
                </a:solidFill>
                <a:latin typeface="PT Sans"/>
                <a:cs typeface="PT Sans"/>
              </a:rPr>
              <a:t>12681 Berlin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3152913" y="4080853"/>
            <a:ext cx="288234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100" dirty="0">
                <a:solidFill>
                  <a:srgbClr val="FFFFFF"/>
                </a:solidFill>
                <a:latin typeface="PT Sans"/>
                <a:cs typeface="PT Sans"/>
              </a:rPr>
              <a:t>030 54708 </a:t>
            </a:r>
            <a:r>
              <a:rPr lang="mr-IN" sz="1100" dirty="0">
                <a:solidFill>
                  <a:srgbClr val="FFFFFF"/>
                </a:solidFill>
                <a:latin typeface="PT Sans"/>
                <a:cs typeface="PT Sans"/>
              </a:rPr>
              <a:t>–</a:t>
            </a:r>
            <a:r>
              <a:rPr lang="de-DE" sz="1100" dirty="0">
                <a:solidFill>
                  <a:srgbClr val="FFFFFF"/>
                </a:solidFill>
                <a:latin typeface="PT Sans"/>
                <a:cs typeface="PT Sans"/>
              </a:rPr>
              <a:t> 169</a:t>
            </a:r>
          </a:p>
          <a:p>
            <a:pPr algn="ctr"/>
            <a:r>
              <a:rPr lang="de-DE" sz="1100" dirty="0" err="1">
                <a:solidFill>
                  <a:srgbClr val="FFFFFF"/>
                </a:solidFill>
                <a:latin typeface="PT Sans"/>
                <a:cs typeface="PT Sans"/>
              </a:rPr>
              <a:t>office@data-experts.de</a:t>
            </a:r>
            <a:endParaRPr lang="de-DE" sz="1100" dirty="0">
              <a:solidFill>
                <a:srgbClr val="FFFFFF"/>
              </a:solidFill>
              <a:latin typeface="PT Sans"/>
              <a:cs typeface="PT Sans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666213" y="4836512"/>
            <a:ext cx="387305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de-DE" sz="1200" spc="70" dirty="0" err="1">
                <a:solidFill>
                  <a:schemeClr val="bg1"/>
                </a:solidFill>
                <a:latin typeface="PT Sans"/>
                <a:cs typeface="PT Sans"/>
              </a:rPr>
              <a:t>holo.data-experts.de</a:t>
            </a:r>
            <a:endParaRPr lang="de-DE" sz="1200" spc="70" dirty="0">
              <a:solidFill>
                <a:schemeClr val="bg1"/>
              </a:solidFill>
              <a:latin typeface="PT Sans"/>
              <a:cs typeface="PT Sans"/>
            </a:endParaRPr>
          </a:p>
        </p:txBody>
      </p:sp>
      <p:sp>
        <p:nvSpPr>
          <p:cNvPr id="2" name="PB">
            <a:extLst>
              <a:ext uri="{FF2B5EF4-FFF2-40B4-BE49-F238E27FC236}">
                <a16:creationId xmlns:a16="http://schemas.microsoft.com/office/drawing/2014/main" id="{033C038C-0798-EB10-E176-D43B1A026133}"/>
              </a:ext>
            </a:extLst>
          </p:cNvPr>
          <p:cNvSpPr/>
          <p:nvPr/>
        </p:nvSpPr>
        <p:spPr>
          <a:xfrm>
            <a:off x="0" y="5613400"/>
            <a:ext cx="9144000" cy="101600"/>
          </a:xfrm>
          <a:prstGeom prst="rect">
            <a:avLst/>
          </a:prstGeom>
          <a:gradFill flip="none" rotWithShape="1">
            <a:gsLst>
              <a:gs pos="0">
                <a:srgbClr val="00775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1132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12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186FB2B-B336-34B0-68E6-A9DDC89F4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PT Sans" panose="020B0503020203020204" pitchFamily="34" charset="0"/>
              </a:rPr>
              <a:t>About </a:t>
            </a:r>
            <a:r>
              <a:rPr lang="de-DE" dirty="0" err="1">
                <a:latin typeface="PT Sans" panose="020B0503020203020204" pitchFamily="34" charset="0"/>
              </a:rPr>
              <a:t>me</a:t>
            </a:r>
            <a:endParaRPr lang="de-DE" dirty="0">
              <a:latin typeface="PT Sans" panose="020B0503020203020204" pitchFamily="34" charset="0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B34DB05-AB7F-7EEC-DF14-88680C631C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>
                <a:latin typeface="PT Sans" panose="020B0503020203020204" pitchFamily="34" charset="0"/>
              </a:rPr>
              <a:t>X.com/</a:t>
            </a:r>
            <a:r>
              <a:rPr lang="de-DE" dirty="0" err="1">
                <a:latin typeface="PT Sans" panose="020B0503020203020204" pitchFamily="34" charset="0"/>
              </a:rPr>
              <a:t>cefoot</a:t>
            </a:r>
            <a:r>
              <a:rPr lang="de-DE" dirty="0">
                <a:latin typeface="PT Sans" panose="020B0503020203020204" pitchFamily="34" charset="0"/>
              </a:rPr>
              <a:t> | </a:t>
            </a:r>
            <a:r>
              <a:rPr lang="de-DE" dirty="0" err="1">
                <a:latin typeface="PT Sans" panose="020B0503020203020204" pitchFamily="34" charset="0"/>
              </a:rPr>
              <a:t>devpostcom</a:t>
            </a:r>
            <a:r>
              <a:rPr lang="de-DE" dirty="0">
                <a:latin typeface="PT Sans" panose="020B0503020203020204" pitchFamily="34" charset="0"/>
              </a:rPr>
              <a:t>/</a:t>
            </a:r>
            <a:r>
              <a:rPr lang="de-DE" dirty="0" err="1">
                <a:latin typeface="PT Sans" panose="020B0503020203020204" pitchFamily="34" charset="0"/>
              </a:rPr>
              <a:t>cefoot</a:t>
            </a:r>
            <a:r>
              <a:rPr lang="de-DE" dirty="0">
                <a:latin typeface="PT Sans" panose="020B0503020203020204" pitchFamily="34" charset="0"/>
              </a:rPr>
              <a:t> | linkedin.com/in/</a:t>
            </a:r>
            <a:r>
              <a:rPr lang="de-DE" dirty="0" err="1">
                <a:latin typeface="PT Sans" panose="020B0503020203020204" pitchFamily="34" charset="0"/>
              </a:rPr>
              <a:t>chris-papenfuss</a:t>
            </a:r>
            <a:r>
              <a:rPr lang="de-DE" dirty="0">
                <a:latin typeface="PT Sans" panose="020B0503020203020204" pitchFamily="34" charset="0"/>
              </a:rPr>
              <a:t>/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700A24B-6231-81F3-74C6-8EBFE05F1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PT Sans" panose="020B0503020203020204" pitchFamily="34" charset="0"/>
              </a:rPr>
              <a:t>Chris Papenfuß – full-time Mixed Reality development for 7+ years</a:t>
            </a:r>
          </a:p>
        </p:txBody>
      </p:sp>
      <p:pic>
        <p:nvPicPr>
          <p:cNvPr id="6" name="KinectWorldV1 - Demo (480p_25fps_H264-128kbit_AAC)">
            <a:hlinkClick r:id="" action="ppaction://media"/>
            <a:extLst>
              <a:ext uri="{FF2B5EF4-FFF2-40B4-BE49-F238E27FC236}">
                <a16:creationId xmlns:a16="http://schemas.microsoft.com/office/drawing/2014/main" id="{628DD613-3D0C-35CB-CABB-CCE86E88791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9"/>
          <a:srcRect l="1794" t="7444" r="2304" b="2703"/>
          <a:stretch/>
        </p:blipFill>
        <p:spPr>
          <a:xfrm>
            <a:off x="2316851" y="1272801"/>
            <a:ext cx="4510297" cy="3169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Grafik 8" descr="Ein Bild, das Boden, drinnen, Fenster, lebend enthält.&#10;&#10;Automatisch generierte Beschreibung">
            <a:extLst>
              <a:ext uri="{FF2B5EF4-FFF2-40B4-BE49-F238E27FC236}">
                <a16:creationId xmlns:a16="http://schemas.microsoft.com/office/drawing/2014/main" id="{7EC923D0-FE4B-6976-ACD8-7A4B30084D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88223" y="1395786"/>
            <a:ext cx="1937381" cy="3445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Fonk7IYXoAEQ4t3">
            <a:hlinkClick r:id="" action="ppaction://media"/>
            <a:extLst>
              <a:ext uri="{FF2B5EF4-FFF2-40B4-BE49-F238E27FC236}">
                <a16:creationId xmlns:a16="http://schemas.microsoft.com/office/drawing/2014/main" id="{C4199163-A260-7F9D-CCC0-EB5BD65D5CDC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767667" y="1919469"/>
            <a:ext cx="4411936" cy="24853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2023-02-17 12-32-35 - Trim">
            <a:hlinkClick r:id="" action="ppaction://media"/>
            <a:extLst>
              <a:ext uri="{FF2B5EF4-FFF2-40B4-BE49-F238E27FC236}">
                <a16:creationId xmlns:a16="http://schemas.microsoft.com/office/drawing/2014/main" id="{CDAA173A-1756-AEF7-4D17-5D4CC3B48769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778000" y="1574414"/>
            <a:ext cx="5730346" cy="3223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PB">
            <a:extLst>
              <a:ext uri="{FF2B5EF4-FFF2-40B4-BE49-F238E27FC236}">
                <a16:creationId xmlns:a16="http://schemas.microsoft.com/office/drawing/2014/main" id="{16896BDB-DA68-14D2-7B42-EE488A7C9601}"/>
              </a:ext>
            </a:extLst>
          </p:cNvPr>
          <p:cNvSpPr/>
          <p:nvPr/>
        </p:nvSpPr>
        <p:spPr>
          <a:xfrm>
            <a:off x="0" y="5613400"/>
            <a:ext cx="703385" cy="101600"/>
          </a:xfrm>
          <a:prstGeom prst="rect">
            <a:avLst/>
          </a:prstGeom>
          <a:gradFill flip="none" rotWithShape="1">
            <a:gsLst>
              <a:gs pos="0">
                <a:srgbClr val="00775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816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87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0642 0.1133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30" y="5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9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33333E-6 L -0.1691 0.2297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55" y="1147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44444E-6 L 0.03281 0.2316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2" y="11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553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3974 0.0455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61" y="2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48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49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 mute="1">
                <p:cTn id="50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E6AADC-ADB1-8294-1530-F507AF4F9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data experts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02EBB7B-FB82-AFCB-54F8-7E8A8A3FAA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Inhaltsplatzhalter 1">
            <a:extLst>
              <a:ext uri="{FF2B5EF4-FFF2-40B4-BE49-F238E27FC236}">
                <a16:creationId xmlns:a16="http://schemas.microsoft.com/office/drawing/2014/main" id="{271B5DA8-27F5-D202-30B0-AA921D709EEF}"/>
              </a:ext>
            </a:extLst>
          </p:cNvPr>
          <p:cNvSpPr txBox="1">
            <a:spLocks/>
          </p:cNvSpPr>
          <p:nvPr/>
        </p:nvSpPr>
        <p:spPr>
          <a:xfrm>
            <a:off x="467999" y="1597026"/>
            <a:ext cx="3226733" cy="34925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SzPct val="70000"/>
              <a:buFont typeface="Arial"/>
              <a:buNone/>
              <a:defRPr sz="1300" u="none" kern="1200" cap="all" spc="60">
                <a:solidFill>
                  <a:srgbClr val="8B8A8A"/>
                </a:solidFill>
                <a:latin typeface="PT Sans"/>
                <a:ea typeface="+mn-ea"/>
                <a:cs typeface="PT San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PT Sans"/>
                <a:ea typeface="+mn-ea"/>
                <a:cs typeface="PT San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PT Sans"/>
                <a:ea typeface="+mn-ea"/>
                <a:cs typeface="PT San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PT Sans"/>
                <a:ea typeface="+mn-ea"/>
                <a:cs typeface="PT San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PT Sans"/>
                <a:ea typeface="+mn-ea"/>
                <a:cs typeface="PT San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err="1">
                <a:latin typeface="PT Sans" panose="020B0503020203020204" pitchFamily="34" charset="0"/>
              </a:rPr>
              <a:t>Founded</a:t>
            </a:r>
            <a:r>
              <a:rPr lang="de-DE" dirty="0">
                <a:latin typeface="PT Sans" panose="020B0503020203020204" pitchFamily="34" charset="0"/>
              </a:rPr>
              <a:t> in 1962</a:t>
            </a:r>
          </a:p>
          <a:p>
            <a:endParaRPr lang="de-DE" dirty="0">
              <a:latin typeface="PT Sans" panose="020B0503020203020204" pitchFamily="34" charset="0"/>
            </a:endParaRPr>
          </a:p>
          <a:p>
            <a:r>
              <a:rPr lang="de-DE" dirty="0" err="1">
                <a:latin typeface="PT Sans" panose="020B0503020203020204" pitchFamily="34" charset="0"/>
              </a:rPr>
              <a:t>Active</a:t>
            </a:r>
            <a:r>
              <a:rPr lang="de-DE" dirty="0">
                <a:latin typeface="PT Sans" panose="020B0503020203020204" pitchFamily="34" charset="0"/>
              </a:rPr>
              <a:t> </a:t>
            </a:r>
            <a:r>
              <a:rPr lang="de-DE" dirty="0" err="1">
                <a:latin typeface="PT Sans" panose="020B0503020203020204" pitchFamily="34" charset="0"/>
              </a:rPr>
              <a:t>nationwide</a:t>
            </a:r>
            <a:endParaRPr lang="de-DE" dirty="0">
              <a:latin typeface="PT Sans" panose="020B0503020203020204" pitchFamily="34" charset="0"/>
            </a:endParaRPr>
          </a:p>
          <a:p>
            <a:endParaRPr lang="de-DE" dirty="0">
              <a:latin typeface="PT Sans" panose="020B0503020203020204" pitchFamily="34" charset="0"/>
            </a:endParaRPr>
          </a:p>
          <a:p>
            <a:r>
              <a:rPr lang="de-DE" dirty="0">
                <a:latin typeface="PT Sans" panose="020B0503020203020204" pitchFamily="34" charset="0"/>
              </a:rPr>
              <a:t>&gt; 250 </a:t>
            </a:r>
            <a:r>
              <a:rPr lang="de-DE" dirty="0" err="1">
                <a:latin typeface="PT Sans" panose="020B0503020203020204" pitchFamily="34" charset="0"/>
              </a:rPr>
              <a:t>employees</a:t>
            </a:r>
            <a:endParaRPr lang="de-DE" dirty="0">
              <a:latin typeface="PT Sans" panose="020B0503020203020204" pitchFamily="34" charset="0"/>
            </a:endParaRPr>
          </a:p>
          <a:p>
            <a:br>
              <a:rPr lang="de-DE" dirty="0">
                <a:latin typeface="PT Sans" panose="020B0503020203020204" pitchFamily="34" charset="0"/>
              </a:rPr>
            </a:br>
            <a:r>
              <a:rPr lang="de-DE" dirty="0">
                <a:latin typeface="PT Sans" panose="020B0503020203020204" pitchFamily="34" charset="0"/>
              </a:rPr>
              <a:t>Independent / Family Business</a:t>
            </a:r>
          </a:p>
        </p:txBody>
      </p:sp>
      <p:sp>
        <p:nvSpPr>
          <p:cNvPr id="16" name="Inhaltsplatzhalter 1">
            <a:extLst>
              <a:ext uri="{FF2B5EF4-FFF2-40B4-BE49-F238E27FC236}">
                <a16:creationId xmlns:a16="http://schemas.microsoft.com/office/drawing/2014/main" id="{FE7E2EAD-EE10-1733-1EC3-62711E19DEED}"/>
              </a:ext>
            </a:extLst>
          </p:cNvPr>
          <p:cNvSpPr txBox="1">
            <a:spLocks/>
          </p:cNvSpPr>
          <p:nvPr/>
        </p:nvSpPr>
        <p:spPr>
          <a:xfrm>
            <a:off x="3507556" y="532856"/>
            <a:ext cx="2079625" cy="34925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SzPct val="70000"/>
              <a:buFont typeface="Arial"/>
              <a:buNone/>
              <a:defRPr sz="1300" u="none" kern="1200" cap="all" spc="60">
                <a:solidFill>
                  <a:srgbClr val="8B8A8A"/>
                </a:solidFill>
                <a:latin typeface="PT Sans"/>
                <a:ea typeface="+mn-ea"/>
                <a:cs typeface="PT San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PT Sans"/>
                <a:ea typeface="+mn-ea"/>
                <a:cs typeface="PT San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PT Sans"/>
                <a:ea typeface="+mn-ea"/>
                <a:cs typeface="PT San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PT Sans"/>
                <a:ea typeface="+mn-ea"/>
                <a:cs typeface="PT San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PT Sans"/>
                <a:ea typeface="+mn-ea"/>
                <a:cs typeface="PT San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dirty="0">
                <a:latin typeface="PT Sans" panose="020B0503020203020204" pitchFamily="34" charset="0"/>
              </a:rPr>
              <a:t>Main Focus:</a:t>
            </a:r>
            <a:br>
              <a:rPr lang="de-DE" dirty="0">
                <a:latin typeface="PT Sans" panose="020B0503020203020204" pitchFamily="34" charset="0"/>
              </a:rPr>
            </a:br>
            <a:br>
              <a:rPr lang="de-DE" dirty="0">
                <a:latin typeface="PT Sans" panose="020B0503020203020204" pitchFamily="34" charset="0"/>
              </a:rPr>
            </a:br>
            <a:endParaRPr lang="de-DE" dirty="0">
              <a:latin typeface="PT Sans" panose="020B0503020203020204" pitchFamily="34" charset="0"/>
            </a:endParaRPr>
          </a:p>
        </p:txBody>
      </p:sp>
      <p:sp>
        <p:nvSpPr>
          <p:cNvPr id="17" name="Inhaltsplatzhalter 1">
            <a:extLst>
              <a:ext uri="{FF2B5EF4-FFF2-40B4-BE49-F238E27FC236}">
                <a16:creationId xmlns:a16="http://schemas.microsoft.com/office/drawing/2014/main" id="{4A7AEEFD-1AF7-CD69-9144-217FBAAEAB06}"/>
              </a:ext>
            </a:extLst>
          </p:cNvPr>
          <p:cNvSpPr txBox="1">
            <a:spLocks/>
          </p:cNvSpPr>
          <p:nvPr/>
        </p:nvSpPr>
        <p:spPr>
          <a:xfrm>
            <a:off x="6212997" y="1619745"/>
            <a:ext cx="2540236" cy="34925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SzPct val="70000"/>
              <a:buFont typeface="Arial"/>
              <a:buNone/>
              <a:defRPr sz="1300" u="none" kern="1200" cap="all" spc="60">
                <a:solidFill>
                  <a:srgbClr val="8B8A8A"/>
                </a:solidFill>
                <a:latin typeface="PT Sans"/>
                <a:ea typeface="+mn-ea"/>
                <a:cs typeface="PT San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PT Sans"/>
                <a:ea typeface="+mn-ea"/>
                <a:cs typeface="PT San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PT Sans"/>
                <a:ea typeface="+mn-ea"/>
                <a:cs typeface="PT San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PT Sans"/>
                <a:ea typeface="+mn-ea"/>
                <a:cs typeface="PT San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PT Sans"/>
                <a:ea typeface="+mn-ea"/>
                <a:cs typeface="PT San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latin typeface="PT Sans" panose="020B0503020203020204" pitchFamily="34" charset="0"/>
              </a:rPr>
              <a:t>Products/Services:</a:t>
            </a:r>
            <a:br>
              <a:rPr lang="de-DE" dirty="0">
                <a:latin typeface="PT Sans" panose="020B0503020203020204" pitchFamily="34" charset="0"/>
              </a:rPr>
            </a:br>
            <a:br>
              <a:rPr lang="de-DE" dirty="0">
                <a:latin typeface="PT Sans" panose="020B0503020203020204" pitchFamily="34" charset="0"/>
              </a:rPr>
            </a:br>
            <a:r>
              <a:rPr lang="de-DE" dirty="0" err="1">
                <a:latin typeface="PT Sans" panose="020B0503020203020204" pitchFamily="34" charset="0"/>
              </a:rPr>
              <a:t>profil</a:t>
            </a:r>
            <a:r>
              <a:rPr lang="de-DE" dirty="0">
                <a:latin typeface="PT Sans" panose="020B0503020203020204" pitchFamily="34" charset="0"/>
              </a:rPr>
              <a:t> ELER</a:t>
            </a:r>
            <a:br>
              <a:rPr lang="de-DE" dirty="0">
                <a:latin typeface="PT Sans" panose="020B0503020203020204" pitchFamily="34" charset="0"/>
              </a:rPr>
            </a:br>
            <a:endParaRPr lang="de-DE" dirty="0">
              <a:latin typeface="PT Sans" panose="020B0503020203020204" pitchFamily="34" charset="0"/>
            </a:endParaRPr>
          </a:p>
          <a:p>
            <a:r>
              <a:rPr lang="de-DE" dirty="0">
                <a:latin typeface="PT Sans" panose="020B0503020203020204" pitchFamily="34" charset="0"/>
              </a:rPr>
              <a:t>X-OUT Output Management</a:t>
            </a:r>
          </a:p>
          <a:p>
            <a:endParaRPr lang="de-DE" dirty="0">
              <a:latin typeface="PT Sans" panose="020B0503020203020204" pitchFamily="34" charset="0"/>
            </a:endParaRPr>
          </a:p>
          <a:p>
            <a:r>
              <a:rPr lang="de-DE" dirty="0">
                <a:latin typeface="PT Sans" panose="020B0503020203020204" pitchFamily="34" charset="0"/>
              </a:rPr>
              <a:t>AR / MR </a:t>
            </a:r>
            <a:r>
              <a:rPr lang="de-DE" dirty="0" err="1">
                <a:latin typeface="PT Sans" panose="020B0503020203020204" pitchFamily="34" charset="0"/>
              </a:rPr>
              <a:t>solutions</a:t>
            </a:r>
            <a:endParaRPr lang="de-DE" dirty="0">
              <a:latin typeface="PT Sans" panose="020B0503020203020204" pitchFamily="34" charset="0"/>
            </a:endParaRPr>
          </a:p>
          <a:p>
            <a:endParaRPr lang="de-DE" dirty="0">
              <a:latin typeface="PT Sans" panose="020B0503020203020204" pitchFamily="34" charset="0"/>
            </a:endParaRPr>
          </a:p>
          <a:p>
            <a:r>
              <a:rPr lang="de-DE" dirty="0">
                <a:latin typeface="PT Sans" panose="020B0503020203020204" pitchFamily="34" charset="0"/>
              </a:rPr>
              <a:t>……</a:t>
            </a:r>
            <a:r>
              <a:rPr lang="de-DE" dirty="0" err="1">
                <a:latin typeface="PT Sans" panose="020B0503020203020204" pitchFamily="34" charset="0"/>
              </a:rPr>
              <a:t>Customized</a:t>
            </a:r>
            <a:r>
              <a:rPr lang="de-DE" dirty="0">
                <a:latin typeface="PT Sans" panose="020B0503020203020204" pitchFamily="34" charset="0"/>
              </a:rPr>
              <a:t> </a:t>
            </a:r>
            <a:r>
              <a:rPr lang="de-DE" dirty="0" err="1">
                <a:latin typeface="PT Sans" panose="020B0503020203020204" pitchFamily="34" charset="0"/>
              </a:rPr>
              <a:t>solutionS</a:t>
            </a:r>
            <a:endParaRPr lang="de-DE" dirty="0">
              <a:latin typeface="PT Sans" panose="020B0503020203020204" pitchFamily="34" charset="0"/>
            </a:endParaRPr>
          </a:p>
          <a:p>
            <a:endParaRPr lang="de-DE" dirty="0">
              <a:latin typeface="PT Sans" panose="020B0503020203020204" pitchFamily="34" charset="0"/>
            </a:endParaRPr>
          </a:p>
          <a:p>
            <a:endParaRPr lang="de-DE" dirty="0">
              <a:latin typeface="PT Sans" panose="020B0503020203020204" pitchFamily="34" charset="0"/>
            </a:endParaRP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7DFFF754-19E9-735B-3348-FA14E0E2DC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852" y="938807"/>
            <a:ext cx="990295" cy="944938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5C71222D-11A9-C97F-43B6-80BB26604B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4658" y="2008173"/>
            <a:ext cx="974681" cy="1014464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5F057873-2E85-15EB-030F-D2201E8F2E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370" y="3068228"/>
            <a:ext cx="1374669" cy="899108"/>
          </a:xfrm>
          <a:prstGeom prst="rect">
            <a:avLst/>
          </a:prstGeom>
        </p:spPr>
      </p:pic>
      <p:sp>
        <p:nvSpPr>
          <p:cNvPr id="4" name="PB">
            <a:extLst>
              <a:ext uri="{FF2B5EF4-FFF2-40B4-BE49-F238E27FC236}">
                <a16:creationId xmlns:a16="http://schemas.microsoft.com/office/drawing/2014/main" id="{B696AE16-3231-45E2-D2D1-8BA7F766EB3F}"/>
              </a:ext>
            </a:extLst>
          </p:cNvPr>
          <p:cNvSpPr/>
          <p:nvPr/>
        </p:nvSpPr>
        <p:spPr>
          <a:xfrm>
            <a:off x="0" y="5613400"/>
            <a:ext cx="1406769" cy="101600"/>
          </a:xfrm>
          <a:prstGeom prst="rect">
            <a:avLst/>
          </a:prstGeom>
          <a:gradFill flip="none" rotWithShape="1">
            <a:gsLst>
              <a:gs pos="0">
                <a:srgbClr val="00775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4402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C404FCD-6FD2-D2C7-D4DE-A548C83853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" r="2067"/>
          <a:stretch/>
        </p:blipFill>
        <p:spPr bwMode="auto">
          <a:xfrm>
            <a:off x="-42863" y="-38100"/>
            <a:ext cx="9377364" cy="5486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31FB7CF-E9E8-83A2-55EF-1A698EAD9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latin typeface="PT Sans" panose="020B0503020203020204" pitchFamily="34" charset="0"/>
              </a:rPr>
              <a:t>Holographic</a:t>
            </a:r>
            <a:endParaRPr lang="de-DE" dirty="0">
              <a:latin typeface="PT Sans" panose="020B0503020203020204" pitchFamily="34" charset="0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6C2620-91E4-A032-F81C-A7BF819488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>
              <a:latin typeface="PT Sans" panose="020B0503020203020204" pitchFamily="34" charset="0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F8811EA-5581-B56D-F098-65123C58AB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rgbClr val="A9DDC3"/>
                </a:solidFill>
                <a:effectLst>
                  <a:glow rad="127000">
                    <a:schemeClr val="tx1">
                      <a:lumMod val="95000"/>
                      <a:lumOff val="5000"/>
                    </a:schemeClr>
                  </a:glow>
                </a:effectLst>
                <a:latin typeface="PT Sans" panose="020B0503020203020204" pitchFamily="34" charset="0"/>
              </a:rPr>
              <a:t>Since</a:t>
            </a:r>
            <a:r>
              <a:rPr lang="de-DE" dirty="0">
                <a:solidFill>
                  <a:srgbClr val="A9DDC3"/>
                </a:solidFill>
                <a:effectLst>
                  <a:glow rad="127000">
                    <a:schemeClr val="tx1">
                      <a:lumMod val="95000"/>
                      <a:lumOff val="5000"/>
                    </a:schemeClr>
                  </a:glow>
                </a:effectLst>
                <a:latin typeface="PT Sans" panose="020B0503020203020204" pitchFamily="34" charset="0"/>
              </a:rPr>
              <a:t> 2017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A9DDC3"/>
                </a:solidFill>
                <a:effectLst>
                  <a:glow rad="127000">
                    <a:schemeClr val="tx1">
                      <a:lumMod val="95000"/>
                      <a:lumOff val="5000"/>
                    </a:schemeClr>
                  </a:glow>
                </a:effectLst>
                <a:latin typeface="PT Sans" panose="020B0503020203020204" pitchFamily="34" charset="0"/>
              </a:rPr>
              <a:t>Individual </a:t>
            </a:r>
            <a:r>
              <a:rPr lang="de-DE" dirty="0" err="1">
                <a:solidFill>
                  <a:srgbClr val="A9DDC3"/>
                </a:solidFill>
                <a:effectLst>
                  <a:glow rad="127000">
                    <a:schemeClr val="tx1">
                      <a:lumMod val="95000"/>
                      <a:lumOff val="5000"/>
                    </a:schemeClr>
                  </a:glow>
                </a:effectLst>
                <a:latin typeface="PT Sans" panose="020B0503020203020204" pitchFamily="34" charset="0"/>
              </a:rPr>
              <a:t>developments</a:t>
            </a:r>
            <a:r>
              <a:rPr lang="de-DE" dirty="0">
                <a:solidFill>
                  <a:srgbClr val="A9DDC3"/>
                </a:solidFill>
                <a:effectLst>
                  <a:glow rad="127000">
                    <a:schemeClr val="tx1">
                      <a:lumMod val="95000"/>
                      <a:lumOff val="5000"/>
                    </a:schemeClr>
                  </a:glow>
                </a:effectLst>
                <a:latin typeface="PT Sans" panose="020B0503020203020204" pitchFamily="34" charset="0"/>
              </a:rPr>
              <a:t> (</a:t>
            </a:r>
            <a:r>
              <a:rPr lang="de-DE" dirty="0" err="1">
                <a:solidFill>
                  <a:srgbClr val="A9DDC3"/>
                </a:solidFill>
                <a:effectLst>
                  <a:glow rad="127000">
                    <a:schemeClr val="tx1">
                      <a:lumMod val="95000"/>
                      <a:lumOff val="5000"/>
                    </a:schemeClr>
                  </a:glow>
                </a:effectLst>
                <a:latin typeface="PT Sans" panose="020B0503020203020204" pitchFamily="34" charset="0"/>
              </a:rPr>
              <a:t>mixed</a:t>
            </a:r>
            <a:r>
              <a:rPr lang="de-DE" dirty="0">
                <a:solidFill>
                  <a:srgbClr val="A9DDC3"/>
                </a:solidFill>
                <a:effectLst>
                  <a:glow rad="127000">
                    <a:schemeClr val="tx1">
                      <a:lumMod val="95000"/>
                      <a:lumOff val="5000"/>
                    </a:schemeClr>
                  </a:glow>
                </a:effectLst>
                <a:latin typeface="PT Sans" panose="020B0503020203020204" pitchFamily="34" charset="0"/>
              </a:rPr>
              <a:t> </a:t>
            </a:r>
            <a:r>
              <a:rPr lang="de-DE" dirty="0" err="1">
                <a:solidFill>
                  <a:srgbClr val="A9DDC3"/>
                </a:solidFill>
                <a:effectLst>
                  <a:glow rad="127000">
                    <a:schemeClr val="tx1">
                      <a:lumMod val="95000"/>
                      <a:lumOff val="5000"/>
                    </a:schemeClr>
                  </a:glow>
                </a:effectLst>
                <a:latin typeface="PT Sans" panose="020B0503020203020204" pitchFamily="34" charset="0"/>
              </a:rPr>
              <a:t>reality</a:t>
            </a:r>
            <a:r>
              <a:rPr lang="de-DE" dirty="0">
                <a:solidFill>
                  <a:srgbClr val="A9DDC3"/>
                </a:solidFill>
                <a:effectLst>
                  <a:glow rad="127000">
                    <a:schemeClr val="tx1">
                      <a:lumMod val="95000"/>
                      <a:lumOff val="5000"/>
                    </a:schemeClr>
                  </a:glow>
                </a:effectLst>
                <a:latin typeface="PT Sans" panose="020B0503020203020204" pitchFamily="34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effectLst>
                <a:glow rad="127000">
                  <a:schemeClr val="tx1">
                    <a:lumMod val="95000"/>
                    <a:lumOff val="5000"/>
                  </a:schemeClr>
                </a:glow>
              </a:effectLst>
              <a:latin typeface="PT Sans" panose="020B0503020203020204" pitchFamily="34" charset="0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61ACBEA-49A3-FA91-E618-883EF5029B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8880" y="3145742"/>
            <a:ext cx="1676057" cy="1400679"/>
          </a:xfrm>
          <a:prstGeom prst="rect">
            <a:avLst/>
          </a:prstGeom>
          <a:ln>
            <a:noFill/>
          </a:ln>
          <a:effectLst>
            <a:glow rad="63500">
              <a:schemeClr val="bg2">
                <a:lumMod val="90000"/>
                <a:alpha val="40000"/>
              </a:schemeClr>
            </a:glow>
            <a:outerShdw blurRad="292100" dist="139700" dir="2700000" sx="119000" sy="119000" algn="tl" rotWithShape="0">
              <a:srgbClr val="007755">
                <a:alpha val="59000"/>
              </a:srgb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C713C180-5FE1-47CB-1851-84E302D677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7015" y="4155997"/>
            <a:ext cx="2185079" cy="609978"/>
          </a:xfrm>
          <a:prstGeom prst="rect">
            <a:avLst/>
          </a:prstGeom>
          <a:ln>
            <a:noFill/>
          </a:ln>
          <a:effectLst>
            <a:glow rad="63500">
              <a:schemeClr val="bg2">
                <a:lumMod val="90000"/>
                <a:alpha val="40000"/>
              </a:schemeClr>
            </a:glow>
            <a:outerShdw blurRad="292100" dist="139700" dir="2700000" sx="119000" sy="119000" algn="tl" rotWithShape="0">
              <a:srgbClr val="007755">
                <a:alpha val="59000"/>
              </a:srgbClr>
            </a:outerShdw>
          </a:effectLst>
        </p:spPr>
      </p:pic>
      <p:pic>
        <p:nvPicPr>
          <p:cNvPr id="10" name="Grafik 9" descr="Ein Bild, das Text, ClipArt enthält.&#10;&#10;Automatisch generierte Beschreibung">
            <a:extLst>
              <a:ext uri="{FF2B5EF4-FFF2-40B4-BE49-F238E27FC236}">
                <a16:creationId xmlns:a16="http://schemas.microsoft.com/office/drawing/2014/main" id="{93C70A58-EF46-AAB0-D34A-5E099C20E2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560" y="3546934"/>
            <a:ext cx="2456693" cy="610703"/>
          </a:xfrm>
          <a:prstGeom prst="rect">
            <a:avLst/>
          </a:prstGeom>
          <a:ln>
            <a:noFill/>
          </a:ln>
          <a:effectLst>
            <a:glow rad="63500">
              <a:schemeClr val="bg2">
                <a:lumMod val="90000"/>
                <a:alpha val="40000"/>
              </a:schemeClr>
            </a:glow>
            <a:outerShdw blurRad="292100" dist="139700" dir="2700000" sx="119000" sy="119000" algn="tl" rotWithShape="0">
              <a:srgbClr val="007755">
                <a:alpha val="59000"/>
              </a:srgbClr>
            </a:outerShdw>
          </a:effectLst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AC135151-ECEA-E6F1-0C24-4C88111A2B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78200" y="4854216"/>
            <a:ext cx="5427133" cy="651562"/>
          </a:xfrm>
          <a:prstGeom prst="rect">
            <a:avLst/>
          </a:prstGeom>
          <a:ln>
            <a:noFill/>
          </a:ln>
          <a:effectLst>
            <a:glow rad="63500">
              <a:schemeClr val="bg2">
                <a:lumMod val="90000"/>
                <a:alpha val="40000"/>
              </a:schemeClr>
            </a:glow>
            <a:outerShdw blurRad="292100" dist="139700" dir="2700000" sx="119000" sy="119000" algn="tl" rotWithShape="0">
              <a:srgbClr val="007755">
                <a:alpha val="59000"/>
              </a:srgbClr>
            </a:outerShdw>
          </a:effectLst>
        </p:spPr>
      </p:pic>
      <p:pic>
        <p:nvPicPr>
          <p:cNvPr id="14" name="Grafik 13" descr="Ein Bild, das Text enthält.&#10;&#10;Automatisch generierte Beschreibung">
            <a:extLst>
              <a:ext uri="{FF2B5EF4-FFF2-40B4-BE49-F238E27FC236}">
                <a16:creationId xmlns:a16="http://schemas.microsoft.com/office/drawing/2014/main" id="{B0AB59B0-326D-A669-E778-3A801EBE86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6600" y="4314321"/>
            <a:ext cx="1905000" cy="700430"/>
          </a:xfrm>
          <a:prstGeom prst="rect">
            <a:avLst/>
          </a:prstGeom>
          <a:ln>
            <a:noFill/>
          </a:ln>
          <a:effectLst>
            <a:glow rad="63500">
              <a:schemeClr val="bg2">
                <a:lumMod val="90000"/>
                <a:alpha val="40000"/>
              </a:schemeClr>
            </a:glow>
            <a:outerShdw blurRad="292100" dist="139700" dir="2700000" sx="119000" sy="119000" algn="tl" rotWithShape="0">
              <a:srgbClr val="007755">
                <a:alpha val="59000"/>
              </a:srgbClr>
            </a:outerShdw>
          </a:effectLst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55688E3-7354-5CF5-EFB7-6CB1F76C24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5268" y="4238626"/>
            <a:ext cx="868460" cy="1410632"/>
          </a:xfrm>
          <a:prstGeom prst="rect">
            <a:avLst/>
          </a:prstGeom>
          <a:ln>
            <a:noFill/>
          </a:ln>
          <a:effectLst>
            <a:glow rad="63500">
              <a:schemeClr val="bg2">
                <a:lumMod val="90000"/>
                <a:alpha val="40000"/>
              </a:schemeClr>
            </a:glow>
            <a:outerShdw blurRad="292100" dist="139700" dir="2700000" sx="119000" sy="119000" algn="tl" rotWithShape="0">
              <a:srgbClr val="007755">
                <a:alpha val="59000"/>
              </a:srgbClr>
            </a:outerShdw>
          </a:effectLst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1BD1271D-F38B-4B30-BF08-864FB544E9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59498" y="2736801"/>
            <a:ext cx="945835" cy="1193344"/>
          </a:xfrm>
          <a:prstGeom prst="rect">
            <a:avLst/>
          </a:prstGeom>
          <a:ln>
            <a:noFill/>
          </a:ln>
          <a:effectLst>
            <a:glow rad="63500">
              <a:schemeClr val="bg2">
                <a:lumMod val="90000"/>
                <a:alpha val="40000"/>
              </a:schemeClr>
            </a:glow>
            <a:outerShdw blurRad="292100" dist="139700" dir="2700000" sx="119000" sy="119000" algn="tl" rotWithShape="0">
              <a:srgbClr val="007755">
                <a:alpha val="59000"/>
              </a:srgbClr>
            </a:outerShdw>
          </a:effectLst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90296E22-3A9B-FE50-8E2D-9B4111EA894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581" y="468366"/>
            <a:ext cx="2045834" cy="1137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6">
            <a:extLst>
              <a:ext uri="{FF2B5EF4-FFF2-40B4-BE49-F238E27FC236}">
                <a16:creationId xmlns:a16="http://schemas.microsoft.com/office/drawing/2014/main" id="{9F651A3B-DC9C-F781-32AB-60BC6AA8F64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80631" y="1701848"/>
            <a:ext cx="1810139" cy="570624"/>
          </a:xfrm>
          <a:prstGeom prst="rect">
            <a:avLst/>
          </a:prstGeom>
        </p:spPr>
      </p:pic>
      <p:sp>
        <p:nvSpPr>
          <p:cNvPr id="5" name="PB">
            <a:extLst>
              <a:ext uri="{FF2B5EF4-FFF2-40B4-BE49-F238E27FC236}">
                <a16:creationId xmlns:a16="http://schemas.microsoft.com/office/drawing/2014/main" id="{202A18C7-B527-872A-2460-B877B6DA7F7D}"/>
              </a:ext>
            </a:extLst>
          </p:cNvPr>
          <p:cNvSpPr/>
          <p:nvPr/>
        </p:nvSpPr>
        <p:spPr>
          <a:xfrm>
            <a:off x="0" y="5613400"/>
            <a:ext cx="2110154" cy="101600"/>
          </a:xfrm>
          <a:prstGeom prst="rect">
            <a:avLst/>
          </a:prstGeom>
          <a:solidFill>
            <a:srgbClr val="00775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8370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Mixed Reality APPs with code only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Stereokit</a:t>
            </a:r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B16EBB1-4872-097B-EF22-96E5F91A3072}"/>
              </a:ext>
            </a:extLst>
          </p:cNvPr>
          <p:cNvSpPr txBox="1"/>
          <p:nvPr/>
        </p:nvSpPr>
        <p:spPr>
          <a:xfrm rot="553857">
            <a:off x="777239" y="3184478"/>
            <a:ext cx="2308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>
                <a:solidFill>
                  <a:schemeClr val="accent2"/>
                </a:solidFill>
                <a:latin typeface="PT Sans" panose="020B0503020203020204" pitchFamily="34" charset="0"/>
              </a:rPr>
              <a:t>Mixed-Reality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6097CD0-C9DC-AFE6-826F-3580DC35AD9D}"/>
              </a:ext>
            </a:extLst>
          </p:cNvPr>
          <p:cNvSpPr txBox="1"/>
          <p:nvPr/>
        </p:nvSpPr>
        <p:spPr>
          <a:xfrm rot="754495">
            <a:off x="4990070" y="2771447"/>
            <a:ext cx="2558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>
                <a:solidFill>
                  <a:schemeClr val="accent6"/>
                </a:solidFill>
                <a:latin typeface="PT Sans" panose="020B0503020203020204" pitchFamily="34" charset="0"/>
              </a:rPr>
              <a:t>Development / C#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18008A0-9E07-FF76-E5CB-979C3DA4FEA5}"/>
              </a:ext>
            </a:extLst>
          </p:cNvPr>
          <p:cNvSpPr txBox="1"/>
          <p:nvPr/>
        </p:nvSpPr>
        <p:spPr>
          <a:xfrm rot="20545100">
            <a:off x="3525422" y="3771157"/>
            <a:ext cx="1438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err="1">
                <a:solidFill>
                  <a:schemeClr val="accent4"/>
                </a:solidFill>
                <a:latin typeface="PT Sans" panose="020B0503020203020204" pitchFamily="34" charset="0"/>
              </a:rPr>
              <a:t>OpenXR</a:t>
            </a:r>
            <a:endParaRPr lang="de-DE" sz="2800" dirty="0">
              <a:solidFill>
                <a:schemeClr val="accent4"/>
              </a:solidFill>
              <a:latin typeface="PT Sans" panose="020B0503020203020204" pitchFamily="34" charset="0"/>
            </a:endParaRPr>
          </a:p>
        </p:txBody>
      </p:sp>
      <p:sp>
        <p:nvSpPr>
          <p:cNvPr id="4" name="PB">
            <a:extLst>
              <a:ext uri="{FF2B5EF4-FFF2-40B4-BE49-F238E27FC236}">
                <a16:creationId xmlns:a16="http://schemas.microsoft.com/office/drawing/2014/main" id="{C316874D-ECDE-8B95-7AD4-892BDDF083C7}"/>
              </a:ext>
            </a:extLst>
          </p:cNvPr>
          <p:cNvSpPr/>
          <p:nvPr/>
        </p:nvSpPr>
        <p:spPr>
          <a:xfrm>
            <a:off x="0" y="5613400"/>
            <a:ext cx="2813539" cy="101600"/>
          </a:xfrm>
          <a:prstGeom prst="rect">
            <a:avLst/>
          </a:prstGeom>
          <a:gradFill flip="none" rotWithShape="1">
            <a:gsLst>
              <a:gs pos="0">
                <a:srgbClr val="00775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201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Mixed-Reality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1. Wikipedia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457201" y="1319225"/>
            <a:ext cx="4111108" cy="91838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it-IT" dirty="0">
                <a:latin typeface="PT Sans" panose="020B0503020203020204" pitchFamily="34" charset="0"/>
              </a:rPr>
              <a:t>[…] </a:t>
            </a:r>
            <a:r>
              <a:rPr lang="en-US" b="0" i="0" dirty="0">
                <a:solidFill>
                  <a:srgbClr val="202122"/>
                </a:solidFill>
                <a:effectLst/>
                <a:latin typeface="PT Sans" panose="020B0503020203020204" pitchFamily="34" charset="0"/>
              </a:rPr>
              <a:t>merging of a real-world environment and a computer-generated […] </a:t>
            </a:r>
            <a:r>
              <a:rPr lang="en-US" b="0" i="0" baseline="30000" dirty="0">
                <a:solidFill>
                  <a:srgbClr val="202122"/>
                </a:solidFill>
                <a:effectLst/>
                <a:latin typeface="PT Sans" panose="020B0503020203020204" pitchFamily="34" charset="0"/>
              </a:rPr>
              <a:t>1</a:t>
            </a:r>
            <a:endParaRPr lang="it-IT" baseline="30000" dirty="0">
              <a:latin typeface="PT Sans" panose="020B0503020203020204" pitchFamily="34" charset="0"/>
            </a:endParaRPr>
          </a:p>
        </p:txBody>
      </p:sp>
      <p:pic>
        <p:nvPicPr>
          <p:cNvPr id="9" name="Grafik 8" descr="Ein Bild, das drinnen, Boden, Decke, Wand enthält.&#10;&#10;Automatisch generierte Beschreibung">
            <a:extLst>
              <a:ext uri="{FF2B5EF4-FFF2-40B4-BE49-F238E27FC236}">
                <a16:creationId xmlns:a16="http://schemas.microsoft.com/office/drawing/2014/main" id="{9E768C9B-C71E-B701-59C1-9DFE216B75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236602" y="1487130"/>
            <a:ext cx="4111108" cy="2740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3D-Modell 9" descr="Kuckucksuhr">
                <a:extLst>
                  <a:ext uri="{FF2B5EF4-FFF2-40B4-BE49-F238E27FC236}">
                    <a16:creationId xmlns:a16="http://schemas.microsoft.com/office/drawing/2014/main" id="{4DE1F1F1-F2FC-9C6E-F1E0-4776E053A5A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57334106"/>
                  </p:ext>
                </p:extLst>
              </p:nvPr>
            </p:nvGraphicFramePr>
            <p:xfrm>
              <a:off x="4236602" y="2045210"/>
              <a:ext cx="830698" cy="1240037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830698" cy="1240037"/>
                    </a:xfrm>
                    <a:prstGeom prst="rect">
                      <a:avLst/>
                    </a:prstGeom>
                    <a:effectLst>
                      <a:glow rad="1358900">
                        <a:schemeClr val="accent4">
                          <a:satMod val="175000"/>
                          <a:alpha val="68000"/>
                        </a:schemeClr>
                      </a:glow>
                    </a:effectLst>
                  </am3d:spPr>
                  <am3d:camera>
                    <am3d:pos x="0" y="0" z="6167031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41017" d="1000000"/>
                    <am3d:preTrans dx="-985030" dy="-18000000" dz="-10718299"/>
                    <am3d:scale>
                      <am3d:sx n="1000000" d="1000000"/>
                      <am3d:sy n="1000000" d="1000000"/>
                      <am3d:sz n="1000000" d="1000000"/>
                    </am3d:scale>
                    <am3d:rot ax="1214677" ay="3775342" az="1090771"/>
                    <am3d:postTrans dx="0" dy="0" dz="0"/>
                  </am3d:trans>
                  <am3d:raster rName="Office3DRenderer" rVer="16.0.8326">
                    <am3d:blip r:embed="rId6"/>
                  </am3d:raster>
                  <am3d:extLst>
                    <a:ext uri="{9A65AA19-BECB-4387-8358-8AD5134E1D82}">
                      <a3danim:embedAnim xmlns:a3danim="http://schemas.microsoft.com/office/drawing/2018/animation/model3d" animId="1">
                        <a3danim:animPr length="4266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1"/>
                    </a:ext>
                  </am3d:extLst>
                  <am3d:objViewport viewportSz="128734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3D-Modell 9" descr="Kuckucksuhr">
                <a:extLst>
                  <a:ext uri="{FF2B5EF4-FFF2-40B4-BE49-F238E27FC236}">
                    <a16:creationId xmlns:a16="http://schemas.microsoft.com/office/drawing/2014/main" id="{4DE1F1F1-F2FC-9C6E-F1E0-4776E053A5A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236602" y="2045210"/>
                <a:ext cx="830698" cy="1240037"/>
              </a:xfrm>
              <a:prstGeom prst="rect">
                <a:avLst/>
              </a:prstGeom>
              <a:effectLst>
                <a:glow rad="1358900">
                  <a:schemeClr val="accent4">
                    <a:satMod val="175000"/>
                    <a:alpha val="68000"/>
                  </a:schemeClr>
                </a:glow>
              </a:effectLst>
            </p:spPr>
          </p:pic>
        </mc:Fallback>
      </mc:AlternateContent>
      <p:sp>
        <p:nvSpPr>
          <p:cNvPr id="11" name="Textplatzhalter 5">
            <a:extLst>
              <a:ext uri="{FF2B5EF4-FFF2-40B4-BE49-F238E27FC236}">
                <a16:creationId xmlns:a16="http://schemas.microsoft.com/office/drawing/2014/main" id="{C147B7A9-7084-2E51-5F33-43E8F26445F1}"/>
              </a:ext>
            </a:extLst>
          </p:cNvPr>
          <p:cNvSpPr txBox="1">
            <a:spLocks/>
          </p:cNvSpPr>
          <p:nvPr/>
        </p:nvSpPr>
        <p:spPr>
          <a:xfrm>
            <a:off x="457200" y="2195046"/>
            <a:ext cx="4111108" cy="918384"/>
          </a:xfrm>
          <a:prstGeom prst="rect">
            <a:avLst/>
          </a:prstGeom>
        </p:spPr>
        <p:txBody>
          <a:bodyPr vert="horz" lIns="0" tIns="0" rIns="216000" bIns="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SzPct val="70000"/>
              <a:buFont typeface="Arial"/>
              <a:buChar char="•"/>
              <a:defRPr sz="1800" kern="1200">
                <a:solidFill>
                  <a:srgbClr val="3B3B3A"/>
                </a:solidFill>
                <a:latin typeface="PT Sans"/>
                <a:ea typeface="+mn-ea"/>
                <a:cs typeface="PT San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Char char="-"/>
              <a:defRPr sz="1600" kern="1200">
                <a:solidFill>
                  <a:srgbClr val="3B3B3A"/>
                </a:solidFill>
                <a:latin typeface="PT Sans"/>
                <a:ea typeface="+mn-ea"/>
                <a:cs typeface="PT San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Char char="-"/>
              <a:defRPr sz="1200" kern="1200">
                <a:solidFill>
                  <a:srgbClr val="3B3B3A"/>
                </a:solidFill>
                <a:latin typeface="PT Sans"/>
                <a:ea typeface="+mn-ea"/>
                <a:cs typeface="PT San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Char char="-"/>
              <a:defRPr sz="1100" kern="1200">
                <a:solidFill>
                  <a:srgbClr val="3B3B3A"/>
                </a:solidFill>
                <a:latin typeface="PT Sans"/>
                <a:ea typeface="+mn-ea"/>
                <a:cs typeface="PT San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buSzPct val="95000"/>
              <a:buFont typeface="Symbol" charset="2"/>
              <a:buChar char="-"/>
              <a:defRPr sz="1050" kern="1200">
                <a:solidFill>
                  <a:srgbClr val="3B3B3A"/>
                </a:solidFill>
                <a:latin typeface="PT Sans"/>
                <a:ea typeface="+mn-ea"/>
                <a:cs typeface="PT San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headsets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phone</a:t>
            </a:r>
            <a:endParaRPr lang="it-IT" baseline="30000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BFAEB49D-773D-CAD5-8F83-0CB10EDC77B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619431" y="2772289"/>
            <a:ext cx="1003300" cy="1003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04F02737-BAA9-E4D3-763A-04201D1E6C81}"/>
              </a:ext>
            </a:extLst>
          </p:cNvPr>
          <p:cNvSpPr txBox="1"/>
          <p:nvPr/>
        </p:nvSpPr>
        <p:spPr>
          <a:xfrm>
            <a:off x="368606" y="3772014"/>
            <a:ext cx="150495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Image </a:t>
            </a:r>
            <a:r>
              <a:rPr lang="de-DE" sz="600" dirty="0" err="1"/>
              <a:t>generated</a:t>
            </a:r>
            <a:r>
              <a:rPr lang="de-DE" sz="600" dirty="0"/>
              <a:t> </a:t>
            </a:r>
            <a:r>
              <a:rPr lang="de-DE" sz="600" dirty="0" err="1"/>
              <a:t>using</a:t>
            </a:r>
            <a:r>
              <a:rPr lang="de-DE" sz="600" dirty="0"/>
              <a:t> </a:t>
            </a:r>
            <a:r>
              <a:rPr lang="de-DE" sz="600" dirty="0" err="1"/>
              <a:t>ChatGPT</a:t>
            </a:r>
            <a:endParaRPr lang="de-DE" sz="600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4A338666-6ADC-F1F3-B023-ABB9DF03180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2560741" y="2983055"/>
            <a:ext cx="988674" cy="988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93AB4B75-BD90-CD2D-3CB4-409038219495}"/>
              </a:ext>
            </a:extLst>
          </p:cNvPr>
          <p:cNvSpPr txBox="1"/>
          <p:nvPr/>
        </p:nvSpPr>
        <p:spPr>
          <a:xfrm>
            <a:off x="2319083" y="3971729"/>
            <a:ext cx="1471989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Image </a:t>
            </a:r>
            <a:r>
              <a:rPr lang="de-DE" sz="600" dirty="0" err="1"/>
              <a:t>generated</a:t>
            </a:r>
            <a:r>
              <a:rPr lang="de-DE" sz="600" dirty="0"/>
              <a:t> </a:t>
            </a:r>
            <a:r>
              <a:rPr lang="de-DE" sz="600" dirty="0" err="1"/>
              <a:t>using</a:t>
            </a:r>
            <a:r>
              <a:rPr lang="de-DE" sz="600" dirty="0"/>
              <a:t> </a:t>
            </a:r>
            <a:r>
              <a:rPr lang="de-DE" sz="600" dirty="0" err="1"/>
              <a:t>ChatGPT</a:t>
            </a:r>
            <a:endParaRPr lang="de-DE" sz="600" dirty="0"/>
          </a:p>
        </p:txBody>
      </p:sp>
      <p:sp>
        <p:nvSpPr>
          <p:cNvPr id="3" name="PB">
            <a:extLst>
              <a:ext uri="{FF2B5EF4-FFF2-40B4-BE49-F238E27FC236}">
                <a16:creationId xmlns:a16="http://schemas.microsoft.com/office/drawing/2014/main" id="{2E85057B-0130-A9E0-9943-063BC5A5D41C}"/>
              </a:ext>
            </a:extLst>
          </p:cNvPr>
          <p:cNvSpPr/>
          <p:nvPr/>
        </p:nvSpPr>
        <p:spPr>
          <a:xfrm>
            <a:off x="0" y="5613400"/>
            <a:ext cx="3516923" cy="101600"/>
          </a:xfrm>
          <a:prstGeom prst="rect">
            <a:avLst/>
          </a:prstGeom>
          <a:gradFill flip="none" rotWithShape="1">
            <a:gsLst>
              <a:gs pos="0">
                <a:srgbClr val="00775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254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0" presetClass="entr" presetSubtype="1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0" presetClass="emph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3267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embedded1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267"/>
                            </p:stCondLst>
                            <p:childTnLst>
                              <p:par>
                                <p:cTn id="21" presetID="101" presetClass="emph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4267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embedded2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>
                <a:latin typeface="PT Sans" panose="020B0503020203020204" pitchFamily="34" charset="0"/>
              </a:rPr>
              <a:t>Mixed-Reality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>
              <a:latin typeface="PT Sans" panose="020B0503020203020204" pitchFamily="34" charset="0"/>
            </a:endParaRPr>
          </a:p>
        </p:txBody>
      </p:sp>
      <p:pic>
        <p:nvPicPr>
          <p:cNvPr id="1026" name="Picture 2" descr="The mixed reality spectrum image">
            <a:extLst>
              <a:ext uri="{FF2B5EF4-FFF2-40B4-BE49-F238E27FC236}">
                <a16:creationId xmlns:a16="http://schemas.microsoft.com/office/drawing/2014/main" id="{E34320B6-AD33-D403-1530-31D741153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4913"/>
            <a:ext cx="9144000" cy="330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6" descr="Ein Bild, das drinnen, Boden, Decke, Wand enthält.&#10;&#10;Automatisch generierte Beschreibung">
            <a:extLst>
              <a:ext uri="{FF2B5EF4-FFF2-40B4-BE49-F238E27FC236}">
                <a16:creationId xmlns:a16="http://schemas.microsoft.com/office/drawing/2014/main" id="{9233334B-D177-C06D-C3CD-17B3FDC155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697480" y="1769070"/>
            <a:ext cx="3495734" cy="23304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Beat Saber 360 _ PANIC AT THE DISCO! Emperor's New Clothes _ Oculus Quest _ Gameplay - Trim">
            <a:hlinkClick r:id="" action="ppaction://media"/>
            <a:extLst>
              <a:ext uri="{FF2B5EF4-FFF2-40B4-BE49-F238E27FC236}">
                <a16:creationId xmlns:a16="http://schemas.microsoft.com/office/drawing/2014/main" id="{F0E2D256-207F-DE6A-3EB8-EC8530850A2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00454" y="1769070"/>
            <a:ext cx="4143092" cy="233048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DCCA5159-923A-522B-8099-1368155106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7761" y="2428875"/>
            <a:ext cx="1099039" cy="619125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6764F062-3E84-0000-5A74-14EDC2ED62EB}"/>
              </a:ext>
            </a:extLst>
          </p:cNvPr>
          <p:cNvSpPr txBox="1"/>
          <p:nvPr/>
        </p:nvSpPr>
        <p:spPr>
          <a:xfrm>
            <a:off x="7490460" y="3038207"/>
            <a:ext cx="1099039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500" dirty="0">
                <a:solidFill>
                  <a:schemeClr val="bg1"/>
                </a:solidFill>
                <a:latin typeface="PT Sans" panose="020B0503020203020204" pitchFamily="34" charset="0"/>
                <a:hlinkClick r:id="rId9"/>
              </a:rPr>
              <a:t>https://youtu.be/7RpDX5WOEyI</a:t>
            </a:r>
            <a:endParaRPr lang="de-DE" sz="5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pic>
        <p:nvPicPr>
          <p:cNvPr id="20" name="Grafik 19" descr="Ein Bild, das Person, Frau enthält.&#10;&#10;Automatisch generierte Beschreibung">
            <a:extLst>
              <a:ext uri="{FF2B5EF4-FFF2-40B4-BE49-F238E27FC236}">
                <a16:creationId xmlns:a16="http://schemas.microsoft.com/office/drawing/2014/main" id="{F93C96E3-4CF7-00CD-2341-8F65F791118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2085404" y="2735014"/>
            <a:ext cx="1001767" cy="520399"/>
          </a:xfrm>
          <a:prstGeom prst="rect">
            <a:avLst/>
          </a:prstGeom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70DC0BBD-4BA7-E5CF-282B-593D2224E39E}"/>
              </a:ext>
            </a:extLst>
          </p:cNvPr>
          <p:cNvSpPr txBox="1"/>
          <p:nvPr/>
        </p:nvSpPr>
        <p:spPr>
          <a:xfrm>
            <a:off x="2065529" y="3243219"/>
            <a:ext cx="102164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" dirty="0">
                <a:solidFill>
                  <a:schemeClr val="bg1"/>
                </a:solidFill>
                <a:latin typeface="PT Sans" panose="020B0503020203020204" pitchFamily="34" charset="0"/>
              </a:rPr>
              <a:t>"</a:t>
            </a:r>
            <a:r>
              <a:rPr lang="de-DE" sz="500" dirty="0">
                <a:solidFill>
                  <a:schemeClr val="accent1"/>
                </a:solidFill>
                <a:latin typeface="PT Sans" panose="020B0503020203020204" pitchFamily="34" charset="0"/>
                <a:hlinkClick r:id="rId11" tooltip="https://thegroyne.com/2015/06/google-glass-nueva-version-en-camino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Dieses Foto</a:t>
            </a:r>
            <a:r>
              <a:rPr lang="de-DE" sz="500" dirty="0">
                <a:solidFill>
                  <a:schemeClr val="bg1"/>
                </a:solidFill>
                <a:latin typeface="PT Sans" panose="020B0503020203020204" pitchFamily="34" charset="0"/>
              </a:rPr>
              <a:t>" </a:t>
            </a:r>
            <a:r>
              <a:rPr lang="de-DE" sz="500" dirty="0">
                <a:solidFill>
                  <a:schemeClr val="accent1"/>
                </a:solidFill>
                <a:latin typeface="PT Sans" panose="020B0503020203020204" pitchFamily="34" charset="0"/>
                <a:hlinkClick r:id="rId12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de-DE" sz="500" dirty="0">
              <a:solidFill>
                <a:schemeClr val="accent1"/>
              </a:solidFill>
              <a:latin typeface="PT Sans" panose="020B0503020203020204" pitchFamily="34" charset="0"/>
            </a:endParaRPr>
          </a:p>
        </p:txBody>
      </p:sp>
      <p:pic>
        <p:nvPicPr>
          <p:cNvPr id="22" name="Grafik 21" descr="Ein Bild, das Text, Person, draußen, Hand enthält.&#10;&#10;Automatisch generierte Beschreibung">
            <a:extLst>
              <a:ext uri="{FF2B5EF4-FFF2-40B4-BE49-F238E27FC236}">
                <a16:creationId xmlns:a16="http://schemas.microsoft.com/office/drawing/2014/main" id="{3E0F29DD-8B04-37B3-41FC-9F10EA02DF6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3945344" y="2607792"/>
            <a:ext cx="1122645" cy="631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6F74566C-A195-3E44-748A-C6B6A5E26EA1}"/>
              </a:ext>
            </a:extLst>
          </p:cNvPr>
          <p:cNvSpPr txBox="1"/>
          <p:nvPr/>
        </p:nvSpPr>
        <p:spPr>
          <a:xfrm>
            <a:off x="3945344" y="3269540"/>
            <a:ext cx="1122645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" dirty="0">
                <a:solidFill>
                  <a:schemeClr val="bg1"/>
                </a:solidFill>
                <a:latin typeface="PT Sans" panose="020B0503020203020204" pitchFamily="34" charset="0"/>
              </a:rPr>
              <a:t>"</a:t>
            </a:r>
            <a:r>
              <a:rPr lang="de-DE" sz="500" dirty="0">
                <a:latin typeface="PT Sans" panose="020B0503020203020204" pitchFamily="34" charset="0"/>
                <a:hlinkClick r:id="rId14" tooltip="https://www.wired.it/attualita/tech/2018/02/12/realta-aumentata/"/>
              </a:rPr>
              <a:t>Dieses Foto</a:t>
            </a:r>
            <a:r>
              <a:rPr lang="de-DE" sz="500" dirty="0">
                <a:solidFill>
                  <a:schemeClr val="bg1"/>
                </a:solidFill>
                <a:latin typeface="PT Sans" panose="020B0503020203020204" pitchFamily="34" charset="0"/>
              </a:rPr>
              <a:t>" </a:t>
            </a:r>
            <a:r>
              <a:rPr lang="de-DE" sz="500" dirty="0">
                <a:latin typeface="PT Sans" panose="020B0503020203020204" pitchFamily="34" charset="0"/>
                <a:hlinkClick r:id="rId12" tooltip="https://creativecommons.org/licenses/by-nc-nd/3.0/"/>
              </a:rPr>
              <a:t>CC BY-NC-ND</a:t>
            </a:r>
            <a:endParaRPr lang="de-DE" sz="500" dirty="0">
              <a:latin typeface="PT Sans" panose="020B0503020203020204" pitchFamily="34" charset="0"/>
            </a:endParaRP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75BCA30A-FCE3-9359-94EF-F1DD70915546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6103019" y="2554906"/>
            <a:ext cx="871098" cy="653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68CEBB3C-373A-1D89-3C19-B74C3AA7AFF3}"/>
              </a:ext>
            </a:extLst>
          </p:cNvPr>
          <p:cNvSpPr txBox="1"/>
          <p:nvPr/>
        </p:nvSpPr>
        <p:spPr>
          <a:xfrm>
            <a:off x="6049669" y="3190422"/>
            <a:ext cx="97998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" dirty="0">
                <a:solidFill>
                  <a:schemeClr val="bg1"/>
                </a:solidFill>
                <a:latin typeface="PT Sans" panose="020B0503020203020204" pitchFamily="34" charset="0"/>
              </a:rPr>
              <a:t>By </a:t>
            </a:r>
            <a:r>
              <a:rPr lang="en-US" sz="500" dirty="0" err="1">
                <a:solidFill>
                  <a:schemeClr val="bg1"/>
                </a:solidFill>
                <a:latin typeface="PT Sans" panose="020B0503020203020204" pitchFamily="34" charset="0"/>
              </a:rPr>
              <a:t>IHazACatNamedMax</a:t>
            </a:r>
            <a:r>
              <a:rPr lang="en-US" sz="500" dirty="0">
                <a:solidFill>
                  <a:schemeClr val="bg1"/>
                </a:solidFill>
                <a:latin typeface="PT Sans" panose="020B0503020203020204" pitchFamily="34" charset="0"/>
              </a:rPr>
              <a:t> - Own work, CC BY-SA 4.0, </a:t>
            </a:r>
            <a:r>
              <a:rPr lang="en-US" sz="500" dirty="0">
                <a:solidFill>
                  <a:schemeClr val="bg1"/>
                </a:solidFill>
                <a:latin typeface="PT Sans" panose="020B0503020203020204" pitchFamily="34" charset="0"/>
                <a:hlinkClick r:id="rId16"/>
              </a:rPr>
              <a:t>https://commons.wikimedia.org/w/index.php?curid=139735935</a:t>
            </a:r>
            <a:r>
              <a:rPr lang="en-US" sz="500" dirty="0">
                <a:solidFill>
                  <a:schemeClr val="bg1"/>
                </a:solidFill>
                <a:latin typeface="PT Sans" panose="020B0503020203020204" pitchFamily="34" charset="0"/>
              </a:rPr>
              <a:t> </a:t>
            </a:r>
            <a:endParaRPr lang="de-DE" sz="500" dirty="0">
              <a:latin typeface="PT Sans" panose="020B0503020203020204" pitchFamily="34" charset="0"/>
            </a:endParaRPr>
          </a:p>
        </p:txBody>
      </p:sp>
      <p:sp>
        <p:nvSpPr>
          <p:cNvPr id="3" name="PB">
            <a:extLst>
              <a:ext uri="{FF2B5EF4-FFF2-40B4-BE49-F238E27FC236}">
                <a16:creationId xmlns:a16="http://schemas.microsoft.com/office/drawing/2014/main" id="{3F65A130-C425-703E-BB39-E52C16C541A4}"/>
              </a:ext>
            </a:extLst>
          </p:cNvPr>
          <p:cNvSpPr/>
          <p:nvPr/>
        </p:nvSpPr>
        <p:spPr>
          <a:xfrm>
            <a:off x="0" y="5613400"/>
            <a:ext cx="4220308" cy="101600"/>
          </a:xfrm>
          <a:prstGeom prst="rect">
            <a:avLst/>
          </a:prstGeom>
          <a:gradFill flip="none" rotWithShape="1">
            <a:gsLst>
              <a:gs pos="0">
                <a:srgbClr val="00775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799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34271 -0.0238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35" y="-11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20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32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38229 -0.0294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-147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32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8" dur="1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37879">
                <p:cTn id="59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61438BB-5692-705F-DDB7-9E09B4529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>
                <a:latin typeface="PT Sans" panose="020B0503020203020204" pitchFamily="34" charset="0"/>
              </a:rPr>
              <a:t>Images from </a:t>
            </a:r>
            <a:r>
              <a:rPr lang="de-DE" dirty="0">
                <a:latin typeface="PT Sans" panose="020B0503020203020204" pitchFamily="34" charset="0"/>
                <a:hlinkClick r:id="rId3"/>
              </a:rPr>
              <a:t>https://www.khronos.org/OpenXR/</a:t>
            </a:r>
            <a:r>
              <a:rPr lang="de-DE" dirty="0">
                <a:latin typeface="PT Sans" panose="020B0503020203020204" pitchFamily="34" charset="0"/>
              </a:rPr>
              <a:t> </a:t>
            </a:r>
            <a:r>
              <a:rPr lang="de-DE" dirty="0" err="1">
                <a:latin typeface="PT Sans" panose="020B0503020203020204" pitchFamily="34" charset="0"/>
              </a:rPr>
              <a:t>Memberlist</a:t>
            </a:r>
            <a:r>
              <a:rPr lang="de-DE" dirty="0">
                <a:latin typeface="PT Sans" panose="020B0503020203020204" pitchFamily="34" charset="0"/>
              </a:rPr>
              <a:t>: https://www.khronos.org/members/list</a:t>
            </a:r>
          </a:p>
        </p:txBody>
      </p:sp>
      <p:pic>
        <p:nvPicPr>
          <p:cNvPr id="3078" name="Picture 6" descr="Graphic showing landscape after OpenXR">
            <a:extLst>
              <a:ext uri="{FF2B5EF4-FFF2-40B4-BE49-F238E27FC236}">
                <a16:creationId xmlns:a16="http://schemas.microsoft.com/office/drawing/2014/main" id="{D9DCBFA1-5775-4D9C-4AC5-1CD9E198BE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650" y="1657357"/>
            <a:ext cx="4286934" cy="3132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FF136EB0-0FE1-6371-FF48-8574CCD04A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657357"/>
            <a:ext cx="4286935" cy="3135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-Modell 3">
                <a:extLst>
                  <a:ext uri="{FF2B5EF4-FFF2-40B4-BE49-F238E27FC236}">
                    <a16:creationId xmlns:a16="http://schemas.microsoft.com/office/drawing/2014/main" id="{354C6E7B-6694-66C7-14C7-B6FFB2E2BDA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3112600"/>
                  </p:ext>
                </p:extLst>
              </p:nvPr>
            </p:nvGraphicFramePr>
            <p:xfrm>
              <a:off x="4645065" y="670739"/>
              <a:ext cx="2901870" cy="648959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2901870" cy="648959"/>
                    </a:xfrm>
                    <a:prstGeom prst="rect">
                      <a:avLst/>
                    </a:prstGeom>
                    <a:effectLst>
                      <a:outerShdw blurRad="50800" dist="38100" dir="8100000" algn="tr" rotWithShape="0">
                        <a:schemeClr val="accent2">
                          <a:lumMod val="60000"/>
                          <a:lumOff val="40000"/>
                          <a:alpha val="40000"/>
                        </a:schemeClr>
                      </a:outerShdw>
                    </a:effectLst>
                  </am3d:spPr>
                  <am3d:camera>
                    <am3d:pos x="0" y="0" z="4776320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5483" d="1000000"/>
                    <am3d:preTrans dx="3990013" dy="-1375061" dz="-430307"/>
                    <am3d:scale>
                      <am3d:sx n="1000000" d="1000000"/>
                      <am3d:sy n="1000000" d="1000000"/>
                      <am3d:sz n="1000000" d="1000000"/>
                    </am3d:scale>
                    <am3d:rot ax="767795" ay="-750998" az="-169089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294529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-Modell 3">
                <a:extLst>
                  <a:ext uri="{FF2B5EF4-FFF2-40B4-BE49-F238E27FC236}">
                    <a16:creationId xmlns:a16="http://schemas.microsoft.com/office/drawing/2014/main" id="{354C6E7B-6694-66C7-14C7-B6FFB2E2BDA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645065" y="670739"/>
                <a:ext cx="2901870" cy="648959"/>
              </a:xfrm>
              <a:prstGeom prst="rect">
                <a:avLst/>
              </a:prstGeom>
              <a:effectLst>
                <a:outerShdw blurRad="50800" dist="38100" dir="8100000" algn="tr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3D-Modell 4">
                <a:extLst>
                  <a:ext uri="{FF2B5EF4-FFF2-40B4-BE49-F238E27FC236}">
                    <a16:creationId xmlns:a16="http://schemas.microsoft.com/office/drawing/2014/main" id="{3C1A8FE6-E1BA-A190-8B8D-075AB36AA2C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62605948"/>
                  </p:ext>
                </p:extLst>
              </p:nvPr>
            </p:nvGraphicFramePr>
            <p:xfrm>
              <a:off x="1026413" y="505986"/>
              <a:ext cx="2596520" cy="832140"/>
            </p:xfrm>
            <a:graphic>
              <a:graphicData uri="http://schemas.microsoft.com/office/drawing/2017/model3d">
                <am3d:model3d r:embed="rId8">
                  <am3d:spPr>
                    <a:xfrm>
                      <a:off x="0" y="0"/>
                      <a:ext cx="2596520" cy="832140"/>
                    </a:xfrm>
                    <a:prstGeom prst="rect">
                      <a:avLst/>
                    </a:prstGeom>
                    <a:effectLst>
                      <a:outerShdw blurRad="50800" dist="38100" dir="2700000" algn="tl" rotWithShape="0">
                        <a:srgbClr val="007755">
                          <a:alpha val="40000"/>
                        </a:srgbClr>
                      </a:outerShdw>
                    </a:effectLst>
                  </am3d:spPr>
                  <am3d:camera>
                    <am3d:pos x="0" y="0" z="4907064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61936" d="1000000"/>
                    <am3d:preTrans dx="-382367" dy="-3896971" dz="-722828"/>
                    <am3d:scale>
                      <am3d:sx n="1000000" d="1000000"/>
                      <am3d:sy n="1000000" d="1000000"/>
                      <am3d:sz n="1000000" d="1000000"/>
                    </am3d:scale>
                    <am3d:rot ax="924733" ay="1371866" az="366821"/>
                    <am3d:postTrans dx="0" dy="0" dz="0"/>
                  </am3d:trans>
                  <am3d:raster rName="Office3DRenderer" rVer="16.0.8326">
                    <am3d:blip r:embed="rId9"/>
                  </am3d:raster>
                  <am3d:objViewport viewportSz="249642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3D-Modell 4">
                <a:extLst>
                  <a:ext uri="{FF2B5EF4-FFF2-40B4-BE49-F238E27FC236}">
                    <a16:creationId xmlns:a16="http://schemas.microsoft.com/office/drawing/2014/main" id="{3C1A8FE6-E1BA-A190-8B8D-075AB36AA2C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26413" y="505986"/>
                <a:ext cx="2596520" cy="832140"/>
              </a:xfrm>
              <a:prstGeom prst="rect">
                <a:avLst/>
              </a:prstGeom>
              <a:effectLst>
                <a:outerShdw blurRad="50800" dist="38100" dir="2700000" algn="tl" rotWithShape="0">
                  <a:srgbClr val="007755">
                    <a:alpha val="40000"/>
                  </a:srgbClr>
                </a:outerShdw>
              </a:effectLst>
            </p:spPr>
          </p:pic>
        </mc:Fallback>
      </mc:AlternateContent>
      <p:pic>
        <p:nvPicPr>
          <p:cNvPr id="11" name="Grafik 10" descr="Ein Bild, das Text, Schrift, Logo enthält.&#10;&#10;Automatisch generierte Beschreibung">
            <a:extLst>
              <a:ext uri="{FF2B5EF4-FFF2-40B4-BE49-F238E27FC236}">
                <a16:creationId xmlns:a16="http://schemas.microsoft.com/office/drawing/2014/main" id="{996AFB65-D56F-9B3C-102E-9B9A3BFBD30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20268" y="1710437"/>
            <a:ext cx="5247733" cy="1878663"/>
          </a:xfrm>
          <a:prstGeom prst="rect">
            <a:avLst/>
          </a:prstGeom>
        </p:spPr>
      </p:pic>
      <p:sp>
        <p:nvSpPr>
          <p:cNvPr id="2" name="PB">
            <a:extLst>
              <a:ext uri="{FF2B5EF4-FFF2-40B4-BE49-F238E27FC236}">
                <a16:creationId xmlns:a16="http://schemas.microsoft.com/office/drawing/2014/main" id="{2E52E8AC-EA84-61C9-1D10-CCEDA7D7A575}"/>
              </a:ext>
            </a:extLst>
          </p:cNvPr>
          <p:cNvSpPr/>
          <p:nvPr/>
        </p:nvSpPr>
        <p:spPr>
          <a:xfrm>
            <a:off x="0" y="5613400"/>
            <a:ext cx="4923692" cy="101600"/>
          </a:xfrm>
          <a:prstGeom prst="rect">
            <a:avLst/>
          </a:prstGeom>
          <a:gradFill flip="none" rotWithShape="1">
            <a:gsLst>
              <a:gs pos="0">
                <a:srgbClr val="00775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6102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entr" presetSubtype="1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0" presetClass="entr" presetSubtype="1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8" presetClass="emph" presetSubtype="128" repeatCount="indefinite" accel="20000" de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6.9747"/>
                                          </p:val>
                                        </p:tav>
                                        <p:tav tm="6660">
                                          <p:val>
                                            <p:fltVal val="12.1039"/>
                                          </p:val>
                                        </p:tav>
                                        <p:tav tm="9990">
                                          <p:val>
                                            <p:fltVal val="15.6713"/>
                                          </p:val>
                                        </p:tav>
                                        <p:tav tm="13320">
                                          <p:val>
                                            <p:fltVal val="17.9604"/>
                                          </p:val>
                                        </p:tav>
                                        <p:tav tm="16650">
                                          <p:val>
                                            <p:fltVal val="19.2548"/>
                                          </p:val>
                                        </p:tav>
                                        <p:tav tm="19970">
                                          <p:val>
                                            <p:fltVal val="19.8371"/>
                                          </p:val>
                                        </p:tav>
                                        <p:tav tm="23290">
                                          <p:val>
                                            <p:fltVal val="19.9936"/>
                                          </p:val>
                                        </p:tav>
                                        <p:tav tm="26620">
                                          <p:val>
                                            <p:fltVal val="19.9945"/>
                                          </p:val>
                                        </p:tav>
                                        <p:tav tm="29950">
                                          <p:val>
                                            <p:fltVal val="19.8447"/>
                                          </p:val>
                                        </p:tav>
                                        <p:tav tm="33280">
                                          <p:val>
                                            <p:fltVal val="19.2733"/>
                                          </p:val>
                                        </p:tav>
                                        <p:tav tm="36610">
                                          <p:val>
                                            <p:fltVal val="17.9968"/>
                                          </p:val>
                                        </p:tav>
                                        <p:tav tm="39940">
                                          <p:val>
                                            <p:fltVal val="15.7316"/>
                                          </p:val>
                                        </p:tav>
                                        <p:tav tm="43270">
                                          <p:val>
                                            <p:fltVal val="12.194"/>
                                          </p:val>
                                        </p:tav>
                                        <p:tav tm="46600">
                                          <p:val>
                                            <p:fltVal val="7.1005"/>
                                          </p:val>
                                        </p:tav>
                                        <p:tav tm="49930">
                                          <p:val>
                                            <p:fltVal val="0.1675"/>
                                          </p:val>
                                        </p:tav>
                                        <p:tav tm="53250">
                                          <p:val>
                                            <p:fltVal val="-6.8299"/>
                                          </p:val>
                                        </p:tav>
                                        <p:tav tm="56580">
                                          <p:val>
                                            <p:fltVal val="-12.0002"/>
                                          </p:val>
                                        </p:tav>
                                        <p:tav tm="59900">
                                          <p:val>
                                            <p:fltVal val="-15.593"/>
                                          </p:val>
                                        </p:tav>
                                        <p:tav tm="63220">
                                          <p:val>
                                            <p:fltVal val="-17.9075"/>
                                          </p:val>
                                        </p:tav>
                                        <p:tav tm="66540">
                                          <p:val>
                                            <p:fltVal val="-19.2249"/>
                                          </p:val>
                                        </p:tav>
                                        <p:tav tm="69870">
                                          <p:val>
                                            <p:fltVal val="-19.8271"/>
                                          </p:val>
                                        </p:tav>
                                        <p:tav tm="73190">
                                          <p:val>
                                            <p:fltVal val="-19.9924"/>
                                          </p:val>
                                        </p:tav>
                                        <p:tav tm="76510">
                                          <p:val>
                                            <p:fltVal val="-19.9955"/>
                                          </p:val>
                                        </p:tav>
                                        <p:tav tm="79830">
                                          <p:val>
                                            <p:fltVal val="-19.8557"/>
                                          </p:val>
                                        </p:tav>
                                        <p:tav tm="83160">
                                          <p:val>
                                            <p:fltVal val="-19.3045"/>
                                          </p:val>
                                        </p:tav>
                                        <p:tav tm="86480">
                                          <p:val>
                                            <p:fltVal val="-18.0634"/>
                                          </p:val>
                                        </p:tav>
                                        <p:tav tm="89800">
                                          <p:val>
                                            <p:fltVal val="-15.8505"/>
                                          </p:val>
                                        </p:tav>
                                        <p:tav tm="93120">
                                          <p:val>
                                            <p:fltVal val="-12.3847"/>
                                          </p:val>
                                        </p:tav>
                                        <p:tav tm="96450">
                                          <p:val>
                                            <p:fltVal val="-7.3674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8" presetClass="emph" presetSubtype="128" repeatCount="indefinite" accel="20000" decel="2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23" dur="38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3330">
                                          <p:val>
                                            <p:fltVal val="6.9747"/>
                                          </p:val>
                                        </p:tav>
                                        <p:tav tm="6660">
                                          <p:val>
                                            <p:fltVal val="12.1039"/>
                                          </p:val>
                                        </p:tav>
                                        <p:tav tm="9990">
                                          <p:val>
                                            <p:fltVal val="15.6713"/>
                                          </p:val>
                                        </p:tav>
                                        <p:tav tm="13320">
                                          <p:val>
                                            <p:fltVal val="17.9604"/>
                                          </p:val>
                                        </p:tav>
                                        <p:tav tm="16650">
                                          <p:val>
                                            <p:fltVal val="19.2548"/>
                                          </p:val>
                                        </p:tav>
                                        <p:tav tm="19970">
                                          <p:val>
                                            <p:fltVal val="19.8371"/>
                                          </p:val>
                                        </p:tav>
                                        <p:tav tm="23290">
                                          <p:val>
                                            <p:fltVal val="19.9936"/>
                                          </p:val>
                                        </p:tav>
                                        <p:tav tm="26620">
                                          <p:val>
                                            <p:fltVal val="19.9945"/>
                                          </p:val>
                                        </p:tav>
                                        <p:tav tm="29950">
                                          <p:val>
                                            <p:fltVal val="19.8447"/>
                                          </p:val>
                                        </p:tav>
                                        <p:tav tm="33280">
                                          <p:val>
                                            <p:fltVal val="19.2733"/>
                                          </p:val>
                                        </p:tav>
                                        <p:tav tm="36610">
                                          <p:val>
                                            <p:fltVal val="17.9968"/>
                                          </p:val>
                                        </p:tav>
                                        <p:tav tm="39940">
                                          <p:val>
                                            <p:fltVal val="15.7316"/>
                                          </p:val>
                                        </p:tav>
                                        <p:tav tm="43270">
                                          <p:val>
                                            <p:fltVal val="12.194"/>
                                          </p:val>
                                        </p:tav>
                                        <p:tav tm="46600">
                                          <p:val>
                                            <p:fltVal val="7.1005"/>
                                          </p:val>
                                        </p:tav>
                                        <p:tav tm="49930">
                                          <p:val>
                                            <p:fltVal val="0.1675"/>
                                          </p:val>
                                        </p:tav>
                                        <p:tav tm="53250">
                                          <p:val>
                                            <p:fltVal val="-6.8299"/>
                                          </p:val>
                                        </p:tav>
                                        <p:tav tm="56580">
                                          <p:val>
                                            <p:fltVal val="-12.0002"/>
                                          </p:val>
                                        </p:tav>
                                        <p:tav tm="59900">
                                          <p:val>
                                            <p:fltVal val="-15.593"/>
                                          </p:val>
                                        </p:tav>
                                        <p:tav tm="63220">
                                          <p:val>
                                            <p:fltVal val="-17.9075"/>
                                          </p:val>
                                        </p:tav>
                                        <p:tav tm="66540">
                                          <p:val>
                                            <p:fltVal val="-19.2249"/>
                                          </p:val>
                                        </p:tav>
                                        <p:tav tm="69870">
                                          <p:val>
                                            <p:fltVal val="-19.8271"/>
                                          </p:val>
                                        </p:tav>
                                        <p:tav tm="73190">
                                          <p:val>
                                            <p:fltVal val="-19.9924"/>
                                          </p:val>
                                        </p:tav>
                                        <p:tav tm="76510">
                                          <p:val>
                                            <p:fltVal val="-19.9955"/>
                                          </p:val>
                                        </p:tav>
                                        <p:tav tm="79830">
                                          <p:val>
                                            <p:fltVal val="-19.8557"/>
                                          </p:val>
                                        </p:tav>
                                        <p:tav tm="83160">
                                          <p:val>
                                            <p:fltVal val="-19.3045"/>
                                          </p:val>
                                        </p:tav>
                                        <p:tav tm="86480">
                                          <p:val>
                                            <p:fltVal val="-18.0634"/>
                                          </p:val>
                                        </p:tav>
                                        <p:tav tm="89800">
                                          <p:val>
                                            <p:fltVal val="-15.8505"/>
                                          </p:val>
                                        </p:tav>
                                        <p:tav tm="93120">
                                          <p:val>
                                            <p:fltVal val="-12.3847"/>
                                          </p:val>
                                        </p:tav>
                                        <p:tav tm="96450">
                                          <p:val>
                                            <p:fltVal val="-7.3674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527F56-D1A8-DF97-321A-23A7D1A31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PT Sans" panose="020B0503020203020204" pitchFamily="34" charset="0"/>
              </a:rPr>
              <a:t>Start Building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6AFBBB4-527F-9AAC-597B-F10071AC8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1081" y="5314646"/>
            <a:ext cx="7721468" cy="188687"/>
          </a:xfrm>
        </p:spPr>
        <p:txBody>
          <a:bodyPr anchor="ctr"/>
          <a:lstStyle/>
          <a:p>
            <a:r>
              <a:rPr lang="de-DE" sz="800" dirty="0">
                <a:latin typeface="PT Sans" panose="020B0503020203020204" pitchFamily="34" charset="0"/>
              </a:rPr>
              <a:t>Images from </a:t>
            </a:r>
            <a:r>
              <a:rPr lang="de-DE" sz="800" dirty="0">
                <a:latin typeface="PT Sans" panose="020B0503020203020204" pitchFamily="34" charset="0"/>
                <a:hlinkClick r:id="rId2"/>
              </a:rPr>
              <a:t>https://learn.microsoft.com/en-gb/windows/mixed-reality/develop/development</a:t>
            </a:r>
            <a:r>
              <a:rPr lang="de-DE" sz="800" dirty="0">
                <a:latin typeface="PT Sans" panose="020B0503020203020204" pitchFamily="34" charset="0"/>
              </a:rPr>
              <a:t> &amp; </a:t>
            </a:r>
            <a:r>
              <a:rPr lang="de-DE" sz="800" dirty="0">
                <a:latin typeface="PT Sans" panose="020B0503020203020204" pitchFamily="34" charset="0"/>
                <a:hlinkClick r:id="rId3"/>
              </a:rPr>
              <a:t>https://learn.microsoft.com/windows/mixed-reality/develop/choosing-an-engine</a:t>
            </a:r>
            <a:r>
              <a:rPr lang="de-DE" sz="800" dirty="0">
                <a:latin typeface="PT Sans" panose="020B0503020203020204" pitchFamily="34" charset="0"/>
              </a:rPr>
              <a:t> 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CD7F081-A178-07B6-C527-79917C314E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PT Sans" panose="020B0503020203020204" pitchFamily="34" charset="0"/>
              </a:rPr>
              <a:t>how to “getting started with mixed reality development” </a:t>
            </a:r>
          </a:p>
          <a:p>
            <a:r>
              <a:rPr lang="en-US" dirty="0">
                <a:latin typeface="PT Sans" panose="020B0503020203020204" pitchFamily="34" charset="0"/>
              </a:rPr>
              <a:t>&gt; </a:t>
            </a:r>
            <a:r>
              <a:rPr lang="en-US" dirty="0">
                <a:latin typeface="PT Sans" panose="020B0503020203020204" pitchFamily="34" charset="0"/>
                <a:hlinkClick r:id="rId4"/>
              </a:rPr>
              <a:t>learn.microsoft.com</a:t>
            </a:r>
            <a:r>
              <a:rPr lang="en-US" dirty="0">
                <a:latin typeface="PT Sans" panose="020B0503020203020204" pitchFamily="34" charset="0"/>
              </a:rPr>
              <a:t> </a:t>
            </a:r>
          </a:p>
          <a:p>
            <a:r>
              <a:rPr lang="en-US" dirty="0">
                <a:latin typeface="PT Sans" panose="020B0503020203020204" pitchFamily="34" charset="0"/>
              </a:rPr>
              <a:t>Choose engine</a:t>
            </a:r>
          </a:p>
          <a:p>
            <a:pPr lvl="1"/>
            <a:r>
              <a:rPr lang="en-US" dirty="0">
                <a:latin typeface="PT Sans" panose="020B0503020203020204" pitchFamily="34" charset="0"/>
              </a:rPr>
              <a:t>Unity &amp; Unreal =&gt; steep/strange learning curve &amp; pricy</a:t>
            </a:r>
          </a:p>
          <a:p>
            <a:r>
              <a:rPr lang="en-US" dirty="0">
                <a:latin typeface="PT Sans" panose="020B0503020203020204" pitchFamily="34" charset="0"/>
              </a:rPr>
              <a:t>Code only =&gt; </a:t>
            </a:r>
          </a:p>
        </p:txBody>
      </p:sp>
      <p:pic>
        <p:nvPicPr>
          <p:cNvPr id="7" name="Grafik 6" descr="Lupe Silhouette">
            <a:extLst>
              <a:ext uri="{FF2B5EF4-FFF2-40B4-BE49-F238E27FC236}">
                <a16:creationId xmlns:a16="http://schemas.microsoft.com/office/drawing/2014/main" id="{6683A044-705A-5429-DFE9-2A01314AA5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6333" y="1282700"/>
            <a:ext cx="457200" cy="4572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D10FC3EA-55E0-7CA7-823F-3529C469DF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8309" y="381001"/>
            <a:ext cx="3525717" cy="2760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54C9403-33B1-3802-FEB2-7A9BD8CAB4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71265" y="2053081"/>
            <a:ext cx="4771284" cy="2093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5DD1A4D4-7CDA-213E-EDFD-9772D47BAF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0946" y="3482699"/>
            <a:ext cx="7725853" cy="371527"/>
          </a:xfrm>
          <a:prstGeom prst="rect">
            <a:avLst/>
          </a:prstGeom>
          <a:ln>
            <a:solidFill>
              <a:schemeClr val="accent3"/>
            </a:solidFill>
          </a:ln>
          <a:effectLst>
            <a:outerShdw blurRad="292100" dist="139700" dir="2700000" sx="115000" sy="115000" algn="tl" rotWithShape="0">
              <a:srgbClr val="333333">
                <a:alpha val="72000"/>
              </a:srgbClr>
            </a:outerShdw>
          </a:effectLst>
        </p:spPr>
      </p:pic>
      <p:sp>
        <p:nvSpPr>
          <p:cNvPr id="5" name="PB">
            <a:extLst>
              <a:ext uri="{FF2B5EF4-FFF2-40B4-BE49-F238E27FC236}">
                <a16:creationId xmlns:a16="http://schemas.microsoft.com/office/drawing/2014/main" id="{D3A2F471-A13E-61E0-D2A4-50C4F4E147EC}"/>
              </a:ext>
            </a:extLst>
          </p:cNvPr>
          <p:cNvSpPr/>
          <p:nvPr/>
        </p:nvSpPr>
        <p:spPr>
          <a:xfrm>
            <a:off x="0" y="5613400"/>
            <a:ext cx="5627077" cy="101600"/>
          </a:xfrm>
          <a:prstGeom prst="rect">
            <a:avLst/>
          </a:prstGeom>
          <a:gradFill flip="none" rotWithShape="1">
            <a:gsLst>
              <a:gs pos="0">
                <a:srgbClr val="007755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52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theme/theme1.xml><?xml version="1.0" encoding="utf-8"?>
<a:theme xmlns:a="http://schemas.openxmlformats.org/drawingml/2006/main" name="Holographic_Tite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itelfolien">
  <a:themeElements>
    <a:clrScheme name="data experts">
      <a:dk1>
        <a:sysClr val="windowText" lastClr="000000"/>
      </a:dk1>
      <a:lt1>
        <a:sysClr val="window" lastClr="FFFFFF"/>
      </a:lt1>
      <a:dk2>
        <a:srgbClr val="3B3B3A"/>
      </a:dk2>
      <a:lt2>
        <a:srgbClr val="FFFFFF"/>
      </a:lt2>
      <a:accent1>
        <a:srgbClr val="007755"/>
      </a:accent1>
      <a:accent2>
        <a:srgbClr val="6BAD98"/>
      </a:accent2>
      <a:accent3>
        <a:srgbClr val="B2D1C8"/>
      </a:accent3>
      <a:accent4>
        <a:srgbClr val="007755"/>
      </a:accent4>
      <a:accent5>
        <a:srgbClr val="6BAD98"/>
      </a:accent5>
      <a:accent6>
        <a:srgbClr val="B2D1C8"/>
      </a:accent6>
      <a:hlink>
        <a:srgbClr val="007755"/>
      </a:hlink>
      <a:folHlink>
        <a:srgbClr val="6BAD9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Informations-Folien">
  <a:themeElements>
    <a:clrScheme name="data experts">
      <a:dk1>
        <a:sysClr val="windowText" lastClr="000000"/>
      </a:dk1>
      <a:lt1>
        <a:sysClr val="window" lastClr="FFFFFF"/>
      </a:lt1>
      <a:dk2>
        <a:srgbClr val="3B3B3A"/>
      </a:dk2>
      <a:lt2>
        <a:srgbClr val="FFFFFF"/>
      </a:lt2>
      <a:accent1>
        <a:srgbClr val="007755"/>
      </a:accent1>
      <a:accent2>
        <a:srgbClr val="6BAD98"/>
      </a:accent2>
      <a:accent3>
        <a:srgbClr val="B2D1C8"/>
      </a:accent3>
      <a:accent4>
        <a:srgbClr val="007755"/>
      </a:accent4>
      <a:accent5>
        <a:srgbClr val="6BAD98"/>
      </a:accent5>
      <a:accent6>
        <a:srgbClr val="B2D1C8"/>
      </a:accent6>
      <a:hlink>
        <a:srgbClr val="007755"/>
      </a:hlink>
      <a:folHlink>
        <a:srgbClr val="6BAD9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zetacja" id="{FA9D0B24-1213-4514-A6F2-C7ED32419AB4}" vid="{6672775D-A104-4F85-BEC3-302AFBEB4A4C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060fe81-f5d3-46d8-b319-b4487b0a5db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0A1CA5C1E811458BE46EDDF40821B4" ma:contentTypeVersion="15" ma:contentTypeDescription="Create a new document." ma:contentTypeScope="" ma:versionID="68a35550f763336f83d10b191ff4053a">
  <xsd:schema xmlns:xsd="http://www.w3.org/2001/XMLSchema" xmlns:xs="http://www.w3.org/2001/XMLSchema" xmlns:p="http://schemas.microsoft.com/office/2006/metadata/properties" xmlns:ns3="f060fe81-f5d3-46d8-b319-b4487b0a5db3" xmlns:ns4="97e1ab0d-feb9-4098-bd96-c8c2a7961e77" targetNamespace="http://schemas.microsoft.com/office/2006/metadata/properties" ma:root="true" ma:fieldsID="9b8ddd4659e3395f3afb238263ee00b3" ns3:_="" ns4:_="">
    <xsd:import namespace="f060fe81-f5d3-46d8-b319-b4487b0a5db3"/>
    <xsd:import namespace="97e1ab0d-feb9-4098-bd96-c8c2a7961e7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60fe81-f5d3-46d8-b319-b4487b0a5d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e1ab0d-feb9-4098-bd96-c8c2a7961e7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9237E5-6088-46A0-8E61-DAED79E30D0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7F88B76-EF47-49DF-9346-A46C671AF5F9}">
  <ds:schemaRefs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schemas.microsoft.com/office/2006/documentManagement/types"/>
    <ds:schemaRef ds:uri="97e1ab0d-feb9-4098-bd96-c8c2a7961e77"/>
    <ds:schemaRef ds:uri="http://schemas.microsoft.com/office/infopath/2007/PartnerControls"/>
    <ds:schemaRef ds:uri="http://schemas.openxmlformats.org/package/2006/metadata/core-properties"/>
    <ds:schemaRef ds:uri="f060fe81-f5d3-46d8-b319-b4487b0a5db3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AE8BB56-EB2D-48F3-8138-EFA76FC681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060fe81-f5d3-46d8-b319-b4487b0a5db3"/>
    <ds:schemaRef ds:uri="97e1ab0d-feb9-4098-bd96-c8c2a7961e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644</Words>
  <Application>Microsoft Office PowerPoint</Application>
  <PresentationFormat>Bildschirmpräsentation (16:10)</PresentationFormat>
  <Paragraphs>102</Paragraphs>
  <Slides>15</Slides>
  <Notes>4</Notes>
  <HiddenSlides>0</HiddenSlides>
  <MMClips>5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15</vt:i4>
      </vt:variant>
    </vt:vector>
  </HeadingPairs>
  <TitlesOfParts>
    <vt:vector size="25" baseType="lpstr">
      <vt:lpstr>Arial</vt:lpstr>
      <vt:lpstr>Calibri</vt:lpstr>
      <vt:lpstr>Calibri Light</vt:lpstr>
      <vt:lpstr>Klavika</vt:lpstr>
      <vt:lpstr>PT Sans</vt:lpstr>
      <vt:lpstr>Symbol</vt:lpstr>
      <vt:lpstr>Holographic_Titel</vt:lpstr>
      <vt:lpstr>Titelfolien</vt:lpstr>
      <vt:lpstr>Informations-Folien</vt:lpstr>
      <vt:lpstr>1_Motyw pakietu Office</vt:lpstr>
      <vt:lpstr>Chris Papenfuß</vt:lpstr>
      <vt:lpstr>About me</vt:lpstr>
      <vt:lpstr>data experts</vt:lpstr>
      <vt:lpstr>Holographic</vt:lpstr>
      <vt:lpstr>Mixed Reality APPs with code only</vt:lpstr>
      <vt:lpstr>Mixed-Reality</vt:lpstr>
      <vt:lpstr>Mixed-Reality</vt:lpstr>
      <vt:lpstr>PowerPoint-Präsentation</vt:lpstr>
      <vt:lpstr>Start Building</vt:lpstr>
      <vt:lpstr>PowerPoint-Präsentation</vt:lpstr>
      <vt:lpstr>Project Setup </vt:lpstr>
      <vt:lpstr>Code, Code, Code …</vt:lpstr>
      <vt:lpstr>future of StereoKit</vt:lpstr>
      <vt:lpstr>PowerPoint-Präsentation</vt:lpstr>
      <vt:lpstr>PowerPoint-Präsentation</vt:lpstr>
    </vt:vector>
  </TitlesOfParts>
  <Company>Vonach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Vorname Nachname</dc:creator>
  <cp:lastModifiedBy>Chris Papenfuss</cp:lastModifiedBy>
  <cp:revision>68</cp:revision>
  <dcterms:created xsi:type="dcterms:W3CDTF">2019-09-19T15:38:39Z</dcterms:created>
  <dcterms:modified xsi:type="dcterms:W3CDTF">2024-10-22T07:29:53Z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0x010100EA0A1CA5C1E811458BE46EDDF40821B4</vt:lpwstr>
  </property>
</Properties>
</file>