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2" r:id="rId1"/>
    <p:sldMasterId id="2147483716" r:id="rId2"/>
  </p:sldMasterIdLst>
  <p:notesMasterIdLst>
    <p:notesMasterId r:id="rId43"/>
  </p:notesMasterIdLst>
  <p:sldIdLst>
    <p:sldId id="262" r:id="rId3"/>
    <p:sldId id="257" r:id="rId4"/>
    <p:sldId id="335" r:id="rId5"/>
    <p:sldId id="402" r:id="rId6"/>
    <p:sldId id="403" r:id="rId7"/>
    <p:sldId id="404" r:id="rId8"/>
    <p:sldId id="405" r:id="rId9"/>
    <p:sldId id="406" r:id="rId10"/>
    <p:sldId id="336" r:id="rId11"/>
    <p:sldId id="407" r:id="rId12"/>
    <p:sldId id="408" r:id="rId13"/>
    <p:sldId id="425" r:id="rId14"/>
    <p:sldId id="426" r:id="rId15"/>
    <p:sldId id="427" r:id="rId16"/>
    <p:sldId id="428" r:id="rId17"/>
    <p:sldId id="429" r:id="rId18"/>
    <p:sldId id="424" r:id="rId19"/>
    <p:sldId id="409" r:id="rId20"/>
    <p:sldId id="417" r:id="rId21"/>
    <p:sldId id="418" r:id="rId22"/>
    <p:sldId id="419" r:id="rId23"/>
    <p:sldId id="421" r:id="rId24"/>
    <p:sldId id="422" r:id="rId25"/>
    <p:sldId id="423" r:id="rId26"/>
    <p:sldId id="410" r:id="rId27"/>
    <p:sldId id="411" r:id="rId28"/>
    <p:sldId id="412" r:id="rId29"/>
    <p:sldId id="413" r:id="rId30"/>
    <p:sldId id="414" r:id="rId31"/>
    <p:sldId id="415" r:id="rId32"/>
    <p:sldId id="416" r:id="rId33"/>
    <p:sldId id="430" r:id="rId34"/>
    <p:sldId id="431" r:id="rId35"/>
    <p:sldId id="432" r:id="rId36"/>
    <p:sldId id="435" r:id="rId37"/>
    <p:sldId id="433" r:id="rId38"/>
    <p:sldId id="434" r:id="rId39"/>
    <p:sldId id="381" r:id="rId40"/>
    <p:sldId id="263" r:id="rId41"/>
    <p:sldId id="334" r:id="rId42"/>
  </p:sldIdLst>
  <p:sldSz cx="12192000" cy="6858000"/>
  <p:notesSz cx="6858000" cy="9144000"/>
  <p:embeddedFontLst>
    <p:embeddedFont>
      <p:font typeface="Arial Black" panose="020B0A04020102020204" pitchFamily="34" charset="0"/>
      <p:bold r:id="rId44"/>
    </p:embeddedFont>
    <p:embeddedFont>
      <p:font typeface="Segoe UI" panose="020B0502040204020203"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Klug" initials="CK" lastIdx="2" clrIdx="0">
    <p:extLst>
      <p:ext uri="{19B8F6BF-5375-455C-9EA6-DF929625EA0E}">
        <p15:presenceInfo xmlns:p15="http://schemas.microsoft.com/office/powerpoint/2012/main" userId="Chris Klu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6B5F"/>
    <a:srgbClr val="A568D2"/>
    <a:srgbClr val="1E1E1E"/>
    <a:srgbClr val="0D1117"/>
    <a:srgbClr val="000000"/>
    <a:srgbClr val="194B85"/>
    <a:srgbClr val="3F658C"/>
    <a:srgbClr val="73BFDE"/>
    <a:srgbClr val="8FC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5" autoAdjust="0"/>
    <p:restoredTop sz="81674" autoAdjust="0"/>
  </p:normalViewPr>
  <p:slideViewPr>
    <p:cSldViewPr snapToGrid="0">
      <p:cViewPr varScale="1">
        <p:scale>
          <a:sx n="106" d="100"/>
          <a:sy n="106" d="100"/>
        </p:scale>
        <p:origin x="8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Klug" userId="6fd0fc52-eb5d-4208-bee4-33e0840f7931" providerId="ADAL" clId="{DFB10549-A902-024B-BE16-B83AAEB0D60E}"/>
    <pc:docChg chg="custSel modSld">
      <pc:chgData name="Chris Klug" userId="6fd0fc52-eb5d-4208-bee4-33e0840f7931" providerId="ADAL" clId="{DFB10549-A902-024B-BE16-B83AAEB0D60E}" dt="2023-02-06T15:49:21.098" v="937" actId="20577"/>
      <pc:docMkLst>
        <pc:docMk/>
      </pc:docMkLst>
      <pc:sldChg chg="modNotesTx">
        <pc:chgData name="Chris Klug" userId="6fd0fc52-eb5d-4208-bee4-33e0840f7931" providerId="ADAL" clId="{DFB10549-A902-024B-BE16-B83AAEB0D60E}" dt="2023-02-03T18:53:29.157" v="209" actId="20577"/>
        <pc:sldMkLst>
          <pc:docMk/>
          <pc:sldMk cId="1982782188" sldId="338"/>
        </pc:sldMkLst>
      </pc:sldChg>
      <pc:sldChg chg="modNotesTx">
        <pc:chgData name="Chris Klug" userId="6fd0fc52-eb5d-4208-bee4-33e0840f7931" providerId="ADAL" clId="{DFB10549-A902-024B-BE16-B83AAEB0D60E}" dt="2023-02-05T12:57:32.295" v="690" actId="20577"/>
        <pc:sldMkLst>
          <pc:docMk/>
          <pc:sldMk cId="500322176" sldId="464"/>
        </pc:sldMkLst>
      </pc:sldChg>
      <pc:sldChg chg="modNotesTx">
        <pc:chgData name="Chris Klug" userId="6fd0fc52-eb5d-4208-bee4-33e0840f7931" providerId="ADAL" clId="{DFB10549-A902-024B-BE16-B83AAEB0D60E}" dt="2023-02-03T19:52:41.119" v="381" actId="20577"/>
        <pc:sldMkLst>
          <pc:docMk/>
          <pc:sldMk cId="3666002208" sldId="478"/>
        </pc:sldMkLst>
      </pc:sldChg>
      <pc:sldChg chg="modNotesTx">
        <pc:chgData name="Chris Klug" userId="6fd0fc52-eb5d-4208-bee4-33e0840f7931" providerId="ADAL" clId="{DFB10549-A902-024B-BE16-B83AAEB0D60E}" dt="2023-02-04T11:33:12.068" v="588" actId="20577"/>
        <pc:sldMkLst>
          <pc:docMk/>
          <pc:sldMk cId="4187619963" sldId="483"/>
        </pc:sldMkLst>
      </pc:sldChg>
      <pc:sldChg chg="mod modShow">
        <pc:chgData name="Chris Klug" userId="6fd0fc52-eb5d-4208-bee4-33e0840f7931" providerId="ADAL" clId="{DFB10549-A902-024B-BE16-B83AAEB0D60E}" dt="2023-02-04T08:07:37.952" v="479" actId="729"/>
        <pc:sldMkLst>
          <pc:docMk/>
          <pc:sldMk cId="3033804614" sldId="484"/>
        </pc:sldMkLst>
      </pc:sldChg>
      <pc:sldChg chg="mod modShow">
        <pc:chgData name="Chris Klug" userId="6fd0fc52-eb5d-4208-bee4-33e0840f7931" providerId="ADAL" clId="{DFB10549-A902-024B-BE16-B83AAEB0D60E}" dt="2023-02-04T08:07:24.981" v="476" actId="729"/>
        <pc:sldMkLst>
          <pc:docMk/>
          <pc:sldMk cId="3741101194" sldId="485"/>
        </pc:sldMkLst>
      </pc:sldChg>
      <pc:sldChg chg="mod modShow modNotesTx">
        <pc:chgData name="Chris Klug" userId="6fd0fc52-eb5d-4208-bee4-33e0840f7931" providerId="ADAL" clId="{DFB10549-A902-024B-BE16-B83AAEB0D60E}" dt="2023-02-04T08:11:14.573" v="555" actId="20577"/>
        <pc:sldMkLst>
          <pc:docMk/>
          <pc:sldMk cId="3666351845" sldId="486"/>
        </pc:sldMkLst>
      </pc:sldChg>
      <pc:sldChg chg="modNotesTx">
        <pc:chgData name="Chris Klug" userId="6fd0fc52-eb5d-4208-bee4-33e0840f7931" providerId="ADAL" clId="{DFB10549-A902-024B-BE16-B83AAEB0D60E}" dt="2023-02-05T11:24:29.705" v="598" actId="20577"/>
        <pc:sldMkLst>
          <pc:docMk/>
          <pc:sldMk cId="2636209094" sldId="490"/>
        </pc:sldMkLst>
      </pc:sldChg>
      <pc:sldChg chg="modNotesTx">
        <pc:chgData name="Chris Klug" userId="6fd0fc52-eb5d-4208-bee4-33e0840f7931" providerId="ADAL" clId="{DFB10549-A902-024B-BE16-B83AAEB0D60E}" dt="2023-02-05T12:06:20.973" v="636" actId="20577"/>
        <pc:sldMkLst>
          <pc:docMk/>
          <pc:sldMk cId="151488921" sldId="491"/>
        </pc:sldMkLst>
      </pc:sldChg>
      <pc:sldChg chg="modNotesTx">
        <pc:chgData name="Chris Klug" userId="6fd0fc52-eb5d-4208-bee4-33e0840f7931" providerId="ADAL" clId="{DFB10549-A902-024B-BE16-B83AAEB0D60E}" dt="2023-02-06T06:44:20.405" v="738" actId="5793"/>
        <pc:sldMkLst>
          <pc:docMk/>
          <pc:sldMk cId="1735614776" sldId="492"/>
        </pc:sldMkLst>
      </pc:sldChg>
      <pc:sldChg chg="modNotesTx">
        <pc:chgData name="Chris Klug" userId="6fd0fc52-eb5d-4208-bee4-33e0840f7931" providerId="ADAL" clId="{DFB10549-A902-024B-BE16-B83AAEB0D60E}" dt="2023-02-06T12:10:38.431" v="874" actId="20577"/>
        <pc:sldMkLst>
          <pc:docMk/>
          <pc:sldMk cId="305841297" sldId="495"/>
        </pc:sldMkLst>
      </pc:sldChg>
      <pc:sldChg chg="modNotesTx">
        <pc:chgData name="Chris Klug" userId="6fd0fc52-eb5d-4208-bee4-33e0840f7931" providerId="ADAL" clId="{DFB10549-A902-024B-BE16-B83AAEB0D60E}" dt="2023-02-06T15:43:52.600" v="935" actId="20577"/>
        <pc:sldMkLst>
          <pc:docMk/>
          <pc:sldMk cId="827658113" sldId="497"/>
        </pc:sldMkLst>
      </pc:sldChg>
      <pc:sldChg chg="modNotesTx">
        <pc:chgData name="Chris Klug" userId="6fd0fc52-eb5d-4208-bee4-33e0840f7931" providerId="ADAL" clId="{DFB10549-A902-024B-BE16-B83AAEB0D60E}" dt="2023-02-04T10:15:21.589" v="562" actId="313"/>
        <pc:sldMkLst>
          <pc:docMk/>
          <pc:sldMk cId="2755926223" sldId="512"/>
        </pc:sldMkLst>
      </pc:sldChg>
      <pc:sldChg chg="modNotesTx">
        <pc:chgData name="Chris Klug" userId="6fd0fc52-eb5d-4208-bee4-33e0840f7931" providerId="ADAL" clId="{DFB10549-A902-024B-BE16-B83AAEB0D60E}" dt="2023-02-06T15:49:21.098" v="937" actId="20577"/>
        <pc:sldMkLst>
          <pc:docMk/>
          <pc:sldMk cId="3645934618" sldId="520"/>
        </pc:sldMkLst>
      </pc:sldChg>
    </pc:docChg>
  </pc:docChgLst>
  <pc:docChgLst>
    <pc:chgData name="Chris Klug" userId="6fd0fc52-eb5d-4208-bee4-33e0840f7931" providerId="ADAL" clId="{740F01D9-80B7-4DB8-9EB9-5AF86B50DAC8}"/>
    <pc:docChg chg="undo redo custSel addSld delSld modSld sldOrd">
      <pc:chgData name="Chris Klug" userId="6fd0fc52-eb5d-4208-bee4-33e0840f7931" providerId="ADAL" clId="{740F01D9-80B7-4DB8-9EB9-5AF86B50DAC8}" dt="2024-01-23T08:01:24.012" v="11751" actId="20577"/>
      <pc:docMkLst>
        <pc:docMk/>
      </pc:docMkLst>
      <pc:sldChg chg="modNotesTx">
        <pc:chgData name="Chris Klug" userId="6fd0fc52-eb5d-4208-bee4-33e0840f7931" providerId="ADAL" clId="{740F01D9-80B7-4DB8-9EB9-5AF86B50DAC8}" dt="2024-01-23T07:16:32.233" v="7351" actId="5793"/>
        <pc:sldMkLst>
          <pc:docMk/>
          <pc:sldMk cId="2218299134" sldId="335"/>
        </pc:sldMkLst>
      </pc:sldChg>
      <pc:sldChg chg="ord">
        <pc:chgData name="Chris Klug" userId="6fd0fc52-eb5d-4208-bee4-33e0840f7931" providerId="ADAL" clId="{740F01D9-80B7-4DB8-9EB9-5AF86B50DAC8}" dt="2024-01-23T07:17:31.919" v="7359"/>
        <pc:sldMkLst>
          <pc:docMk/>
          <pc:sldMk cId="524902848" sldId="341"/>
        </pc:sldMkLst>
      </pc:sldChg>
      <pc:sldChg chg="modSp mod">
        <pc:chgData name="Chris Klug" userId="6fd0fc52-eb5d-4208-bee4-33e0840f7931" providerId="ADAL" clId="{740F01D9-80B7-4DB8-9EB9-5AF86B50DAC8}" dt="2024-01-22T06:46:32.587" v="2369" actId="14100"/>
        <pc:sldMkLst>
          <pc:docMk/>
          <pc:sldMk cId="1952279907" sldId="343"/>
        </pc:sldMkLst>
        <pc:spChg chg="mod">
          <ac:chgData name="Chris Klug" userId="6fd0fc52-eb5d-4208-bee4-33e0840f7931" providerId="ADAL" clId="{740F01D9-80B7-4DB8-9EB9-5AF86B50DAC8}" dt="2024-01-22T06:46:32.587" v="2369" actId="14100"/>
          <ac:spMkLst>
            <pc:docMk/>
            <pc:sldMk cId="1952279907" sldId="343"/>
            <ac:spMk id="2" creationId="{E06D1FA8-57FE-77E0-F4BD-E2BD2120E581}"/>
          </ac:spMkLst>
        </pc:spChg>
      </pc:sldChg>
      <pc:sldChg chg="modSp mod">
        <pc:chgData name="Chris Klug" userId="6fd0fc52-eb5d-4208-bee4-33e0840f7931" providerId="ADAL" clId="{740F01D9-80B7-4DB8-9EB9-5AF86B50DAC8}" dt="2024-01-23T07:17:29.108" v="7357" actId="20577"/>
        <pc:sldMkLst>
          <pc:docMk/>
          <pc:sldMk cId="3211869612" sldId="360"/>
        </pc:sldMkLst>
        <pc:spChg chg="mod">
          <ac:chgData name="Chris Klug" userId="6fd0fc52-eb5d-4208-bee4-33e0840f7931" providerId="ADAL" clId="{740F01D9-80B7-4DB8-9EB9-5AF86B50DAC8}" dt="2024-01-23T07:17:29.108" v="7357" actId="20577"/>
          <ac:spMkLst>
            <pc:docMk/>
            <pc:sldMk cId="3211869612" sldId="360"/>
            <ac:spMk id="2" creationId="{E06D1FA8-57FE-77E0-F4BD-E2BD2120E581}"/>
          </ac:spMkLst>
        </pc:spChg>
      </pc:sldChg>
      <pc:sldChg chg="ord">
        <pc:chgData name="Chris Klug" userId="6fd0fc52-eb5d-4208-bee4-33e0840f7931" providerId="ADAL" clId="{740F01D9-80B7-4DB8-9EB9-5AF86B50DAC8}" dt="2024-01-23T07:18:13.239" v="7361"/>
        <pc:sldMkLst>
          <pc:docMk/>
          <pc:sldMk cId="3851405010" sldId="361"/>
        </pc:sldMkLst>
      </pc:sldChg>
      <pc:sldChg chg="ord">
        <pc:chgData name="Chris Klug" userId="6fd0fc52-eb5d-4208-bee4-33e0840f7931" providerId="ADAL" clId="{740F01D9-80B7-4DB8-9EB9-5AF86B50DAC8}" dt="2024-01-23T07:18:54.328" v="7367"/>
        <pc:sldMkLst>
          <pc:docMk/>
          <pc:sldMk cId="3671705040" sldId="362"/>
        </pc:sldMkLst>
      </pc:sldChg>
      <pc:sldChg chg="addSp delSp modSp mod">
        <pc:chgData name="Chris Klug" userId="6fd0fc52-eb5d-4208-bee4-33e0840f7931" providerId="ADAL" clId="{740F01D9-80B7-4DB8-9EB9-5AF86B50DAC8}" dt="2024-01-22T06:48:59.660" v="2405" actId="478"/>
        <pc:sldMkLst>
          <pc:docMk/>
          <pc:sldMk cId="1660773633" sldId="370"/>
        </pc:sldMkLst>
        <pc:spChg chg="mod">
          <ac:chgData name="Chris Klug" userId="6fd0fc52-eb5d-4208-bee4-33e0840f7931" providerId="ADAL" clId="{740F01D9-80B7-4DB8-9EB9-5AF86B50DAC8}" dt="2024-01-22T06:47:46.700" v="2382" actId="20577"/>
          <ac:spMkLst>
            <pc:docMk/>
            <pc:sldMk cId="1660773633" sldId="370"/>
            <ac:spMk id="4" creationId="{F52B34A0-985B-669A-2BF0-07FDEFA44631}"/>
          </ac:spMkLst>
        </pc:spChg>
        <pc:cxnChg chg="add mod">
          <ac:chgData name="Chris Klug" userId="6fd0fc52-eb5d-4208-bee4-33e0840f7931" providerId="ADAL" clId="{740F01D9-80B7-4DB8-9EB9-5AF86B50DAC8}" dt="2024-01-22T06:47:56.783" v="2388" actId="1076"/>
          <ac:cxnSpMkLst>
            <pc:docMk/>
            <pc:sldMk cId="1660773633" sldId="370"/>
            <ac:cxnSpMk id="2" creationId="{EEAF33B9-3475-BDAD-CB86-7992D100B59A}"/>
          </ac:cxnSpMkLst>
        </pc:cxnChg>
        <pc:cxnChg chg="add mod">
          <ac:chgData name="Chris Klug" userId="6fd0fc52-eb5d-4208-bee4-33e0840f7931" providerId="ADAL" clId="{740F01D9-80B7-4DB8-9EB9-5AF86B50DAC8}" dt="2024-01-22T06:47:42.825" v="2376" actId="1076"/>
          <ac:cxnSpMkLst>
            <pc:docMk/>
            <pc:sldMk cId="1660773633" sldId="370"/>
            <ac:cxnSpMk id="5" creationId="{1254FFDD-2D64-7487-FBD6-CE64E27771CA}"/>
          </ac:cxnSpMkLst>
        </pc:cxnChg>
        <pc:cxnChg chg="add mod">
          <ac:chgData name="Chris Klug" userId="6fd0fc52-eb5d-4208-bee4-33e0840f7931" providerId="ADAL" clId="{740F01D9-80B7-4DB8-9EB9-5AF86B50DAC8}" dt="2024-01-22T06:47:57.635" v="2389"/>
          <ac:cxnSpMkLst>
            <pc:docMk/>
            <pc:sldMk cId="1660773633" sldId="370"/>
            <ac:cxnSpMk id="7" creationId="{A6C9D4BF-4024-1868-2086-9DCE1FB52E5E}"/>
          </ac:cxnSpMkLst>
        </pc:cxnChg>
        <pc:cxnChg chg="add del mod">
          <ac:chgData name="Chris Klug" userId="6fd0fc52-eb5d-4208-bee4-33e0840f7931" providerId="ADAL" clId="{740F01D9-80B7-4DB8-9EB9-5AF86B50DAC8}" dt="2024-01-22T06:48:59.660" v="2405" actId="478"/>
          <ac:cxnSpMkLst>
            <pc:docMk/>
            <pc:sldMk cId="1660773633" sldId="370"/>
            <ac:cxnSpMk id="8" creationId="{6DB30620-8BA6-0C43-5FA8-65A52F737BBA}"/>
          </ac:cxnSpMkLst>
        </pc:cxnChg>
        <pc:cxnChg chg="add del mod">
          <ac:chgData name="Chris Klug" userId="6fd0fc52-eb5d-4208-bee4-33e0840f7931" providerId="ADAL" clId="{740F01D9-80B7-4DB8-9EB9-5AF86B50DAC8}" dt="2024-01-22T06:48:59.660" v="2405" actId="478"/>
          <ac:cxnSpMkLst>
            <pc:docMk/>
            <pc:sldMk cId="1660773633" sldId="370"/>
            <ac:cxnSpMk id="11" creationId="{EA2F5344-F7A5-B1F9-01CC-D43A451C71C8}"/>
          </ac:cxnSpMkLst>
        </pc:cxnChg>
        <pc:cxnChg chg="add del mod">
          <ac:chgData name="Chris Klug" userId="6fd0fc52-eb5d-4208-bee4-33e0840f7931" providerId="ADAL" clId="{740F01D9-80B7-4DB8-9EB9-5AF86B50DAC8}" dt="2024-01-22T06:48:59.660" v="2405" actId="478"/>
          <ac:cxnSpMkLst>
            <pc:docMk/>
            <pc:sldMk cId="1660773633" sldId="370"/>
            <ac:cxnSpMk id="15" creationId="{D41648D7-F77D-2BFB-89BC-FB00D4CC86A7}"/>
          </ac:cxnSpMkLst>
        </pc:cxnChg>
      </pc:sldChg>
      <pc:sldChg chg="addSp modSp mod">
        <pc:chgData name="Chris Klug" userId="6fd0fc52-eb5d-4208-bee4-33e0840f7931" providerId="ADAL" clId="{740F01D9-80B7-4DB8-9EB9-5AF86B50DAC8}" dt="2024-01-22T06:50:08.492" v="2448" actId="1076"/>
        <pc:sldMkLst>
          <pc:docMk/>
          <pc:sldMk cId="2571501125" sldId="380"/>
        </pc:sldMkLst>
        <pc:spChg chg="add mod">
          <ac:chgData name="Chris Klug" userId="6fd0fc52-eb5d-4208-bee4-33e0840f7931" providerId="ADAL" clId="{740F01D9-80B7-4DB8-9EB9-5AF86B50DAC8}" dt="2024-01-22T06:50:08.492" v="2448" actId="1076"/>
          <ac:spMkLst>
            <pc:docMk/>
            <pc:sldMk cId="2571501125" sldId="380"/>
            <ac:spMk id="2" creationId="{003B1872-AC18-561A-2B1C-48482300F5BD}"/>
          </ac:spMkLst>
        </pc:spChg>
      </pc:sldChg>
      <pc:sldChg chg="modSp mod">
        <pc:chgData name="Chris Klug" userId="6fd0fc52-eb5d-4208-bee4-33e0840f7931" providerId="ADAL" clId="{740F01D9-80B7-4DB8-9EB9-5AF86B50DAC8}" dt="2024-01-22T07:24:35.375" v="3439" actId="1076"/>
        <pc:sldMkLst>
          <pc:docMk/>
          <pc:sldMk cId="378906456" sldId="384"/>
        </pc:sldMkLst>
        <pc:spChg chg="mod">
          <ac:chgData name="Chris Klug" userId="6fd0fc52-eb5d-4208-bee4-33e0840f7931" providerId="ADAL" clId="{740F01D9-80B7-4DB8-9EB9-5AF86B50DAC8}" dt="2024-01-19T07:18:47.221" v="2066" actId="20577"/>
          <ac:spMkLst>
            <pc:docMk/>
            <pc:sldMk cId="378906456" sldId="384"/>
            <ac:spMk id="2" creationId="{E06D1FA8-57FE-77E0-F4BD-E2BD2120E581}"/>
          </ac:spMkLst>
        </pc:spChg>
        <pc:spChg chg="mod">
          <ac:chgData name="Chris Klug" userId="6fd0fc52-eb5d-4208-bee4-33e0840f7931" providerId="ADAL" clId="{740F01D9-80B7-4DB8-9EB9-5AF86B50DAC8}" dt="2024-01-22T07:24:35.375" v="3439" actId="1076"/>
          <ac:spMkLst>
            <pc:docMk/>
            <pc:sldMk cId="378906456" sldId="384"/>
            <ac:spMk id="4" creationId="{6B2D3C61-C154-E9AA-60DB-EADA4D45B337}"/>
          </ac:spMkLst>
        </pc:spChg>
      </pc:sldChg>
      <pc:sldChg chg="modNotesTx">
        <pc:chgData name="Chris Klug" userId="6fd0fc52-eb5d-4208-bee4-33e0840f7931" providerId="ADAL" clId="{740F01D9-80B7-4DB8-9EB9-5AF86B50DAC8}" dt="2024-01-19T07:48:09.740" v="2357" actId="20577"/>
        <pc:sldMkLst>
          <pc:docMk/>
          <pc:sldMk cId="1989895104" sldId="389"/>
        </pc:sldMkLst>
      </pc:sldChg>
      <pc:sldChg chg="modNotesTx">
        <pc:chgData name="Chris Klug" userId="6fd0fc52-eb5d-4208-bee4-33e0840f7931" providerId="ADAL" clId="{740F01D9-80B7-4DB8-9EB9-5AF86B50DAC8}" dt="2024-01-19T07:26:58.841" v="2177" actId="20577"/>
        <pc:sldMkLst>
          <pc:docMk/>
          <pc:sldMk cId="3024566006" sldId="390"/>
        </pc:sldMkLst>
      </pc:sldChg>
      <pc:sldChg chg="modNotesTx">
        <pc:chgData name="Chris Klug" userId="6fd0fc52-eb5d-4208-bee4-33e0840f7931" providerId="ADAL" clId="{740F01D9-80B7-4DB8-9EB9-5AF86B50DAC8}" dt="2024-01-19T07:25:42.320" v="2067" actId="20577"/>
        <pc:sldMkLst>
          <pc:docMk/>
          <pc:sldMk cId="1730111961" sldId="393"/>
        </pc:sldMkLst>
      </pc:sldChg>
      <pc:sldChg chg="modSp add del mod ord modNotesTx">
        <pc:chgData name="Chris Klug" userId="6fd0fc52-eb5d-4208-bee4-33e0840f7931" providerId="ADAL" clId="{740F01D9-80B7-4DB8-9EB9-5AF86B50DAC8}" dt="2024-01-19T07:30:05.604" v="2335"/>
        <pc:sldMkLst>
          <pc:docMk/>
          <pc:sldMk cId="1081430959" sldId="394"/>
        </pc:sldMkLst>
        <pc:spChg chg="mod">
          <ac:chgData name="Chris Klug" userId="6fd0fc52-eb5d-4208-bee4-33e0840f7931" providerId="ADAL" clId="{740F01D9-80B7-4DB8-9EB9-5AF86B50DAC8}" dt="2024-01-19T07:27:41.041" v="2217" actId="20577"/>
          <ac:spMkLst>
            <pc:docMk/>
            <pc:sldMk cId="1081430959" sldId="394"/>
            <ac:spMk id="4" creationId="{F9A8F5CF-D3CA-1B8B-04DA-BE62D19509E3}"/>
          </ac:spMkLst>
        </pc:spChg>
        <pc:spChg chg="mod">
          <ac:chgData name="Chris Klug" userId="6fd0fc52-eb5d-4208-bee4-33e0840f7931" providerId="ADAL" clId="{740F01D9-80B7-4DB8-9EB9-5AF86B50DAC8}" dt="2024-01-19T07:27:44.799" v="2228" actId="20577"/>
          <ac:spMkLst>
            <pc:docMk/>
            <pc:sldMk cId="1081430959" sldId="394"/>
            <ac:spMk id="5" creationId="{62B5B49E-C021-8754-D7EC-8FFF26894684}"/>
          </ac:spMkLst>
        </pc:spChg>
      </pc:sldChg>
      <pc:sldChg chg="addSp delSp modSp mod modNotesTx">
        <pc:chgData name="Chris Klug" userId="6fd0fc52-eb5d-4208-bee4-33e0840f7931" providerId="ADAL" clId="{740F01D9-80B7-4DB8-9EB9-5AF86B50DAC8}" dt="2024-01-18T15:33:06.497" v="1898" actId="20577"/>
        <pc:sldMkLst>
          <pc:docMk/>
          <pc:sldMk cId="3117113051" sldId="395"/>
        </pc:sldMkLst>
        <pc:spChg chg="add mod">
          <ac:chgData name="Chris Klug" userId="6fd0fc52-eb5d-4208-bee4-33e0840f7931" providerId="ADAL" clId="{740F01D9-80B7-4DB8-9EB9-5AF86B50DAC8}" dt="2024-01-18T12:19:38.259" v="104" actId="1076"/>
          <ac:spMkLst>
            <pc:docMk/>
            <pc:sldMk cId="3117113051" sldId="395"/>
            <ac:spMk id="2" creationId="{262ECA03-B97A-4799-9F51-2FB1C2438CEF}"/>
          </ac:spMkLst>
        </pc:spChg>
        <pc:spChg chg="add mod">
          <ac:chgData name="Chris Klug" userId="6fd0fc52-eb5d-4208-bee4-33e0840f7931" providerId="ADAL" clId="{740F01D9-80B7-4DB8-9EB9-5AF86B50DAC8}" dt="2024-01-18T12:19:40.688" v="105" actId="1076"/>
          <ac:spMkLst>
            <pc:docMk/>
            <pc:sldMk cId="3117113051" sldId="395"/>
            <ac:spMk id="6" creationId="{524B0857-57EF-B540-D233-25F3D476AFE0}"/>
          </ac:spMkLst>
        </pc:spChg>
        <pc:spChg chg="add mod">
          <ac:chgData name="Chris Klug" userId="6fd0fc52-eb5d-4208-bee4-33e0840f7931" providerId="ADAL" clId="{740F01D9-80B7-4DB8-9EB9-5AF86B50DAC8}" dt="2024-01-18T12:19:24.016" v="96" actId="1076"/>
          <ac:spMkLst>
            <pc:docMk/>
            <pc:sldMk cId="3117113051" sldId="395"/>
            <ac:spMk id="7" creationId="{E16D221D-EBF7-0AEF-246A-3EB286CD901A}"/>
          </ac:spMkLst>
        </pc:spChg>
        <pc:spChg chg="add mod">
          <ac:chgData name="Chris Klug" userId="6fd0fc52-eb5d-4208-bee4-33e0840f7931" providerId="ADAL" clId="{740F01D9-80B7-4DB8-9EB9-5AF86B50DAC8}" dt="2024-01-18T12:19:33.602" v="103" actId="1076"/>
          <ac:spMkLst>
            <pc:docMk/>
            <pc:sldMk cId="3117113051" sldId="395"/>
            <ac:spMk id="8" creationId="{4A8B217A-0D12-5644-B299-6970551B1780}"/>
          </ac:spMkLst>
        </pc:spChg>
        <pc:spChg chg="add mod">
          <ac:chgData name="Chris Klug" userId="6fd0fc52-eb5d-4208-bee4-33e0840f7931" providerId="ADAL" clId="{740F01D9-80B7-4DB8-9EB9-5AF86B50DAC8}" dt="2024-01-18T15:33:06.497" v="1898" actId="20577"/>
          <ac:spMkLst>
            <pc:docMk/>
            <pc:sldMk cId="3117113051" sldId="395"/>
            <ac:spMk id="9" creationId="{A7E328E2-0C4C-7F82-05AE-DE346A21B9F2}"/>
          </ac:spMkLst>
        </pc:spChg>
        <pc:spChg chg="add del mod">
          <ac:chgData name="Chris Klug" userId="6fd0fc52-eb5d-4208-bee4-33e0840f7931" providerId="ADAL" clId="{740F01D9-80B7-4DB8-9EB9-5AF86B50DAC8}" dt="2024-01-18T12:19:02.718" v="89" actId="478"/>
          <ac:spMkLst>
            <pc:docMk/>
            <pc:sldMk cId="3117113051" sldId="395"/>
            <ac:spMk id="10" creationId="{2C9C4275-495C-3C24-122F-5288F477DC61}"/>
          </ac:spMkLst>
        </pc:spChg>
        <pc:spChg chg="add del mod">
          <ac:chgData name="Chris Klug" userId="6fd0fc52-eb5d-4208-bee4-33e0840f7931" providerId="ADAL" clId="{740F01D9-80B7-4DB8-9EB9-5AF86B50DAC8}" dt="2024-01-18T12:19:59.678" v="108" actId="478"/>
          <ac:spMkLst>
            <pc:docMk/>
            <pc:sldMk cId="3117113051" sldId="395"/>
            <ac:spMk id="11" creationId="{DFB4E72F-7467-CBEB-1583-59BAA3D704C4}"/>
          </ac:spMkLst>
        </pc:spChg>
        <pc:spChg chg="add mod">
          <ac:chgData name="Chris Klug" userId="6fd0fc52-eb5d-4208-bee4-33e0840f7931" providerId="ADAL" clId="{740F01D9-80B7-4DB8-9EB9-5AF86B50DAC8}" dt="2024-01-18T12:21:31.531" v="174" actId="122"/>
          <ac:spMkLst>
            <pc:docMk/>
            <pc:sldMk cId="3117113051" sldId="395"/>
            <ac:spMk id="12" creationId="{12109DFF-B36E-B8F2-EFE7-745480866B0F}"/>
          </ac:spMkLst>
        </pc:spChg>
        <pc:spChg chg="add mod">
          <ac:chgData name="Chris Klug" userId="6fd0fc52-eb5d-4208-bee4-33e0840f7931" providerId="ADAL" clId="{740F01D9-80B7-4DB8-9EB9-5AF86B50DAC8}" dt="2024-01-18T15:18:05.739" v="1434" actId="1076"/>
          <ac:spMkLst>
            <pc:docMk/>
            <pc:sldMk cId="3117113051" sldId="395"/>
            <ac:spMk id="13" creationId="{C5CA1543-B56A-6AD2-FA01-924C107FFA0D}"/>
          </ac:spMkLst>
        </pc:spChg>
        <pc:spChg chg="add mod">
          <ac:chgData name="Chris Klug" userId="6fd0fc52-eb5d-4208-bee4-33e0840f7931" providerId="ADAL" clId="{740F01D9-80B7-4DB8-9EB9-5AF86B50DAC8}" dt="2024-01-18T15:11:05.944" v="1170" actId="1076"/>
          <ac:spMkLst>
            <pc:docMk/>
            <pc:sldMk cId="3117113051" sldId="395"/>
            <ac:spMk id="23" creationId="{AFA4EF32-E3DA-35B1-C6DA-88DD0ABFE000}"/>
          </ac:spMkLst>
        </pc:spChg>
        <pc:spChg chg="add mod">
          <ac:chgData name="Chris Klug" userId="6fd0fc52-eb5d-4208-bee4-33e0840f7931" providerId="ADAL" clId="{740F01D9-80B7-4DB8-9EB9-5AF86B50DAC8}" dt="2024-01-18T15:11:05.944" v="1170" actId="1076"/>
          <ac:spMkLst>
            <pc:docMk/>
            <pc:sldMk cId="3117113051" sldId="395"/>
            <ac:spMk id="24" creationId="{49D34D05-D321-C16A-DFE2-EA6D34794497}"/>
          </ac:spMkLst>
        </pc:spChg>
        <pc:spChg chg="add mod">
          <ac:chgData name="Chris Klug" userId="6fd0fc52-eb5d-4208-bee4-33e0840f7931" providerId="ADAL" clId="{740F01D9-80B7-4DB8-9EB9-5AF86B50DAC8}" dt="2024-01-18T15:11:05.944" v="1170" actId="1076"/>
          <ac:spMkLst>
            <pc:docMk/>
            <pc:sldMk cId="3117113051" sldId="395"/>
            <ac:spMk id="25" creationId="{4B7BB3EA-1763-DC83-72F1-3FF817B2DD02}"/>
          </ac:spMkLst>
        </pc:spChg>
        <pc:spChg chg="add mod">
          <ac:chgData name="Chris Klug" userId="6fd0fc52-eb5d-4208-bee4-33e0840f7931" providerId="ADAL" clId="{740F01D9-80B7-4DB8-9EB9-5AF86B50DAC8}" dt="2024-01-18T12:26:16.766" v="237" actId="1076"/>
          <ac:spMkLst>
            <pc:docMk/>
            <pc:sldMk cId="3117113051" sldId="395"/>
            <ac:spMk id="32" creationId="{8516D4D0-1017-82C2-EB15-B09F25178581}"/>
          </ac:spMkLst>
        </pc:spChg>
        <pc:spChg chg="add mod">
          <ac:chgData name="Chris Klug" userId="6fd0fc52-eb5d-4208-bee4-33e0840f7931" providerId="ADAL" clId="{740F01D9-80B7-4DB8-9EB9-5AF86B50DAC8}" dt="2024-01-18T12:37:42.991" v="370" actId="1076"/>
          <ac:spMkLst>
            <pc:docMk/>
            <pc:sldMk cId="3117113051" sldId="395"/>
            <ac:spMk id="59" creationId="{AD406B99-ED8C-33B1-743E-8BF7EBF077EB}"/>
          </ac:spMkLst>
        </pc:spChg>
        <pc:spChg chg="add mod">
          <ac:chgData name="Chris Klug" userId="6fd0fc52-eb5d-4208-bee4-33e0840f7931" providerId="ADAL" clId="{740F01D9-80B7-4DB8-9EB9-5AF86B50DAC8}" dt="2024-01-18T12:35:33.971" v="308" actId="1076"/>
          <ac:spMkLst>
            <pc:docMk/>
            <pc:sldMk cId="3117113051" sldId="395"/>
            <ac:spMk id="60" creationId="{ECB89C92-4976-C726-6149-426D934F6B91}"/>
          </ac:spMkLst>
        </pc:spChg>
        <pc:spChg chg="add mod">
          <ac:chgData name="Chris Klug" userId="6fd0fc52-eb5d-4208-bee4-33e0840f7931" providerId="ADAL" clId="{740F01D9-80B7-4DB8-9EB9-5AF86B50DAC8}" dt="2024-01-18T12:36:12.762" v="355" actId="1076"/>
          <ac:spMkLst>
            <pc:docMk/>
            <pc:sldMk cId="3117113051" sldId="395"/>
            <ac:spMk id="61" creationId="{2DBF8D63-090D-D85E-082E-595AA8B65D4D}"/>
          </ac:spMkLst>
        </pc:spChg>
        <pc:spChg chg="add mod">
          <ac:chgData name="Chris Klug" userId="6fd0fc52-eb5d-4208-bee4-33e0840f7931" providerId="ADAL" clId="{740F01D9-80B7-4DB8-9EB9-5AF86B50DAC8}" dt="2024-01-18T12:36:04.579" v="352" actId="1076"/>
          <ac:spMkLst>
            <pc:docMk/>
            <pc:sldMk cId="3117113051" sldId="395"/>
            <ac:spMk id="62" creationId="{F386048F-A38E-C900-18D0-F3140B24A613}"/>
          </ac:spMkLst>
        </pc:spChg>
        <pc:spChg chg="add mod">
          <ac:chgData name="Chris Klug" userId="6fd0fc52-eb5d-4208-bee4-33e0840f7931" providerId="ADAL" clId="{740F01D9-80B7-4DB8-9EB9-5AF86B50DAC8}" dt="2024-01-18T12:36:06.740" v="353" actId="1076"/>
          <ac:spMkLst>
            <pc:docMk/>
            <pc:sldMk cId="3117113051" sldId="395"/>
            <ac:spMk id="63" creationId="{D0CE921F-2C88-3475-5508-5DD01FA88E96}"/>
          </ac:spMkLst>
        </pc:spChg>
        <pc:spChg chg="add mod">
          <ac:chgData name="Chris Klug" userId="6fd0fc52-eb5d-4208-bee4-33e0840f7931" providerId="ADAL" clId="{740F01D9-80B7-4DB8-9EB9-5AF86B50DAC8}" dt="2024-01-18T15:10:54.379" v="1168" actId="1076"/>
          <ac:spMkLst>
            <pc:docMk/>
            <pc:sldMk cId="3117113051" sldId="395"/>
            <ac:spMk id="64" creationId="{17E716FF-1CDE-CC76-521D-569D86A219B0}"/>
          </ac:spMkLst>
        </pc:spChg>
        <pc:spChg chg="add mod">
          <ac:chgData name="Chris Klug" userId="6fd0fc52-eb5d-4208-bee4-33e0840f7931" providerId="ADAL" clId="{740F01D9-80B7-4DB8-9EB9-5AF86B50DAC8}" dt="2024-01-18T15:10:54.379" v="1168" actId="1076"/>
          <ac:spMkLst>
            <pc:docMk/>
            <pc:sldMk cId="3117113051" sldId="395"/>
            <ac:spMk id="65" creationId="{344368B0-B8D8-481D-2A5A-E91EA8B4E962}"/>
          </ac:spMkLst>
        </pc:spChg>
        <pc:spChg chg="add mod">
          <ac:chgData name="Chris Klug" userId="6fd0fc52-eb5d-4208-bee4-33e0840f7931" providerId="ADAL" clId="{740F01D9-80B7-4DB8-9EB9-5AF86B50DAC8}" dt="2024-01-18T15:10:49.676" v="1167" actId="1076"/>
          <ac:spMkLst>
            <pc:docMk/>
            <pc:sldMk cId="3117113051" sldId="395"/>
            <ac:spMk id="66" creationId="{3C76416E-C39C-CD26-786E-87C018D8829A}"/>
          </ac:spMkLst>
        </pc:spChg>
        <pc:spChg chg="add mod">
          <ac:chgData name="Chris Klug" userId="6fd0fc52-eb5d-4208-bee4-33e0840f7931" providerId="ADAL" clId="{740F01D9-80B7-4DB8-9EB9-5AF86B50DAC8}" dt="2024-01-18T15:10:49.676" v="1167" actId="1076"/>
          <ac:spMkLst>
            <pc:docMk/>
            <pc:sldMk cId="3117113051" sldId="395"/>
            <ac:spMk id="67" creationId="{E1FB6C5D-F0B7-2447-F19E-E2843E97120E}"/>
          </ac:spMkLst>
        </pc:spChg>
        <pc:spChg chg="add mod">
          <ac:chgData name="Chris Klug" userId="6fd0fc52-eb5d-4208-bee4-33e0840f7931" providerId="ADAL" clId="{740F01D9-80B7-4DB8-9EB9-5AF86B50DAC8}" dt="2024-01-18T15:10:49.676" v="1167" actId="1076"/>
          <ac:spMkLst>
            <pc:docMk/>
            <pc:sldMk cId="3117113051" sldId="395"/>
            <ac:spMk id="68" creationId="{D33EBCD4-6C98-9D0D-2559-0194936AE3D1}"/>
          </ac:spMkLst>
        </pc:spChg>
        <pc:spChg chg="add mod">
          <ac:chgData name="Chris Klug" userId="6fd0fc52-eb5d-4208-bee4-33e0840f7931" providerId="ADAL" clId="{740F01D9-80B7-4DB8-9EB9-5AF86B50DAC8}" dt="2024-01-18T15:10:27.925" v="1157" actId="1076"/>
          <ac:spMkLst>
            <pc:docMk/>
            <pc:sldMk cId="3117113051" sldId="395"/>
            <ac:spMk id="90" creationId="{6744EF19-DD96-AE03-C60B-765A174C6762}"/>
          </ac:spMkLst>
        </pc:spChg>
        <pc:spChg chg="add mod">
          <ac:chgData name="Chris Klug" userId="6fd0fc52-eb5d-4208-bee4-33e0840f7931" providerId="ADAL" clId="{740F01D9-80B7-4DB8-9EB9-5AF86B50DAC8}" dt="2024-01-18T15:10:57.519" v="1169" actId="1076"/>
          <ac:spMkLst>
            <pc:docMk/>
            <pc:sldMk cId="3117113051" sldId="395"/>
            <ac:spMk id="94" creationId="{2A45AE7D-11F6-8B6D-17F7-372C9327AB9D}"/>
          </ac:spMkLst>
        </pc:spChg>
        <pc:cxnChg chg="add mod">
          <ac:chgData name="Chris Klug" userId="6fd0fc52-eb5d-4208-bee4-33e0840f7931" providerId="ADAL" clId="{740F01D9-80B7-4DB8-9EB9-5AF86B50DAC8}" dt="2024-01-18T15:11:05.944" v="1170" actId="1076"/>
          <ac:cxnSpMkLst>
            <pc:docMk/>
            <pc:sldMk cId="3117113051" sldId="395"/>
            <ac:cxnSpMk id="15" creationId="{14789C48-994E-41B2-5A57-ED34254A0B3F}"/>
          </ac:cxnSpMkLst>
        </pc:cxnChg>
        <pc:cxnChg chg="add mod">
          <ac:chgData name="Chris Klug" userId="6fd0fc52-eb5d-4208-bee4-33e0840f7931" providerId="ADAL" clId="{740F01D9-80B7-4DB8-9EB9-5AF86B50DAC8}" dt="2024-01-18T15:11:05.944" v="1170" actId="1076"/>
          <ac:cxnSpMkLst>
            <pc:docMk/>
            <pc:sldMk cId="3117113051" sldId="395"/>
            <ac:cxnSpMk id="17" creationId="{DDF01981-7D24-49E7-39F0-86163262F55F}"/>
          </ac:cxnSpMkLst>
        </pc:cxnChg>
        <pc:cxnChg chg="add mod">
          <ac:chgData name="Chris Klug" userId="6fd0fc52-eb5d-4208-bee4-33e0840f7931" providerId="ADAL" clId="{740F01D9-80B7-4DB8-9EB9-5AF86B50DAC8}" dt="2024-01-18T15:11:05.944" v="1170" actId="1076"/>
          <ac:cxnSpMkLst>
            <pc:docMk/>
            <pc:sldMk cId="3117113051" sldId="395"/>
            <ac:cxnSpMk id="20" creationId="{3000A87A-4B52-4E7E-7D5E-D9AE2C8CFB63}"/>
          </ac:cxnSpMkLst>
        </pc:cxnChg>
        <pc:cxnChg chg="add mod">
          <ac:chgData name="Chris Klug" userId="6fd0fc52-eb5d-4208-bee4-33e0840f7931" providerId="ADAL" clId="{740F01D9-80B7-4DB8-9EB9-5AF86B50DAC8}" dt="2024-01-18T12:26:16.766" v="237" actId="1076"/>
          <ac:cxnSpMkLst>
            <pc:docMk/>
            <pc:sldMk cId="3117113051" sldId="395"/>
            <ac:cxnSpMk id="29" creationId="{B1847A01-5104-A858-8A05-68B0513600CC}"/>
          </ac:cxnSpMkLst>
        </pc:cxnChg>
        <pc:cxnChg chg="add mod">
          <ac:chgData name="Chris Klug" userId="6fd0fc52-eb5d-4208-bee4-33e0840f7931" providerId="ADAL" clId="{740F01D9-80B7-4DB8-9EB9-5AF86B50DAC8}" dt="2024-01-18T12:23:13.935" v="212"/>
          <ac:cxnSpMkLst>
            <pc:docMk/>
            <pc:sldMk cId="3117113051" sldId="395"/>
            <ac:cxnSpMk id="31" creationId="{EFC36CA5-B514-777C-3DAA-5C41CEA821A8}"/>
          </ac:cxnSpMkLst>
        </pc:cxnChg>
        <pc:cxnChg chg="add mod">
          <ac:chgData name="Chris Klug" userId="6fd0fc52-eb5d-4208-bee4-33e0840f7931" providerId="ADAL" clId="{740F01D9-80B7-4DB8-9EB9-5AF86B50DAC8}" dt="2024-01-18T12:34:23.644" v="258" actId="14100"/>
          <ac:cxnSpMkLst>
            <pc:docMk/>
            <pc:sldMk cId="3117113051" sldId="395"/>
            <ac:cxnSpMk id="50" creationId="{CEA060EC-7F7D-44BF-A6B9-D0D67ABAADC5}"/>
          </ac:cxnSpMkLst>
        </pc:cxnChg>
        <pc:cxnChg chg="add mod">
          <ac:chgData name="Chris Klug" userId="6fd0fc52-eb5d-4208-bee4-33e0840f7931" providerId="ADAL" clId="{740F01D9-80B7-4DB8-9EB9-5AF86B50DAC8}" dt="2024-01-18T12:33:40.349" v="254" actId="14100"/>
          <ac:cxnSpMkLst>
            <pc:docMk/>
            <pc:sldMk cId="3117113051" sldId="395"/>
            <ac:cxnSpMk id="53" creationId="{24528EDA-55A9-4FAE-5557-2E6E5EA1D095}"/>
          </ac:cxnSpMkLst>
        </pc:cxnChg>
        <pc:cxnChg chg="add mod">
          <ac:chgData name="Chris Klug" userId="6fd0fc52-eb5d-4208-bee4-33e0840f7931" providerId="ADAL" clId="{740F01D9-80B7-4DB8-9EB9-5AF86B50DAC8}" dt="2024-01-18T15:10:49.676" v="1167" actId="1076"/>
          <ac:cxnSpMkLst>
            <pc:docMk/>
            <pc:sldMk cId="3117113051" sldId="395"/>
            <ac:cxnSpMk id="69" creationId="{EFAF1B50-34DF-C65A-9B89-1D5D71002F17}"/>
          </ac:cxnSpMkLst>
        </pc:cxnChg>
        <pc:cxnChg chg="add mod">
          <ac:chgData name="Chris Klug" userId="6fd0fc52-eb5d-4208-bee4-33e0840f7931" providerId="ADAL" clId="{740F01D9-80B7-4DB8-9EB9-5AF86B50DAC8}" dt="2024-01-18T15:10:49.676" v="1167" actId="1076"/>
          <ac:cxnSpMkLst>
            <pc:docMk/>
            <pc:sldMk cId="3117113051" sldId="395"/>
            <ac:cxnSpMk id="72" creationId="{32C4A72E-0C95-87E3-F32B-2CE8CD39DC96}"/>
          </ac:cxnSpMkLst>
        </pc:cxnChg>
        <pc:cxnChg chg="add mod">
          <ac:chgData name="Chris Klug" userId="6fd0fc52-eb5d-4208-bee4-33e0840f7931" providerId="ADAL" clId="{740F01D9-80B7-4DB8-9EB9-5AF86B50DAC8}" dt="2024-01-18T15:10:49.676" v="1167" actId="1076"/>
          <ac:cxnSpMkLst>
            <pc:docMk/>
            <pc:sldMk cId="3117113051" sldId="395"/>
            <ac:cxnSpMk id="76" creationId="{C04F4B78-DF53-89C7-FCEA-C1D57375AB92}"/>
          </ac:cxnSpMkLst>
        </pc:cxnChg>
        <pc:cxnChg chg="add mod">
          <ac:chgData name="Chris Klug" userId="6fd0fc52-eb5d-4208-bee4-33e0840f7931" providerId="ADAL" clId="{740F01D9-80B7-4DB8-9EB9-5AF86B50DAC8}" dt="2024-01-18T15:10:54.379" v="1168" actId="1076"/>
          <ac:cxnSpMkLst>
            <pc:docMk/>
            <pc:sldMk cId="3117113051" sldId="395"/>
            <ac:cxnSpMk id="79" creationId="{A4059F2F-D43F-C5B8-2D40-3AEEE282DAFD}"/>
          </ac:cxnSpMkLst>
        </pc:cxnChg>
        <pc:cxnChg chg="add mod">
          <ac:chgData name="Chris Klug" userId="6fd0fc52-eb5d-4208-bee4-33e0840f7931" providerId="ADAL" clId="{740F01D9-80B7-4DB8-9EB9-5AF86B50DAC8}" dt="2024-01-18T15:10:54.379" v="1168" actId="1076"/>
          <ac:cxnSpMkLst>
            <pc:docMk/>
            <pc:sldMk cId="3117113051" sldId="395"/>
            <ac:cxnSpMk id="82" creationId="{3D5B1FDD-B43B-17CE-C71E-9C6C056F753F}"/>
          </ac:cxnSpMkLst>
        </pc:cxnChg>
        <pc:cxnChg chg="add mod">
          <ac:chgData name="Chris Klug" userId="6fd0fc52-eb5d-4208-bee4-33e0840f7931" providerId="ADAL" clId="{740F01D9-80B7-4DB8-9EB9-5AF86B50DAC8}" dt="2024-01-18T12:38:03.526" v="380"/>
          <ac:cxnSpMkLst>
            <pc:docMk/>
            <pc:sldMk cId="3117113051" sldId="395"/>
            <ac:cxnSpMk id="85" creationId="{1DBBB06E-0EB5-5C02-BD1E-1901B048F2EB}"/>
          </ac:cxnSpMkLst>
        </pc:cxnChg>
        <pc:cxnChg chg="add mod">
          <ac:chgData name="Chris Klug" userId="6fd0fc52-eb5d-4208-bee4-33e0840f7931" providerId="ADAL" clId="{740F01D9-80B7-4DB8-9EB9-5AF86B50DAC8}" dt="2024-01-18T15:31:49.775" v="1887" actId="692"/>
          <ac:cxnSpMkLst>
            <pc:docMk/>
            <pc:sldMk cId="3117113051" sldId="395"/>
            <ac:cxnSpMk id="86" creationId="{E628FFFA-3250-0177-7A6E-F151F6A60C94}"/>
          </ac:cxnSpMkLst>
        </pc:cxnChg>
        <pc:cxnChg chg="add mod">
          <ac:chgData name="Chris Klug" userId="6fd0fc52-eb5d-4208-bee4-33e0840f7931" providerId="ADAL" clId="{740F01D9-80B7-4DB8-9EB9-5AF86B50DAC8}" dt="2024-01-18T15:31:44.222" v="1886" actId="692"/>
          <ac:cxnSpMkLst>
            <pc:docMk/>
            <pc:sldMk cId="3117113051" sldId="395"/>
            <ac:cxnSpMk id="88" creationId="{60AE938D-AA6E-4199-7781-5B29AB6D45E2}"/>
          </ac:cxnSpMkLst>
        </pc:cxnChg>
      </pc:sldChg>
      <pc:sldChg chg="addSp delSp modSp add del mod modNotesTx">
        <pc:chgData name="Chris Klug" userId="6fd0fc52-eb5d-4208-bee4-33e0840f7931" providerId="ADAL" clId="{740F01D9-80B7-4DB8-9EB9-5AF86B50DAC8}" dt="2024-01-18T15:42:16.747" v="2019" actId="6549"/>
        <pc:sldMkLst>
          <pc:docMk/>
          <pc:sldMk cId="1142029860" sldId="396"/>
        </pc:sldMkLst>
        <pc:spChg chg="del">
          <ac:chgData name="Chris Klug" userId="6fd0fc52-eb5d-4208-bee4-33e0840f7931" providerId="ADAL" clId="{740F01D9-80B7-4DB8-9EB9-5AF86B50DAC8}" dt="2024-01-18T15:20:32.188" v="1699" actId="478"/>
          <ac:spMkLst>
            <pc:docMk/>
            <pc:sldMk cId="1142029860" sldId="396"/>
            <ac:spMk id="2" creationId="{262ECA03-B97A-4799-9F51-2FB1C2438CEF}"/>
          </ac:spMkLst>
        </pc:spChg>
        <pc:spChg chg="mod">
          <ac:chgData name="Chris Klug" userId="6fd0fc52-eb5d-4208-bee4-33e0840f7931" providerId="ADAL" clId="{740F01D9-80B7-4DB8-9EB9-5AF86B50DAC8}" dt="2024-01-18T15:27:29.034" v="1860" actId="14100"/>
          <ac:spMkLst>
            <pc:docMk/>
            <pc:sldMk cId="1142029860" sldId="396"/>
            <ac:spMk id="3" creationId="{02132F2B-4C28-C353-36F0-802BE60280BE}"/>
          </ac:spMkLst>
        </pc:spChg>
        <pc:spChg chg="mod">
          <ac:chgData name="Chris Klug" userId="6fd0fc52-eb5d-4208-bee4-33e0840f7931" providerId="ADAL" clId="{740F01D9-80B7-4DB8-9EB9-5AF86B50DAC8}" dt="2024-01-18T15:27:34.014" v="1861" actId="14100"/>
          <ac:spMkLst>
            <pc:docMk/>
            <pc:sldMk cId="1142029860" sldId="396"/>
            <ac:spMk id="4" creationId="{670EDB1B-080C-F750-BD80-9563EF686FF9}"/>
          </ac:spMkLst>
        </pc:spChg>
        <pc:spChg chg="mod">
          <ac:chgData name="Chris Klug" userId="6fd0fc52-eb5d-4208-bee4-33e0840f7931" providerId="ADAL" clId="{740F01D9-80B7-4DB8-9EB9-5AF86B50DAC8}" dt="2024-01-18T15:21:27.882" v="1715" actId="1076"/>
          <ac:spMkLst>
            <pc:docMk/>
            <pc:sldMk cId="1142029860" sldId="396"/>
            <ac:spMk id="5" creationId="{D0230221-C134-F2A7-5630-8FB1D779EFEB}"/>
          </ac:spMkLst>
        </pc:spChg>
        <pc:spChg chg="del">
          <ac:chgData name="Chris Klug" userId="6fd0fc52-eb5d-4208-bee4-33e0840f7931" providerId="ADAL" clId="{740F01D9-80B7-4DB8-9EB9-5AF86B50DAC8}" dt="2024-01-18T15:20:32.188" v="1699" actId="478"/>
          <ac:spMkLst>
            <pc:docMk/>
            <pc:sldMk cId="1142029860" sldId="396"/>
            <ac:spMk id="6" creationId="{524B0857-57EF-B540-D233-25F3D476AFE0}"/>
          </ac:spMkLst>
        </pc:spChg>
        <pc:spChg chg="del">
          <ac:chgData name="Chris Klug" userId="6fd0fc52-eb5d-4208-bee4-33e0840f7931" providerId="ADAL" clId="{740F01D9-80B7-4DB8-9EB9-5AF86B50DAC8}" dt="2024-01-18T15:20:32.188" v="1699" actId="478"/>
          <ac:spMkLst>
            <pc:docMk/>
            <pc:sldMk cId="1142029860" sldId="396"/>
            <ac:spMk id="7" creationId="{E16D221D-EBF7-0AEF-246A-3EB286CD901A}"/>
          </ac:spMkLst>
        </pc:spChg>
        <pc:spChg chg="del">
          <ac:chgData name="Chris Klug" userId="6fd0fc52-eb5d-4208-bee4-33e0840f7931" providerId="ADAL" clId="{740F01D9-80B7-4DB8-9EB9-5AF86B50DAC8}" dt="2024-01-18T15:20:32.188" v="1699" actId="478"/>
          <ac:spMkLst>
            <pc:docMk/>
            <pc:sldMk cId="1142029860" sldId="396"/>
            <ac:spMk id="8" creationId="{4A8B217A-0D12-5644-B299-6970551B1780}"/>
          </ac:spMkLst>
        </pc:spChg>
        <pc:spChg chg="mod">
          <ac:chgData name="Chris Klug" userId="6fd0fc52-eb5d-4208-bee4-33e0840f7931" providerId="ADAL" clId="{740F01D9-80B7-4DB8-9EB9-5AF86B50DAC8}" dt="2024-01-18T15:33:39.402" v="1912" actId="1076"/>
          <ac:spMkLst>
            <pc:docMk/>
            <pc:sldMk cId="1142029860" sldId="396"/>
            <ac:spMk id="9" creationId="{A7E328E2-0C4C-7F82-05AE-DE346A21B9F2}"/>
          </ac:spMkLst>
        </pc:spChg>
        <pc:spChg chg="add mod">
          <ac:chgData name="Chris Klug" userId="6fd0fc52-eb5d-4208-bee4-33e0840f7931" providerId="ADAL" clId="{740F01D9-80B7-4DB8-9EB9-5AF86B50DAC8}" dt="2024-01-18T15:27:43.631" v="1863" actId="1076"/>
          <ac:spMkLst>
            <pc:docMk/>
            <pc:sldMk cId="1142029860" sldId="396"/>
            <ac:spMk id="10" creationId="{6006D97F-34D7-C25F-A6EE-1E801DD30348}"/>
          </ac:spMkLst>
        </pc:spChg>
        <pc:spChg chg="add mod">
          <ac:chgData name="Chris Klug" userId="6fd0fc52-eb5d-4208-bee4-33e0840f7931" providerId="ADAL" clId="{740F01D9-80B7-4DB8-9EB9-5AF86B50DAC8}" dt="2024-01-18T15:27:40.061" v="1862" actId="1076"/>
          <ac:spMkLst>
            <pc:docMk/>
            <pc:sldMk cId="1142029860" sldId="396"/>
            <ac:spMk id="11" creationId="{D8306B23-B4FF-8AFE-1B9D-E6BF152D105D}"/>
          </ac:spMkLst>
        </pc:spChg>
        <pc:spChg chg="mod">
          <ac:chgData name="Chris Klug" userId="6fd0fc52-eb5d-4208-bee4-33e0840f7931" providerId="ADAL" clId="{740F01D9-80B7-4DB8-9EB9-5AF86B50DAC8}" dt="2024-01-18T15:33:42.844" v="1913" actId="1076"/>
          <ac:spMkLst>
            <pc:docMk/>
            <pc:sldMk cId="1142029860" sldId="396"/>
            <ac:spMk id="12" creationId="{12109DFF-B36E-B8F2-EFE7-745480866B0F}"/>
          </ac:spMkLst>
        </pc:spChg>
        <pc:spChg chg="mod">
          <ac:chgData name="Chris Klug" userId="6fd0fc52-eb5d-4208-bee4-33e0840f7931" providerId="ADAL" clId="{740F01D9-80B7-4DB8-9EB9-5AF86B50DAC8}" dt="2024-01-18T15:42:16.747" v="2019" actId="6549"/>
          <ac:spMkLst>
            <pc:docMk/>
            <pc:sldMk cId="1142029860" sldId="396"/>
            <ac:spMk id="13" creationId="{C5CA1543-B56A-6AD2-FA01-924C107FFA0D}"/>
          </ac:spMkLst>
        </pc:spChg>
        <pc:spChg chg="add del mod">
          <ac:chgData name="Chris Klug" userId="6fd0fc52-eb5d-4208-bee4-33e0840f7931" providerId="ADAL" clId="{740F01D9-80B7-4DB8-9EB9-5AF86B50DAC8}" dt="2024-01-18T15:37:37.555" v="1948" actId="21"/>
          <ac:spMkLst>
            <pc:docMk/>
            <pc:sldMk cId="1142029860" sldId="396"/>
            <ac:spMk id="22" creationId="{3161547C-49E2-D4BE-DA51-1268C6E25F79}"/>
          </ac:spMkLst>
        </pc:spChg>
        <pc:spChg chg="del">
          <ac:chgData name="Chris Klug" userId="6fd0fc52-eb5d-4208-bee4-33e0840f7931" providerId="ADAL" clId="{740F01D9-80B7-4DB8-9EB9-5AF86B50DAC8}" dt="2024-01-18T15:21:07.835" v="1707" actId="478"/>
          <ac:spMkLst>
            <pc:docMk/>
            <pc:sldMk cId="1142029860" sldId="396"/>
            <ac:spMk id="23" creationId="{AFA4EF32-E3DA-35B1-C6DA-88DD0ABFE000}"/>
          </ac:spMkLst>
        </pc:spChg>
        <pc:spChg chg="del">
          <ac:chgData name="Chris Klug" userId="6fd0fc52-eb5d-4208-bee4-33e0840f7931" providerId="ADAL" clId="{740F01D9-80B7-4DB8-9EB9-5AF86B50DAC8}" dt="2024-01-18T15:21:07.111" v="1706" actId="478"/>
          <ac:spMkLst>
            <pc:docMk/>
            <pc:sldMk cId="1142029860" sldId="396"/>
            <ac:spMk id="24" creationId="{49D34D05-D321-C16A-DFE2-EA6D34794497}"/>
          </ac:spMkLst>
        </pc:spChg>
        <pc:spChg chg="del">
          <ac:chgData name="Chris Klug" userId="6fd0fc52-eb5d-4208-bee4-33e0840f7931" providerId="ADAL" clId="{740F01D9-80B7-4DB8-9EB9-5AF86B50DAC8}" dt="2024-01-18T15:21:06.534" v="1705" actId="478"/>
          <ac:spMkLst>
            <pc:docMk/>
            <pc:sldMk cId="1142029860" sldId="396"/>
            <ac:spMk id="25" creationId="{4B7BB3EA-1763-DC83-72F1-3FF817B2DD02}"/>
          </ac:spMkLst>
        </pc:spChg>
        <pc:spChg chg="add mod">
          <ac:chgData name="Chris Klug" userId="6fd0fc52-eb5d-4208-bee4-33e0840f7931" providerId="ADAL" clId="{740F01D9-80B7-4DB8-9EB9-5AF86B50DAC8}" dt="2024-01-18T15:25:50.699" v="1820" actId="692"/>
          <ac:spMkLst>
            <pc:docMk/>
            <pc:sldMk cId="1142029860" sldId="396"/>
            <ac:spMk id="26" creationId="{3607A643-D8D8-CAF5-5BFD-03F4D98E0DA1}"/>
          </ac:spMkLst>
        </pc:spChg>
        <pc:spChg chg="add mod">
          <ac:chgData name="Chris Klug" userId="6fd0fc52-eb5d-4208-bee4-33e0840f7931" providerId="ADAL" clId="{740F01D9-80B7-4DB8-9EB9-5AF86B50DAC8}" dt="2024-01-18T15:29:59.057" v="1884" actId="1076"/>
          <ac:spMkLst>
            <pc:docMk/>
            <pc:sldMk cId="1142029860" sldId="396"/>
            <ac:spMk id="30" creationId="{0F24CC30-9538-A1F1-4598-8EF3D7646C6A}"/>
          </ac:spMkLst>
        </pc:spChg>
        <pc:spChg chg="del">
          <ac:chgData name="Chris Klug" userId="6fd0fc52-eb5d-4208-bee4-33e0840f7931" providerId="ADAL" clId="{740F01D9-80B7-4DB8-9EB9-5AF86B50DAC8}" dt="2024-01-18T15:21:12.710" v="1710" actId="478"/>
          <ac:spMkLst>
            <pc:docMk/>
            <pc:sldMk cId="1142029860" sldId="396"/>
            <ac:spMk id="32" creationId="{8516D4D0-1017-82C2-EB15-B09F25178581}"/>
          </ac:spMkLst>
        </pc:spChg>
        <pc:spChg chg="del">
          <ac:chgData name="Chris Klug" userId="6fd0fc52-eb5d-4208-bee4-33e0840f7931" providerId="ADAL" clId="{740F01D9-80B7-4DB8-9EB9-5AF86B50DAC8}" dt="2024-01-18T15:20:32.188" v="1699" actId="478"/>
          <ac:spMkLst>
            <pc:docMk/>
            <pc:sldMk cId="1142029860" sldId="396"/>
            <ac:spMk id="59" creationId="{AD406B99-ED8C-33B1-743E-8BF7EBF077EB}"/>
          </ac:spMkLst>
        </pc:spChg>
        <pc:spChg chg="del">
          <ac:chgData name="Chris Klug" userId="6fd0fc52-eb5d-4208-bee4-33e0840f7931" providerId="ADAL" clId="{740F01D9-80B7-4DB8-9EB9-5AF86B50DAC8}" dt="2024-01-18T15:20:32.188" v="1699" actId="478"/>
          <ac:spMkLst>
            <pc:docMk/>
            <pc:sldMk cId="1142029860" sldId="396"/>
            <ac:spMk id="60" creationId="{ECB89C92-4976-C726-6149-426D934F6B91}"/>
          </ac:spMkLst>
        </pc:spChg>
        <pc:spChg chg="del">
          <ac:chgData name="Chris Klug" userId="6fd0fc52-eb5d-4208-bee4-33e0840f7931" providerId="ADAL" clId="{740F01D9-80B7-4DB8-9EB9-5AF86B50DAC8}" dt="2024-01-18T15:20:32.188" v="1699" actId="478"/>
          <ac:spMkLst>
            <pc:docMk/>
            <pc:sldMk cId="1142029860" sldId="396"/>
            <ac:spMk id="61" creationId="{2DBF8D63-090D-D85E-082E-595AA8B65D4D}"/>
          </ac:spMkLst>
        </pc:spChg>
        <pc:spChg chg="del">
          <ac:chgData name="Chris Klug" userId="6fd0fc52-eb5d-4208-bee4-33e0840f7931" providerId="ADAL" clId="{740F01D9-80B7-4DB8-9EB9-5AF86B50DAC8}" dt="2024-01-18T15:20:32.188" v="1699" actId="478"/>
          <ac:spMkLst>
            <pc:docMk/>
            <pc:sldMk cId="1142029860" sldId="396"/>
            <ac:spMk id="62" creationId="{F386048F-A38E-C900-18D0-F3140B24A613}"/>
          </ac:spMkLst>
        </pc:spChg>
        <pc:spChg chg="del">
          <ac:chgData name="Chris Klug" userId="6fd0fc52-eb5d-4208-bee4-33e0840f7931" providerId="ADAL" clId="{740F01D9-80B7-4DB8-9EB9-5AF86B50DAC8}" dt="2024-01-18T15:20:32.188" v="1699" actId="478"/>
          <ac:spMkLst>
            <pc:docMk/>
            <pc:sldMk cId="1142029860" sldId="396"/>
            <ac:spMk id="63" creationId="{D0CE921F-2C88-3475-5508-5DD01FA88E96}"/>
          </ac:spMkLst>
        </pc:spChg>
        <pc:spChg chg="del">
          <ac:chgData name="Chris Klug" userId="6fd0fc52-eb5d-4208-bee4-33e0840f7931" providerId="ADAL" clId="{740F01D9-80B7-4DB8-9EB9-5AF86B50DAC8}" dt="2024-01-18T15:21:02.190" v="1701" actId="478"/>
          <ac:spMkLst>
            <pc:docMk/>
            <pc:sldMk cId="1142029860" sldId="396"/>
            <ac:spMk id="64" creationId="{17E716FF-1CDE-CC76-521D-569D86A219B0}"/>
          </ac:spMkLst>
        </pc:spChg>
        <pc:spChg chg="del">
          <ac:chgData name="Chris Klug" userId="6fd0fc52-eb5d-4208-bee4-33e0840f7931" providerId="ADAL" clId="{740F01D9-80B7-4DB8-9EB9-5AF86B50DAC8}" dt="2024-01-18T15:21:00.244" v="1700" actId="478"/>
          <ac:spMkLst>
            <pc:docMk/>
            <pc:sldMk cId="1142029860" sldId="396"/>
            <ac:spMk id="65" creationId="{344368B0-B8D8-481D-2A5A-E91EA8B4E962}"/>
          </ac:spMkLst>
        </pc:spChg>
        <pc:spChg chg="del">
          <ac:chgData name="Chris Klug" userId="6fd0fc52-eb5d-4208-bee4-33e0840f7931" providerId="ADAL" clId="{740F01D9-80B7-4DB8-9EB9-5AF86B50DAC8}" dt="2024-01-18T15:21:05.419" v="1704" actId="478"/>
          <ac:spMkLst>
            <pc:docMk/>
            <pc:sldMk cId="1142029860" sldId="396"/>
            <ac:spMk id="66" creationId="{3C76416E-C39C-CD26-786E-87C018D8829A}"/>
          </ac:spMkLst>
        </pc:spChg>
        <pc:spChg chg="del">
          <ac:chgData name="Chris Klug" userId="6fd0fc52-eb5d-4208-bee4-33e0840f7931" providerId="ADAL" clId="{740F01D9-80B7-4DB8-9EB9-5AF86B50DAC8}" dt="2024-01-18T15:21:04.812" v="1703" actId="478"/>
          <ac:spMkLst>
            <pc:docMk/>
            <pc:sldMk cId="1142029860" sldId="396"/>
            <ac:spMk id="67" creationId="{E1FB6C5D-F0B7-2447-F19E-E2843E97120E}"/>
          </ac:spMkLst>
        </pc:spChg>
        <pc:spChg chg="del">
          <ac:chgData name="Chris Klug" userId="6fd0fc52-eb5d-4208-bee4-33e0840f7931" providerId="ADAL" clId="{740F01D9-80B7-4DB8-9EB9-5AF86B50DAC8}" dt="2024-01-18T15:21:04.047" v="1702" actId="478"/>
          <ac:spMkLst>
            <pc:docMk/>
            <pc:sldMk cId="1142029860" sldId="396"/>
            <ac:spMk id="68" creationId="{D33EBCD4-6C98-9D0D-2559-0194936AE3D1}"/>
          </ac:spMkLst>
        </pc:spChg>
        <pc:spChg chg="del">
          <ac:chgData name="Chris Klug" userId="6fd0fc52-eb5d-4208-bee4-33e0840f7931" providerId="ADAL" clId="{740F01D9-80B7-4DB8-9EB9-5AF86B50DAC8}" dt="2024-01-18T15:21:09.379" v="1708" actId="478"/>
          <ac:spMkLst>
            <pc:docMk/>
            <pc:sldMk cId="1142029860" sldId="396"/>
            <ac:spMk id="90" creationId="{6744EF19-DD96-AE03-C60B-765A174C6762}"/>
          </ac:spMkLst>
        </pc:spChg>
        <pc:spChg chg="del">
          <ac:chgData name="Chris Klug" userId="6fd0fc52-eb5d-4208-bee4-33e0840f7931" providerId="ADAL" clId="{740F01D9-80B7-4DB8-9EB9-5AF86B50DAC8}" dt="2024-01-18T15:21:11.350" v="1709" actId="478"/>
          <ac:spMkLst>
            <pc:docMk/>
            <pc:sldMk cId="1142029860" sldId="396"/>
            <ac:spMk id="94" creationId="{2A45AE7D-11F6-8B6D-17F7-372C9327AB9D}"/>
          </ac:spMkLst>
        </pc:spChg>
        <pc:cxnChg chg="add mod">
          <ac:chgData name="Chris Klug" userId="6fd0fc52-eb5d-4208-bee4-33e0840f7931" providerId="ADAL" clId="{740F01D9-80B7-4DB8-9EB9-5AF86B50DAC8}" dt="2024-01-18T15:27:43.631" v="1863" actId="1076"/>
          <ac:cxnSpMkLst>
            <pc:docMk/>
            <pc:sldMk cId="1142029860" sldId="396"/>
            <ac:cxnSpMk id="14" creationId="{BABD3B5E-5991-8D90-1EA4-FFA5949D075D}"/>
          </ac:cxnSpMkLst>
        </pc:cxnChg>
        <pc:cxnChg chg="del mod">
          <ac:chgData name="Chris Klug" userId="6fd0fc52-eb5d-4208-bee4-33e0840f7931" providerId="ADAL" clId="{740F01D9-80B7-4DB8-9EB9-5AF86B50DAC8}" dt="2024-01-18T15:20:32.188" v="1699" actId="478"/>
          <ac:cxnSpMkLst>
            <pc:docMk/>
            <pc:sldMk cId="1142029860" sldId="396"/>
            <ac:cxnSpMk id="15" creationId="{14789C48-994E-41B2-5A57-ED34254A0B3F}"/>
          </ac:cxnSpMkLst>
        </pc:cxnChg>
        <pc:cxnChg chg="del mod">
          <ac:chgData name="Chris Klug" userId="6fd0fc52-eb5d-4208-bee4-33e0840f7931" providerId="ADAL" clId="{740F01D9-80B7-4DB8-9EB9-5AF86B50DAC8}" dt="2024-01-18T15:20:32.188" v="1699" actId="478"/>
          <ac:cxnSpMkLst>
            <pc:docMk/>
            <pc:sldMk cId="1142029860" sldId="396"/>
            <ac:cxnSpMk id="17" creationId="{DDF01981-7D24-49E7-39F0-86163262F55F}"/>
          </ac:cxnSpMkLst>
        </pc:cxnChg>
        <pc:cxnChg chg="del mod">
          <ac:chgData name="Chris Klug" userId="6fd0fc52-eb5d-4208-bee4-33e0840f7931" providerId="ADAL" clId="{740F01D9-80B7-4DB8-9EB9-5AF86B50DAC8}" dt="2024-01-18T15:20:32.188" v="1699" actId="478"/>
          <ac:cxnSpMkLst>
            <pc:docMk/>
            <pc:sldMk cId="1142029860" sldId="396"/>
            <ac:cxnSpMk id="20" creationId="{3000A87A-4B52-4E7E-7D5E-D9AE2C8CFB63}"/>
          </ac:cxnSpMkLst>
        </pc:cxnChg>
        <pc:cxnChg chg="add mod">
          <ac:chgData name="Chris Klug" userId="6fd0fc52-eb5d-4208-bee4-33e0840f7931" providerId="ADAL" clId="{740F01D9-80B7-4DB8-9EB9-5AF86B50DAC8}" dt="2024-01-18T15:26:45.338" v="1839" actId="692"/>
          <ac:cxnSpMkLst>
            <pc:docMk/>
            <pc:sldMk cId="1142029860" sldId="396"/>
            <ac:cxnSpMk id="28" creationId="{E9AF082A-1C5D-E837-88B1-028B2F62937B}"/>
          </ac:cxnSpMkLst>
        </pc:cxnChg>
        <pc:cxnChg chg="del mod">
          <ac:chgData name="Chris Klug" userId="6fd0fc52-eb5d-4208-bee4-33e0840f7931" providerId="ADAL" clId="{740F01D9-80B7-4DB8-9EB9-5AF86B50DAC8}" dt="2024-01-18T15:20:32.188" v="1699" actId="478"/>
          <ac:cxnSpMkLst>
            <pc:docMk/>
            <pc:sldMk cId="1142029860" sldId="396"/>
            <ac:cxnSpMk id="29" creationId="{B1847A01-5104-A858-8A05-68B0513600CC}"/>
          </ac:cxnSpMkLst>
        </pc:cxnChg>
        <pc:cxnChg chg="add mod">
          <ac:chgData name="Chris Klug" userId="6fd0fc52-eb5d-4208-bee4-33e0840f7931" providerId="ADAL" clId="{740F01D9-80B7-4DB8-9EB9-5AF86B50DAC8}" dt="2024-01-18T15:29:59.057" v="1884" actId="1076"/>
          <ac:cxnSpMkLst>
            <pc:docMk/>
            <pc:sldMk cId="1142029860" sldId="396"/>
            <ac:cxnSpMk id="33" creationId="{409FCA7B-F51A-FAA8-7CEB-08FE41BB976D}"/>
          </ac:cxnSpMkLst>
        </pc:cxnChg>
        <pc:cxnChg chg="add del mod">
          <ac:chgData name="Chris Klug" userId="6fd0fc52-eb5d-4208-bee4-33e0840f7931" providerId="ADAL" clId="{740F01D9-80B7-4DB8-9EB9-5AF86B50DAC8}" dt="2024-01-18T15:29:23.904" v="1880" actId="478"/>
          <ac:cxnSpMkLst>
            <pc:docMk/>
            <pc:sldMk cId="1142029860" sldId="396"/>
            <ac:cxnSpMk id="37" creationId="{B03C2717-7226-BBB9-2406-06204C18D09A}"/>
          </ac:cxnSpMkLst>
        </pc:cxnChg>
        <pc:cxnChg chg="add mod">
          <ac:chgData name="Chris Klug" userId="6fd0fc52-eb5d-4208-bee4-33e0840f7931" providerId="ADAL" clId="{740F01D9-80B7-4DB8-9EB9-5AF86B50DAC8}" dt="2024-01-18T15:37:37.555" v="1948" actId="21"/>
          <ac:cxnSpMkLst>
            <pc:docMk/>
            <pc:sldMk cId="1142029860" sldId="396"/>
            <ac:cxnSpMk id="39" creationId="{7D4D0BD3-AE10-F9E4-7A2B-B8694F343C43}"/>
          </ac:cxnSpMkLst>
        </pc:cxnChg>
        <pc:cxnChg chg="del">
          <ac:chgData name="Chris Klug" userId="6fd0fc52-eb5d-4208-bee4-33e0840f7931" providerId="ADAL" clId="{740F01D9-80B7-4DB8-9EB9-5AF86B50DAC8}" dt="2024-01-18T15:21:14.588" v="1712" actId="478"/>
          <ac:cxnSpMkLst>
            <pc:docMk/>
            <pc:sldMk cId="1142029860" sldId="396"/>
            <ac:cxnSpMk id="50" creationId="{CEA060EC-7F7D-44BF-A6B9-D0D67ABAADC5}"/>
          </ac:cxnSpMkLst>
        </pc:cxnChg>
        <pc:cxnChg chg="del">
          <ac:chgData name="Chris Klug" userId="6fd0fc52-eb5d-4208-bee4-33e0840f7931" providerId="ADAL" clId="{740F01D9-80B7-4DB8-9EB9-5AF86B50DAC8}" dt="2024-01-18T15:21:13.666" v="1711" actId="478"/>
          <ac:cxnSpMkLst>
            <pc:docMk/>
            <pc:sldMk cId="1142029860" sldId="396"/>
            <ac:cxnSpMk id="53" creationId="{24528EDA-55A9-4FAE-5557-2E6E5EA1D095}"/>
          </ac:cxnSpMkLst>
        </pc:cxnChg>
        <pc:cxnChg chg="del mod">
          <ac:chgData name="Chris Klug" userId="6fd0fc52-eb5d-4208-bee4-33e0840f7931" providerId="ADAL" clId="{740F01D9-80B7-4DB8-9EB9-5AF86B50DAC8}" dt="2024-01-18T15:20:32.188" v="1699" actId="478"/>
          <ac:cxnSpMkLst>
            <pc:docMk/>
            <pc:sldMk cId="1142029860" sldId="396"/>
            <ac:cxnSpMk id="69" creationId="{EFAF1B50-34DF-C65A-9B89-1D5D71002F17}"/>
          </ac:cxnSpMkLst>
        </pc:cxnChg>
        <pc:cxnChg chg="del mod">
          <ac:chgData name="Chris Klug" userId="6fd0fc52-eb5d-4208-bee4-33e0840f7931" providerId="ADAL" clId="{740F01D9-80B7-4DB8-9EB9-5AF86B50DAC8}" dt="2024-01-18T15:20:32.188" v="1699" actId="478"/>
          <ac:cxnSpMkLst>
            <pc:docMk/>
            <pc:sldMk cId="1142029860" sldId="396"/>
            <ac:cxnSpMk id="72" creationId="{32C4A72E-0C95-87E3-F32B-2CE8CD39DC96}"/>
          </ac:cxnSpMkLst>
        </pc:cxnChg>
        <pc:cxnChg chg="del mod">
          <ac:chgData name="Chris Klug" userId="6fd0fc52-eb5d-4208-bee4-33e0840f7931" providerId="ADAL" clId="{740F01D9-80B7-4DB8-9EB9-5AF86B50DAC8}" dt="2024-01-18T15:20:32.188" v="1699" actId="478"/>
          <ac:cxnSpMkLst>
            <pc:docMk/>
            <pc:sldMk cId="1142029860" sldId="396"/>
            <ac:cxnSpMk id="76" creationId="{C04F4B78-DF53-89C7-FCEA-C1D57375AB92}"/>
          </ac:cxnSpMkLst>
        </pc:cxnChg>
        <pc:cxnChg chg="del mod">
          <ac:chgData name="Chris Klug" userId="6fd0fc52-eb5d-4208-bee4-33e0840f7931" providerId="ADAL" clId="{740F01D9-80B7-4DB8-9EB9-5AF86B50DAC8}" dt="2024-01-18T15:20:32.188" v="1699" actId="478"/>
          <ac:cxnSpMkLst>
            <pc:docMk/>
            <pc:sldMk cId="1142029860" sldId="396"/>
            <ac:cxnSpMk id="79" creationId="{A4059F2F-D43F-C5B8-2D40-3AEEE282DAFD}"/>
          </ac:cxnSpMkLst>
        </pc:cxnChg>
        <pc:cxnChg chg="del mod">
          <ac:chgData name="Chris Klug" userId="6fd0fc52-eb5d-4208-bee4-33e0840f7931" providerId="ADAL" clId="{740F01D9-80B7-4DB8-9EB9-5AF86B50DAC8}" dt="2024-01-18T15:20:32.188" v="1699" actId="478"/>
          <ac:cxnSpMkLst>
            <pc:docMk/>
            <pc:sldMk cId="1142029860" sldId="396"/>
            <ac:cxnSpMk id="82" creationId="{3D5B1FDD-B43B-17CE-C71E-9C6C056F753F}"/>
          </ac:cxnSpMkLst>
        </pc:cxnChg>
        <pc:cxnChg chg="del">
          <ac:chgData name="Chris Klug" userId="6fd0fc52-eb5d-4208-bee4-33e0840f7931" providerId="ADAL" clId="{740F01D9-80B7-4DB8-9EB9-5AF86B50DAC8}" dt="2024-01-18T15:21:15.560" v="1713" actId="478"/>
          <ac:cxnSpMkLst>
            <pc:docMk/>
            <pc:sldMk cId="1142029860" sldId="396"/>
            <ac:cxnSpMk id="86" creationId="{E628FFFA-3250-0177-7A6E-F151F6A60C94}"/>
          </ac:cxnSpMkLst>
        </pc:cxnChg>
        <pc:cxnChg chg="del">
          <ac:chgData name="Chris Klug" userId="6fd0fc52-eb5d-4208-bee4-33e0840f7931" providerId="ADAL" clId="{740F01D9-80B7-4DB8-9EB9-5AF86B50DAC8}" dt="2024-01-18T15:21:17.346" v="1714" actId="478"/>
          <ac:cxnSpMkLst>
            <pc:docMk/>
            <pc:sldMk cId="1142029860" sldId="396"/>
            <ac:cxnSpMk id="88" creationId="{60AE938D-AA6E-4199-7781-5B29AB6D45E2}"/>
          </ac:cxnSpMkLst>
        </pc:cxnChg>
      </pc:sldChg>
      <pc:sldChg chg="modSp add del mod">
        <pc:chgData name="Chris Klug" userId="6fd0fc52-eb5d-4208-bee4-33e0840f7931" providerId="ADAL" clId="{740F01D9-80B7-4DB8-9EB9-5AF86B50DAC8}" dt="2024-01-18T15:35:14.063" v="1926" actId="47"/>
        <pc:sldMkLst>
          <pc:docMk/>
          <pc:sldMk cId="1600124952" sldId="397"/>
        </pc:sldMkLst>
        <pc:spChg chg="mod">
          <ac:chgData name="Chris Klug" userId="6fd0fc52-eb5d-4208-bee4-33e0840f7931" providerId="ADAL" clId="{740F01D9-80B7-4DB8-9EB9-5AF86B50DAC8}" dt="2024-01-18T15:35:03.952" v="1923" actId="14100"/>
          <ac:spMkLst>
            <pc:docMk/>
            <pc:sldMk cId="1600124952" sldId="397"/>
            <ac:spMk id="3" creationId="{02132F2B-4C28-C353-36F0-802BE60280BE}"/>
          </ac:spMkLst>
        </pc:spChg>
        <pc:spChg chg="mod">
          <ac:chgData name="Chris Klug" userId="6fd0fc52-eb5d-4208-bee4-33e0840f7931" providerId="ADAL" clId="{740F01D9-80B7-4DB8-9EB9-5AF86B50DAC8}" dt="2024-01-18T15:33:57.404" v="1915" actId="14100"/>
          <ac:spMkLst>
            <pc:docMk/>
            <pc:sldMk cId="1600124952" sldId="397"/>
            <ac:spMk id="4" creationId="{670EDB1B-080C-F750-BD80-9563EF686FF9}"/>
          </ac:spMkLst>
        </pc:spChg>
        <pc:spChg chg="mod">
          <ac:chgData name="Chris Klug" userId="6fd0fc52-eb5d-4208-bee4-33e0840f7931" providerId="ADAL" clId="{740F01D9-80B7-4DB8-9EB9-5AF86B50DAC8}" dt="2024-01-18T15:35:03.696" v="1922" actId="1076"/>
          <ac:spMkLst>
            <pc:docMk/>
            <pc:sldMk cId="1600124952" sldId="397"/>
            <ac:spMk id="10" creationId="{6006D97F-34D7-C25F-A6EE-1E801DD30348}"/>
          </ac:spMkLst>
        </pc:spChg>
        <pc:spChg chg="mod">
          <ac:chgData name="Chris Klug" userId="6fd0fc52-eb5d-4208-bee4-33e0840f7931" providerId="ADAL" clId="{740F01D9-80B7-4DB8-9EB9-5AF86B50DAC8}" dt="2024-01-18T15:35:03.696" v="1922" actId="1076"/>
          <ac:spMkLst>
            <pc:docMk/>
            <pc:sldMk cId="1600124952" sldId="397"/>
            <ac:spMk id="11" creationId="{D8306B23-B4FF-8AFE-1B9D-E6BF152D105D}"/>
          </ac:spMkLst>
        </pc:spChg>
        <pc:spChg chg="mod">
          <ac:chgData name="Chris Klug" userId="6fd0fc52-eb5d-4208-bee4-33e0840f7931" providerId="ADAL" clId="{740F01D9-80B7-4DB8-9EB9-5AF86B50DAC8}" dt="2024-01-18T15:35:06.192" v="1925" actId="1076"/>
          <ac:spMkLst>
            <pc:docMk/>
            <pc:sldMk cId="1600124952" sldId="397"/>
            <ac:spMk id="12" creationId="{12109DFF-B36E-B8F2-EFE7-745480866B0F}"/>
          </ac:spMkLst>
        </pc:spChg>
        <pc:spChg chg="mod">
          <ac:chgData name="Chris Klug" userId="6fd0fc52-eb5d-4208-bee4-33e0840f7931" providerId="ADAL" clId="{740F01D9-80B7-4DB8-9EB9-5AF86B50DAC8}" dt="2024-01-18T15:34:01.702" v="1916" actId="1076"/>
          <ac:spMkLst>
            <pc:docMk/>
            <pc:sldMk cId="1600124952" sldId="397"/>
            <ac:spMk id="30" creationId="{0F24CC30-9538-A1F1-4598-8EF3D7646C6A}"/>
          </ac:spMkLst>
        </pc:spChg>
        <pc:cxnChg chg="mod">
          <ac:chgData name="Chris Klug" userId="6fd0fc52-eb5d-4208-bee4-33e0840f7931" providerId="ADAL" clId="{740F01D9-80B7-4DB8-9EB9-5AF86B50DAC8}" dt="2024-01-18T15:35:03.696" v="1922" actId="1076"/>
          <ac:cxnSpMkLst>
            <pc:docMk/>
            <pc:sldMk cId="1600124952" sldId="397"/>
            <ac:cxnSpMk id="14" creationId="{BABD3B5E-5991-8D90-1EA4-FFA5949D075D}"/>
          </ac:cxnSpMkLst>
        </pc:cxnChg>
        <pc:cxnChg chg="mod">
          <ac:chgData name="Chris Klug" userId="6fd0fc52-eb5d-4208-bee4-33e0840f7931" providerId="ADAL" clId="{740F01D9-80B7-4DB8-9EB9-5AF86B50DAC8}" dt="2024-01-18T15:35:03.696" v="1922" actId="1076"/>
          <ac:cxnSpMkLst>
            <pc:docMk/>
            <pc:sldMk cId="1600124952" sldId="397"/>
            <ac:cxnSpMk id="33" creationId="{409FCA7B-F51A-FAA8-7CEB-08FE41BB976D}"/>
          </ac:cxnSpMkLst>
        </pc:cxnChg>
        <pc:cxnChg chg="mod">
          <ac:chgData name="Chris Klug" userId="6fd0fc52-eb5d-4208-bee4-33e0840f7931" providerId="ADAL" clId="{740F01D9-80B7-4DB8-9EB9-5AF86B50DAC8}" dt="2024-01-18T15:34:01.702" v="1916" actId="1076"/>
          <ac:cxnSpMkLst>
            <pc:docMk/>
            <pc:sldMk cId="1600124952" sldId="397"/>
            <ac:cxnSpMk id="39" creationId="{7D4D0BD3-AE10-F9E4-7A2B-B8694F343C43}"/>
          </ac:cxnSpMkLst>
        </pc:cxnChg>
      </pc:sldChg>
      <pc:sldChg chg="addSp delSp modSp add del mod">
        <pc:chgData name="Chris Klug" userId="6fd0fc52-eb5d-4208-bee4-33e0840f7931" providerId="ADAL" clId="{740F01D9-80B7-4DB8-9EB9-5AF86B50DAC8}" dt="2024-01-18T15:43:39.183" v="2035" actId="47"/>
        <pc:sldMkLst>
          <pc:docMk/>
          <pc:sldMk cId="2831996294" sldId="397"/>
        </pc:sldMkLst>
        <pc:spChg chg="mod">
          <ac:chgData name="Chris Klug" userId="6fd0fc52-eb5d-4208-bee4-33e0840f7931" providerId="ADAL" clId="{740F01D9-80B7-4DB8-9EB9-5AF86B50DAC8}" dt="2024-01-18T15:42:48.463" v="2026" actId="14100"/>
          <ac:spMkLst>
            <pc:docMk/>
            <pc:sldMk cId="2831996294" sldId="397"/>
            <ac:spMk id="3" creationId="{02132F2B-4C28-C353-36F0-802BE60280BE}"/>
          </ac:spMkLst>
        </pc:spChg>
        <pc:spChg chg="mod">
          <ac:chgData name="Chris Klug" userId="6fd0fc52-eb5d-4208-bee4-33e0840f7931" providerId="ADAL" clId="{740F01D9-80B7-4DB8-9EB9-5AF86B50DAC8}" dt="2024-01-18T15:39:04.601" v="1972" actId="1076"/>
          <ac:spMkLst>
            <pc:docMk/>
            <pc:sldMk cId="2831996294" sldId="397"/>
            <ac:spMk id="4" creationId="{670EDB1B-080C-F750-BD80-9563EF686FF9}"/>
          </ac:spMkLst>
        </pc:spChg>
        <pc:spChg chg="mod">
          <ac:chgData name="Chris Klug" userId="6fd0fc52-eb5d-4208-bee4-33e0840f7931" providerId="ADAL" clId="{740F01D9-80B7-4DB8-9EB9-5AF86B50DAC8}" dt="2024-01-18T15:39:02.128" v="1970" actId="1076"/>
          <ac:spMkLst>
            <pc:docMk/>
            <pc:sldMk cId="2831996294" sldId="397"/>
            <ac:spMk id="5" creationId="{D0230221-C134-F2A7-5630-8FB1D779EFEB}"/>
          </ac:spMkLst>
        </pc:spChg>
        <pc:spChg chg="add del mod">
          <ac:chgData name="Chris Klug" userId="6fd0fc52-eb5d-4208-bee4-33e0840f7931" providerId="ADAL" clId="{740F01D9-80B7-4DB8-9EB9-5AF86B50DAC8}" dt="2024-01-18T15:38:56.388" v="1969" actId="478"/>
          <ac:spMkLst>
            <pc:docMk/>
            <pc:sldMk cId="2831996294" sldId="397"/>
            <ac:spMk id="6" creationId="{67C405C3-08A7-F851-0B17-2D3EE0FD1D83}"/>
          </ac:spMkLst>
        </pc:spChg>
        <pc:spChg chg="mod">
          <ac:chgData name="Chris Klug" userId="6fd0fc52-eb5d-4208-bee4-33e0840f7931" providerId="ADAL" clId="{740F01D9-80B7-4DB8-9EB9-5AF86B50DAC8}" dt="2024-01-18T15:39:24.597" v="1975" actId="108"/>
          <ac:spMkLst>
            <pc:docMk/>
            <pc:sldMk cId="2831996294" sldId="397"/>
            <ac:spMk id="9" creationId="{A7E328E2-0C4C-7F82-05AE-DE346A21B9F2}"/>
          </ac:spMkLst>
        </pc:spChg>
        <pc:spChg chg="del">
          <ac:chgData name="Chris Klug" userId="6fd0fc52-eb5d-4208-bee4-33e0840f7931" providerId="ADAL" clId="{740F01D9-80B7-4DB8-9EB9-5AF86B50DAC8}" dt="2024-01-18T15:35:34.015" v="1928" actId="478"/>
          <ac:spMkLst>
            <pc:docMk/>
            <pc:sldMk cId="2831996294" sldId="397"/>
            <ac:spMk id="10" creationId="{6006D97F-34D7-C25F-A6EE-1E801DD30348}"/>
          </ac:spMkLst>
        </pc:spChg>
        <pc:spChg chg="del">
          <ac:chgData name="Chris Klug" userId="6fd0fc52-eb5d-4208-bee4-33e0840f7931" providerId="ADAL" clId="{740F01D9-80B7-4DB8-9EB9-5AF86B50DAC8}" dt="2024-01-18T15:35:37.006" v="1929" actId="478"/>
          <ac:spMkLst>
            <pc:docMk/>
            <pc:sldMk cId="2831996294" sldId="397"/>
            <ac:spMk id="11" creationId="{D8306B23-B4FF-8AFE-1B9D-E6BF152D105D}"/>
          </ac:spMkLst>
        </pc:spChg>
        <pc:spChg chg="mod">
          <ac:chgData name="Chris Klug" userId="6fd0fc52-eb5d-4208-bee4-33e0840f7931" providerId="ADAL" clId="{740F01D9-80B7-4DB8-9EB9-5AF86B50DAC8}" dt="2024-01-18T15:39:09.867" v="1973" actId="1076"/>
          <ac:spMkLst>
            <pc:docMk/>
            <pc:sldMk cId="2831996294" sldId="397"/>
            <ac:spMk id="12" creationId="{12109DFF-B36E-B8F2-EFE7-745480866B0F}"/>
          </ac:spMkLst>
        </pc:spChg>
        <pc:spChg chg="mod">
          <ac:chgData name="Chris Klug" userId="6fd0fc52-eb5d-4208-bee4-33e0840f7931" providerId="ADAL" clId="{740F01D9-80B7-4DB8-9EB9-5AF86B50DAC8}" dt="2024-01-18T15:39:02.128" v="1970" actId="1076"/>
          <ac:spMkLst>
            <pc:docMk/>
            <pc:sldMk cId="2831996294" sldId="397"/>
            <ac:spMk id="13" creationId="{C5CA1543-B56A-6AD2-FA01-924C107FFA0D}"/>
          </ac:spMkLst>
        </pc:spChg>
        <pc:spChg chg="add mod">
          <ac:chgData name="Chris Klug" userId="6fd0fc52-eb5d-4208-bee4-33e0840f7931" providerId="ADAL" clId="{740F01D9-80B7-4DB8-9EB9-5AF86B50DAC8}" dt="2024-01-18T15:39:02.128" v="1970" actId="1076"/>
          <ac:spMkLst>
            <pc:docMk/>
            <pc:sldMk cId="2831996294" sldId="397"/>
            <ac:spMk id="17" creationId="{DC0781D3-C282-8AFD-07C6-C5F65CDA3269}"/>
          </ac:spMkLst>
        </pc:spChg>
        <pc:spChg chg="add mod">
          <ac:chgData name="Chris Klug" userId="6fd0fc52-eb5d-4208-bee4-33e0840f7931" providerId="ADAL" clId="{740F01D9-80B7-4DB8-9EB9-5AF86B50DAC8}" dt="2024-01-18T15:39:02.128" v="1970" actId="1076"/>
          <ac:spMkLst>
            <pc:docMk/>
            <pc:sldMk cId="2831996294" sldId="397"/>
            <ac:spMk id="18" creationId="{842DFC4F-4961-1F0F-2207-E9E6B9A02ADE}"/>
          </ac:spMkLst>
        </pc:spChg>
        <pc:spChg chg="del">
          <ac:chgData name="Chris Klug" userId="6fd0fc52-eb5d-4208-bee4-33e0840f7931" providerId="ADAL" clId="{740F01D9-80B7-4DB8-9EB9-5AF86B50DAC8}" dt="2024-01-18T15:35:47.153" v="1931" actId="478"/>
          <ac:spMkLst>
            <pc:docMk/>
            <pc:sldMk cId="2831996294" sldId="397"/>
            <ac:spMk id="22" creationId="{3161547C-49E2-D4BE-DA51-1268C6E25F79}"/>
          </ac:spMkLst>
        </pc:spChg>
        <pc:spChg chg="add mod">
          <ac:chgData name="Chris Klug" userId="6fd0fc52-eb5d-4208-bee4-33e0840f7931" providerId="ADAL" clId="{740F01D9-80B7-4DB8-9EB9-5AF86B50DAC8}" dt="2024-01-18T15:39:02.128" v="1970" actId="1076"/>
          <ac:spMkLst>
            <pc:docMk/>
            <pc:sldMk cId="2831996294" sldId="397"/>
            <ac:spMk id="23" creationId="{57AF5084-5B15-9D44-4C18-A7314696C44C}"/>
          </ac:spMkLst>
        </pc:spChg>
        <pc:spChg chg="del">
          <ac:chgData name="Chris Klug" userId="6fd0fc52-eb5d-4208-bee4-33e0840f7931" providerId="ADAL" clId="{740F01D9-80B7-4DB8-9EB9-5AF86B50DAC8}" dt="2024-01-18T15:35:47.153" v="1931" actId="478"/>
          <ac:spMkLst>
            <pc:docMk/>
            <pc:sldMk cId="2831996294" sldId="397"/>
            <ac:spMk id="26" creationId="{3607A643-D8D8-CAF5-5BFD-03F4D98E0DA1}"/>
          </ac:spMkLst>
        </pc:spChg>
        <pc:spChg chg="mod">
          <ac:chgData name="Chris Klug" userId="6fd0fc52-eb5d-4208-bee4-33e0840f7931" providerId="ADAL" clId="{740F01D9-80B7-4DB8-9EB9-5AF86B50DAC8}" dt="2024-01-18T15:39:02.128" v="1970" actId="1076"/>
          <ac:spMkLst>
            <pc:docMk/>
            <pc:sldMk cId="2831996294" sldId="397"/>
            <ac:spMk id="30" creationId="{0F24CC30-9538-A1F1-4598-8EF3D7646C6A}"/>
          </ac:spMkLst>
        </pc:spChg>
        <pc:spChg chg="add del mod">
          <ac:chgData name="Chris Klug" userId="6fd0fc52-eb5d-4208-bee4-33e0840f7931" providerId="ADAL" clId="{740F01D9-80B7-4DB8-9EB9-5AF86B50DAC8}" dt="2024-01-18T15:43:16.296" v="2030" actId="21"/>
          <ac:spMkLst>
            <pc:docMk/>
            <pc:sldMk cId="2831996294" sldId="397"/>
            <ac:spMk id="38" creationId="{CDBA0534-373D-2FFB-45D9-6A1CC8220D1C}"/>
          </ac:spMkLst>
        </pc:spChg>
        <pc:cxnChg chg="del mod">
          <ac:chgData name="Chris Klug" userId="6fd0fc52-eb5d-4208-bee4-33e0840f7931" providerId="ADAL" clId="{740F01D9-80B7-4DB8-9EB9-5AF86B50DAC8}" dt="2024-01-18T15:35:34.015" v="1928" actId="478"/>
          <ac:cxnSpMkLst>
            <pc:docMk/>
            <pc:sldMk cId="2831996294" sldId="397"/>
            <ac:cxnSpMk id="14" creationId="{BABD3B5E-5991-8D90-1EA4-FFA5949D075D}"/>
          </ac:cxnSpMkLst>
        </pc:cxnChg>
        <pc:cxnChg chg="add mod">
          <ac:chgData name="Chris Klug" userId="6fd0fc52-eb5d-4208-bee4-33e0840f7931" providerId="ADAL" clId="{740F01D9-80B7-4DB8-9EB9-5AF86B50DAC8}" dt="2024-01-18T15:39:02.128" v="1970" actId="1076"/>
          <ac:cxnSpMkLst>
            <pc:docMk/>
            <pc:sldMk cId="2831996294" sldId="397"/>
            <ac:cxnSpMk id="19" creationId="{B40F0271-CD8C-0E5D-1D7E-478EECD2E5C1}"/>
          </ac:cxnSpMkLst>
        </pc:cxnChg>
        <pc:cxnChg chg="add mod">
          <ac:chgData name="Chris Klug" userId="6fd0fc52-eb5d-4208-bee4-33e0840f7931" providerId="ADAL" clId="{740F01D9-80B7-4DB8-9EB9-5AF86B50DAC8}" dt="2024-01-18T15:39:02.128" v="1970" actId="1076"/>
          <ac:cxnSpMkLst>
            <pc:docMk/>
            <pc:sldMk cId="2831996294" sldId="397"/>
            <ac:cxnSpMk id="20" creationId="{86BA6292-D171-8294-953B-8635343ED65E}"/>
          </ac:cxnSpMkLst>
        </pc:cxnChg>
        <pc:cxnChg chg="del mod">
          <ac:chgData name="Chris Klug" userId="6fd0fc52-eb5d-4208-bee4-33e0840f7931" providerId="ADAL" clId="{740F01D9-80B7-4DB8-9EB9-5AF86B50DAC8}" dt="2024-01-18T15:35:47.153" v="1931" actId="478"/>
          <ac:cxnSpMkLst>
            <pc:docMk/>
            <pc:sldMk cId="2831996294" sldId="397"/>
            <ac:cxnSpMk id="28" creationId="{E9AF082A-1C5D-E837-88B1-028B2F62937B}"/>
          </ac:cxnSpMkLst>
        </pc:cxnChg>
        <pc:cxnChg chg="del mod">
          <ac:chgData name="Chris Klug" userId="6fd0fc52-eb5d-4208-bee4-33e0840f7931" providerId="ADAL" clId="{740F01D9-80B7-4DB8-9EB9-5AF86B50DAC8}" dt="2024-01-18T15:35:37.006" v="1929" actId="478"/>
          <ac:cxnSpMkLst>
            <pc:docMk/>
            <pc:sldMk cId="2831996294" sldId="397"/>
            <ac:cxnSpMk id="33" creationId="{409FCA7B-F51A-FAA8-7CEB-08FE41BB976D}"/>
          </ac:cxnSpMkLst>
        </pc:cxnChg>
        <pc:cxnChg chg="add del mod">
          <ac:chgData name="Chris Klug" userId="6fd0fc52-eb5d-4208-bee4-33e0840f7931" providerId="ADAL" clId="{740F01D9-80B7-4DB8-9EB9-5AF86B50DAC8}" dt="2024-01-18T15:43:16.296" v="2030" actId="21"/>
          <ac:cxnSpMkLst>
            <pc:docMk/>
            <pc:sldMk cId="2831996294" sldId="397"/>
            <ac:cxnSpMk id="36" creationId="{573137E9-61BE-72EC-C870-A9B1D4BED8E3}"/>
          </ac:cxnSpMkLst>
        </pc:cxnChg>
        <pc:cxnChg chg="mod">
          <ac:chgData name="Chris Klug" userId="6fd0fc52-eb5d-4208-bee4-33e0840f7931" providerId="ADAL" clId="{740F01D9-80B7-4DB8-9EB9-5AF86B50DAC8}" dt="2024-01-18T15:39:02.128" v="1970" actId="1076"/>
          <ac:cxnSpMkLst>
            <pc:docMk/>
            <pc:sldMk cId="2831996294" sldId="397"/>
            <ac:cxnSpMk id="39" creationId="{7D4D0BD3-AE10-F9E4-7A2B-B8694F343C43}"/>
          </ac:cxnSpMkLst>
        </pc:cxnChg>
      </pc:sldChg>
      <pc:sldChg chg="addSp delSp modSp add mod">
        <pc:chgData name="Chris Klug" userId="6fd0fc52-eb5d-4208-bee4-33e0840f7931" providerId="ADAL" clId="{740F01D9-80B7-4DB8-9EB9-5AF86B50DAC8}" dt="2024-01-22T07:41:01.662" v="4217" actId="1076"/>
        <pc:sldMkLst>
          <pc:docMk/>
          <pc:sldMk cId="2819480631" sldId="398"/>
        </pc:sldMkLst>
        <pc:spChg chg="mod">
          <ac:chgData name="Chris Klug" userId="6fd0fc52-eb5d-4208-bee4-33e0840f7931" providerId="ADAL" clId="{740F01D9-80B7-4DB8-9EB9-5AF86B50DAC8}" dt="2024-01-18T15:44:02.363" v="2040" actId="14100"/>
          <ac:spMkLst>
            <pc:docMk/>
            <pc:sldMk cId="2819480631" sldId="398"/>
            <ac:spMk id="3" creationId="{02132F2B-4C28-C353-36F0-802BE60280BE}"/>
          </ac:spMkLst>
        </pc:spChg>
        <pc:spChg chg="mod">
          <ac:chgData name="Chris Klug" userId="6fd0fc52-eb5d-4208-bee4-33e0840f7931" providerId="ADAL" clId="{740F01D9-80B7-4DB8-9EB9-5AF86B50DAC8}" dt="2024-01-18T15:40:59.333" v="1992" actId="14100"/>
          <ac:spMkLst>
            <pc:docMk/>
            <pc:sldMk cId="2819480631" sldId="398"/>
            <ac:spMk id="4" creationId="{670EDB1B-080C-F750-BD80-9563EF686FF9}"/>
          </ac:spMkLst>
        </pc:spChg>
        <pc:spChg chg="mod">
          <ac:chgData name="Chris Klug" userId="6fd0fc52-eb5d-4208-bee4-33e0840f7931" providerId="ADAL" clId="{740F01D9-80B7-4DB8-9EB9-5AF86B50DAC8}" dt="2024-01-22T07:24:51.711" v="3441" actId="1076"/>
          <ac:spMkLst>
            <pc:docMk/>
            <pc:sldMk cId="2819480631" sldId="398"/>
            <ac:spMk id="5" creationId="{D0230221-C134-F2A7-5630-8FB1D779EFEB}"/>
          </ac:spMkLst>
        </pc:spChg>
        <pc:spChg chg="mod">
          <ac:chgData name="Chris Klug" userId="6fd0fc52-eb5d-4208-bee4-33e0840f7931" providerId="ADAL" clId="{740F01D9-80B7-4DB8-9EB9-5AF86B50DAC8}" dt="2024-01-18T15:40:52.975" v="1990" actId="1076"/>
          <ac:spMkLst>
            <pc:docMk/>
            <pc:sldMk cId="2819480631" sldId="398"/>
            <ac:spMk id="9" creationId="{A7E328E2-0C4C-7F82-05AE-DE346A21B9F2}"/>
          </ac:spMkLst>
        </pc:spChg>
        <pc:spChg chg="mod">
          <ac:chgData name="Chris Klug" userId="6fd0fc52-eb5d-4208-bee4-33e0840f7931" providerId="ADAL" clId="{740F01D9-80B7-4DB8-9EB9-5AF86B50DAC8}" dt="2024-01-18T15:40:52.975" v="1990" actId="1076"/>
          <ac:spMkLst>
            <pc:docMk/>
            <pc:sldMk cId="2819480631" sldId="398"/>
            <ac:spMk id="12" creationId="{12109DFF-B36E-B8F2-EFE7-745480866B0F}"/>
          </ac:spMkLst>
        </pc:spChg>
        <pc:spChg chg="mod">
          <ac:chgData name="Chris Klug" userId="6fd0fc52-eb5d-4208-bee4-33e0840f7931" providerId="ADAL" clId="{740F01D9-80B7-4DB8-9EB9-5AF86B50DAC8}" dt="2024-01-22T07:41:01.662" v="4217" actId="1076"/>
          <ac:spMkLst>
            <pc:docMk/>
            <pc:sldMk cId="2819480631" sldId="398"/>
            <ac:spMk id="13" creationId="{C5CA1543-B56A-6AD2-FA01-924C107FFA0D}"/>
          </ac:spMkLst>
        </pc:spChg>
        <pc:spChg chg="mod">
          <ac:chgData name="Chris Klug" userId="6fd0fc52-eb5d-4208-bee4-33e0840f7931" providerId="ADAL" clId="{740F01D9-80B7-4DB8-9EB9-5AF86B50DAC8}" dt="2024-01-18T15:40:52.975" v="1990" actId="1076"/>
          <ac:spMkLst>
            <pc:docMk/>
            <pc:sldMk cId="2819480631" sldId="398"/>
            <ac:spMk id="17" creationId="{DC0781D3-C282-8AFD-07C6-C5F65CDA3269}"/>
          </ac:spMkLst>
        </pc:spChg>
        <pc:spChg chg="mod">
          <ac:chgData name="Chris Klug" userId="6fd0fc52-eb5d-4208-bee4-33e0840f7931" providerId="ADAL" clId="{740F01D9-80B7-4DB8-9EB9-5AF86B50DAC8}" dt="2024-01-18T15:40:52.975" v="1990" actId="1076"/>
          <ac:spMkLst>
            <pc:docMk/>
            <pc:sldMk cId="2819480631" sldId="398"/>
            <ac:spMk id="18" creationId="{842DFC4F-4961-1F0F-2207-E9E6B9A02ADE}"/>
          </ac:spMkLst>
        </pc:spChg>
        <pc:spChg chg="add mod">
          <ac:chgData name="Chris Klug" userId="6fd0fc52-eb5d-4208-bee4-33e0840f7931" providerId="ADAL" clId="{740F01D9-80B7-4DB8-9EB9-5AF86B50DAC8}" dt="2024-01-18T15:43:50.426" v="2037" actId="1076"/>
          <ac:spMkLst>
            <pc:docMk/>
            <pc:sldMk cId="2819480631" sldId="398"/>
            <ac:spMk id="22" creationId="{33ED03D8-E84D-0941-F1C2-20F83569C761}"/>
          </ac:spMkLst>
        </pc:spChg>
        <pc:spChg chg="mod">
          <ac:chgData name="Chris Klug" userId="6fd0fc52-eb5d-4208-bee4-33e0840f7931" providerId="ADAL" clId="{740F01D9-80B7-4DB8-9EB9-5AF86B50DAC8}" dt="2024-01-18T15:41:16.230" v="2009" actId="1038"/>
          <ac:spMkLst>
            <pc:docMk/>
            <pc:sldMk cId="2819480631" sldId="398"/>
            <ac:spMk id="23" creationId="{57AF5084-5B15-9D44-4C18-A7314696C44C}"/>
          </ac:spMkLst>
        </pc:spChg>
        <pc:spChg chg="mod">
          <ac:chgData name="Chris Klug" userId="6fd0fc52-eb5d-4208-bee4-33e0840f7931" providerId="ADAL" clId="{740F01D9-80B7-4DB8-9EB9-5AF86B50DAC8}" dt="2024-01-18T15:40:52.975" v="1990" actId="1076"/>
          <ac:spMkLst>
            <pc:docMk/>
            <pc:sldMk cId="2819480631" sldId="398"/>
            <ac:spMk id="30" creationId="{0F24CC30-9538-A1F1-4598-8EF3D7646C6A}"/>
          </ac:spMkLst>
        </pc:spChg>
        <pc:grpChg chg="add mod">
          <ac:chgData name="Chris Klug" userId="6fd0fc52-eb5d-4208-bee4-33e0840f7931" providerId="ADAL" clId="{740F01D9-80B7-4DB8-9EB9-5AF86B50DAC8}" dt="2024-01-18T15:44:20.481" v="2047" actId="1076"/>
          <ac:grpSpMkLst>
            <pc:docMk/>
            <pc:sldMk cId="2819480631" sldId="398"/>
            <ac:grpSpMk id="25" creationId="{A3016F3A-EA46-3952-17FC-E3B514033835}"/>
          </ac:grpSpMkLst>
        </pc:grpChg>
        <pc:cxnChg chg="mod">
          <ac:chgData name="Chris Klug" userId="6fd0fc52-eb5d-4208-bee4-33e0840f7931" providerId="ADAL" clId="{740F01D9-80B7-4DB8-9EB9-5AF86B50DAC8}" dt="2024-01-18T15:40:52.975" v="1990" actId="1076"/>
          <ac:cxnSpMkLst>
            <pc:docMk/>
            <pc:sldMk cId="2819480631" sldId="398"/>
            <ac:cxnSpMk id="19" creationId="{B40F0271-CD8C-0E5D-1D7E-478EECD2E5C1}"/>
          </ac:cxnSpMkLst>
        </pc:cxnChg>
        <pc:cxnChg chg="mod">
          <ac:chgData name="Chris Klug" userId="6fd0fc52-eb5d-4208-bee4-33e0840f7931" providerId="ADAL" clId="{740F01D9-80B7-4DB8-9EB9-5AF86B50DAC8}" dt="2024-01-18T15:40:52.975" v="1990" actId="1076"/>
          <ac:cxnSpMkLst>
            <pc:docMk/>
            <pc:sldMk cId="2819480631" sldId="398"/>
            <ac:cxnSpMk id="20" creationId="{86BA6292-D171-8294-953B-8635343ED65E}"/>
          </ac:cxnSpMkLst>
        </pc:cxnChg>
        <pc:cxnChg chg="add mod">
          <ac:chgData name="Chris Klug" userId="6fd0fc52-eb5d-4208-bee4-33e0840f7931" providerId="ADAL" clId="{740F01D9-80B7-4DB8-9EB9-5AF86B50DAC8}" dt="2024-01-18T15:43:56.993" v="2039" actId="14100"/>
          <ac:cxnSpMkLst>
            <pc:docMk/>
            <pc:sldMk cId="2819480631" sldId="398"/>
            <ac:cxnSpMk id="21" creationId="{AE8254D1-9A01-E84D-DE5D-79A744257C7C}"/>
          </ac:cxnSpMkLst>
        </pc:cxnChg>
        <pc:cxnChg chg="del">
          <ac:chgData name="Chris Klug" userId="6fd0fc52-eb5d-4208-bee4-33e0840f7931" providerId="ADAL" clId="{740F01D9-80B7-4DB8-9EB9-5AF86B50DAC8}" dt="2024-01-18T15:40:00.706" v="1978" actId="478"/>
          <ac:cxnSpMkLst>
            <pc:docMk/>
            <pc:sldMk cId="2819480631" sldId="398"/>
            <ac:cxnSpMk id="36" creationId="{573137E9-61BE-72EC-C870-A9B1D4BED8E3}"/>
          </ac:cxnSpMkLst>
        </pc:cxnChg>
        <pc:cxnChg chg="add del">
          <ac:chgData name="Chris Klug" userId="6fd0fc52-eb5d-4208-bee4-33e0840f7931" providerId="ADAL" clId="{740F01D9-80B7-4DB8-9EB9-5AF86B50DAC8}" dt="2024-01-18T15:45:08.598" v="2065" actId="11529"/>
          <ac:cxnSpMkLst>
            <pc:docMk/>
            <pc:sldMk cId="2819480631" sldId="398"/>
            <ac:cxnSpMk id="38" creationId="{0B22483A-24AA-7DA2-56C0-19E73EC45796}"/>
          </ac:cxnSpMkLst>
        </pc:cxnChg>
        <pc:cxnChg chg="mod">
          <ac:chgData name="Chris Klug" userId="6fd0fc52-eb5d-4208-bee4-33e0840f7931" providerId="ADAL" clId="{740F01D9-80B7-4DB8-9EB9-5AF86B50DAC8}" dt="2024-01-18T15:44:55.953" v="2063" actId="14100"/>
          <ac:cxnSpMkLst>
            <pc:docMk/>
            <pc:sldMk cId="2819480631" sldId="398"/>
            <ac:cxnSpMk id="39" creationId="{7D4D0BD3-AE10-F9E4-7A2B-B8694F343C43}"/>
          </ac:cxnSpMkLst>
        </pc:cxnChg>
      </pc:sldChg>
      <pc:sldChg chg="addSp delSp modSp add mod">
        <pc:chgData name="Chris Klug" userId="6fd0fc52-eb5d-4208-bee4-33e0840f7931" providerId="ADAL" clId="{740F01D9-80B7-4DB8-9EB9-5AF86B50DAC8}" dt="2024-01-18T15:43:29.070" v="2034" actId="14100"/>
        <pc:sldMkLst>
          <pc:docMk/>
          <pc:sldMk cId="498572812" sldId="399"/>
        </pc:sldMkLst>
        <pc:spChg chg="mod">
          <ac:chgData name="Chris Klug" userId="6fd0fc52-eb5d-4208-bee4-33e0840f7931" providerId="ADAL" clId="{740F01D9-80B7-4DB8-9EB9-5AF86B50DAC8}" dt="2024-01-18T15:42:11.381" v="2018" actId="6549"/>
          <ac:spMkLst>
            <pc:docMk/>
            <pc:sldMk cId="498572812" sldId="399"/>
            <ac:spMk id="13" creationId="{C5CA1543-B56A-6AD2-FA01-924C107FFA0D}"/>
          </ac:spMkLst>
        </pc:spChg>
        <pc:spChg chg="mod">
          <ac:chgData name="Chris Klug" userId="6fd0fc52-eb5d-4208-bee4-33e0840f7931" providerId="ADAL" clId="{740F01D9-80B7-4DB8-9EB9-5AF86B50DAC8}" dt="2024-01-18T15:42:26.113" v="2020" actId="1076"/>
          <ac:spMkLst>
            <pc:docMk/>
            <pc:sldMk cId="498572812" sldId="399"/>
            <ac:spMk id="22" creationId="{3161547C-49E2-D4BE-DA51-1268C6E25F79}"/>
          </ac:spMkLst>
        </pc:spChg>
        <pc:spChg chg="del">
          <ac:chgData name="Chris Klug" userId="6fd0fc52-eb5d-4208-bee4-33e0840f7931" providerId="ADAL" clId="{740F01D9-80B7-4DB8-9EB9-5AF86B50DAC8}" dt="2024-01-18T15:42:07.805" v="2017" actId="478"/>
          <ac:spMkLst>
            <pc:docMk/>
            <pc:sldMk cId="498572812" sldId="399"/>
            <ac:spMk id="26" creationId="{3607A643-D8D8-CAF5-5BFD-03F4D98E0DA1}"/>
          </ac:spMkLst>
        </pc:spChg>
        <pc:spChg chg="add mod">
          <ac:chgData name="Chris Klug" userId="6fd0fc52-eb5d-4208-bee4-33e0840f7931" providerId="ADAL" clId="{740F01D9-80B7-4DB8-9EB9-5AF86B50DAC8}" dt="2024-01-18T15:43:23.665" v="2032" actId="1076"/>
          <ac:spMkLst>
            <pc:docMk/>
            <pc:sldMk cId="498572812" sldId="399"/>
            <ac:spMk id="38" creationId="{CDBA0534-373D-2FFB-45D9-6A1CC8220D1C}"/>
          </ac:spMkLst>
        </pc:spChg>
        <pc:cxnChg chg="add del mod">
          <ac:chgData name="Chris Klug" userId="6fd0fc52-eb5d-4208-bee4-33e0840f7931" providerId="ADAL" clId="{740F01D9-80B7-4DB8-9EB9-5AF86B50DAC8}" dt="2024-01-18T15:43:25.712" v="2033" actId="478"/>
          <ac:cxnSpMkLst>
            <pc:docMk/>
            <pc:sldMk cId="498572812" sldId="399"/>
            <ac:cxnSpMk id="6" creationId="{E6F91565-8C2E-0699-EA2D-B330E34A8846}"/>
          </ac:cxnSpMkLst>
        </pc:cxnChg>
        <pc:cxnChg chg="del mod">
          <ac:chgData name="Chris Klug" userId="6fd0fc52-eb5d-4208-bee4-33e0840f7931" providerId="ADAL" clId="{740F01D9-80B7-4DB8-9EB9-5AF86B50DAC8}" dt="2024-01-18T15:42:07.805" v="2017" actId="478"/>
          <ac:cxnSpMkLst>
            <pc:docMk/>
            <pc:sldMk cId="498572812" sldId="399"/>
            <ac:cxnSpMk id="28" creationId="{E9AF082A-1C5D-E837-88B1-028B2F62937B}"/>
          </ac:cxnSpMkLst>
        </pc:cxnChg>
        <pc:cxnChg chg="add mod">
          <ac:chgData name="Chris Klug" userId="6fd0fc52-eb5d-4208-bee4-33e0840f7931" providerId="ADAL" clId="{740F01D9-80B7-4DB8-9EB9-5AF86B50DAC8}" dt="2024-01-18T15:43:29.070" v="2034" actId="14100"/>
          <ac:cxnSpMkLst>
            <pc:docMk/>
            <pc:sldMk cId="498572812" sldId="399"/>
            <ac:cxnSpMk id="36" creationId="{573137E9-61BE-72EC-C870-A9B1D4BED8E3}"/>
          </ac:cxnSpMkLst>
        </pc:cxnChg>
        <pc:cxnChg chg="mod">
          <ac:chgData name="Chris Klug" userId="6fd0fc52-eb5d-4208-bee4-33e0840f7931" providerId="ADAL" clId="{740F01D9-80B7-4DB8-9EB9-5AF86B50DAC8}" dt="2024-01-18T15:42:26.113" v="2020" actId="1076"/>
          <ac:cxnSpMkLst>
            <pc:docMk/>
            <pc:sldMk cId="498572812" sldId="399"/>
            <ac:cxnSpMk id="39" creationId="{7D4D0BD3-AE10-F9E4-7A2B-B8694F343C43}"/>
          </ac:cxnSpMkLst>
        </pc:cxnChg>
      </pc:sldChg>
      <pc:sldChg chg="add modNotesTx">
        <pc:chgData name="Chris Klug" userId="6fd0fc52-eb5d-4208-bee4-33e0840f7931" providerId="ADAL" clId="{740F01D9-80B7-4DB8-9EB9-5AF86B50DAC8}" dt="2024-01-19T07:29:34.703" v="2332" actId="20577"/>
        <pc:sldMkLst>
          <pc:docMk/>
          <pc:sldMk cId="1110284086" sldId="400"/>
        </pc:sldMkLst>
      </pc:sldChg>
      <pc:sldChg chg="modSp add mod">
        <pc:chgData name="Chris Klug" userId="6fd0fc52-eb5d-4208-bee4-33e0840f7931" providerId="ADAL" clId="{740F01D9-80B7-4DB8-9EB9-5AF86B50DAC8}" dt="2024-01-22T06:51:28.309" v="2489" actId="14100"/>
        <pc:sldMkLst>
          <pc:docMk/>
          <pc:sldMk cId="1650995548" sldId="402"/>
        </pc:sldMkLst>
        <pc:spChg chg="mod">
          <ac:chgData name="Chris Klug" userId="6fd0fc52-eb5d-4208-bee4-33e0840f7931" providerId="ADAL" clId="{740F01D9-80B7-4DB8-9EB9-5AF86B50DAC8}" dt="2024-01-22T06:51:28.309" v="2489" actId="14100"/>
          <ac:spMkLst>
            <pc:docMk/>
            <pc:sldMk cId="1650995548" sldId="402"/>
            <ac:spMk id="2" creationId="{E06D1FA8-57FE-77E0-F4BD-E2BD2120E581}"/>
          </ac:spMkLst>
        </pc:spChg>
      </pc:sldChg>
      <pc:sldChg chg="modSp add mod modNotesTx">
        <pc:chgData name="Chris Klug" userId="6fd0fc52-eb5d-4208-bee4-33e0840f7931" providerId="ADAL" clId="{740F01D9-80B7-4DB8-9EB9-5AF86B50DAC8}" dt="2024-01-22T07:05:16.095" v="2699" actId="404"/>
        <pc:sldMkLst>
          <pc:docMk/>
          <pc:sldMk cId="2240819837" sldId="403"/>
        </pc:sldMkLst>
        <pc:spChg chg="mod">
          <ac:chgData name="Chris Klug" userId="6fd0fc52-eb5d-4208-bee4-33e0840f7931" providerId="ADAL" clId="{740F01D9-80B7-4DB8-9EB9-5AF86B50DAC8}" dt="2024-01-22T07:05:16.095" v="2699" actId="404"/>
          <ac:spMkLst>
            <pc:docMk/>
            <pc:sldMk cId="2240819837" sldId="403"/>
            <ac:spMk id="2" creationId="{E06D1FA8-57FE-77E0-F4BD-E2BD2120E581}"/>
          </ac:spMkLst>
        </pc:spChg>
      </pc:sldChg>
      <pc:sldChg chg="modSp add mod modNotesTx">
        <pc:chgData name="Chris Klug" userId="6fd0fc52-eb5d-4208-bee4-33e0840f7931" providerId="ADAL" clId="{740F01D9-80B7-4DB8-9EB9-5AF86B50DAC8}" dt="2024-01-22T07:05:49.537" v="2742" actId="6549"/>
        <pc:sldMkLst>
          <pc:docMk/>
          <pc:sldMk cId="3044400240" sldId="404"/>
        </pc:sldMkLst>
        <pc:spChg chg="mod">
          <ac:chgData name="Chris Klug" userId="6fd0fc52-eb5d-4208-bee4-33e0840f7931" providerId="ADAL" clId="{740F01D9-80B7-4DB8-9EB9-5AF86B50DAC8}" dt="2024-01-22T07:05:46.953" v="2741" actId="20577"/>
          <ac:spMkLst>
            <pc:docMk/>
            <pc:sldMk cId="3044400240" sldId="404"/>
            <ac:spMk id="2" creationId="{E06D1FA8-57FE-77E0-F4BD-E2BD2120E581}"/>
          </ac:spMkLst>
        </pc:spChg>
      </pc:sldChg>
      <pc:sldChg chg="modSp add mod">
        <pc:chgData name="Chris Klug" userId="6fd0fc52-eb5d-4208-bee4-33e0840f7931" providerId="ADAL" clId="{740F01D9-80B7-4DB8-9EB9-5AF86B50DAC8}" dt="2024-01-22T07:06:01.044" v="2760" actId="20577"/>
        <pc:sldMkLst>
          <pc:docMk/>
          <pc:sldMk cId="3016730095" sldId="405"/>
        </pc:sldMkLst>
        <pc:spChg chg="mod">
          <ac:chgData name="Chris Klug" userId="6fd0fc52-eb5d-4208-bee4-33e0840f7931" providerId="ADAL" clId="{740F01D9-80B7-4DB8-9EB9-5AF86B50DAC8}" dt="2024-01-22T07:06:01.044" v="2760" actId="20577"/>
          <ac:spMkLst>
            <pc:docMk/>
            <pc:sldMk cId="3016730095" sldId="405"/>
            <ac:spMk id="2" creationId="{E06D1FA8-57FE-77E0-F4BD-E2BD2120E581}"/>
          </ac:spMkLst>
        </pc:spChg>
      </pc:sldChg>
      <pc:sldChg chg="modSp add mod">
        <pc:chgData name="Chris Klug" userId="6fd0fc52-eb5d-4208-bee4-33e0840f7931" providerId="ADAL" clId="{740F01D9-80B7-4DB8-9EB9-5AF86B50DAC8}" dt="2024-01-22T07:06:51.836" v="2853" actId="1076"/>
        <pc:sldMkLst>
          <pc:docMk/>
          <pc:sldMk cId="1324229565" sldId="406"/>
        </pc:sldMkLst>
        <pc:spChg chg="mod">
          <ac:chgData name="Chris Klug" userId="6fd0fc52-eb5d-4208-bee4-33e0840f7931" providerId="ADAL" clId="{740F01D9-80B7-4DB8-9EB9-5AF86B50DAC8}" dt="2024-01-22T07:06:47.539" v="2852" actId="20577"/>
          <ac:spMkLst>
            <pc:docMk/>
            <pc:sldMk cId="1324229565" sldId="406"/>
            <ac:spMk id="2" creationId="{E06D1FA8-57FE-77E0-F4BD-E2BD2120E581}"/>
          </ac:spMkLst>
        </pc:spChg>
        <pc:spChg chg="mod">
          <ac:chgData name="Chris Klug" userId="6fd0fc52-eb5d-4208-bee4-33e0840f7931" providerId="ADAL" clId="{740F01D9-80B7-4DB8-9EB9-5AF86B50DAC8}" dt="2024-01-22T07:06:51.836" v="2853" actId="1076"/>
          <ac:spMkLst>
            <pc:docMk/>
            <pc:sldMk cId="1324229565" sldId="406"/>
            <ac:spMk id="3" creationId="{47642434-4B0F-7917-9BCC-E365650498FD}"/>
          </ac:spMkLst>
        </pc:spChg>
      </pc:sldChg>
      <pc:sldChg chg="addSp modSp new del mod">
        <pc:chgData name="Chris Klug" userId="6fd0fc52-eb5d-4208-bee4-33e0840f7931" providerId="ADAL" clId="{740F01D9-80B7-4DB8-9EB9-5AF86B50DAC8}" dt="2024-01-22T07:14:44.320" v="3147" actId="47"/>
        <pc:sldMkLst>
          <pc:docMk/>
          <pc:sldMk cId="2725341379" sldId="407"/>
        </pc:sldMkLst>
        <pc:spChg chg="mod">
          <ac:chgData name="Chris Klug" userId="6fd0fc52-eb5d-4208-bee4-33e0840f7931" providerId="ADAL" clId="{740F01D9-80B7-4DB8-9EB9-5AF86B50DAC8}" dt="2024-01-22T07:07:29.233" v="2891" actId="1076"/>
          <ac:spMkLst>
            <pc:docMk/>
            <pc:sldMk cId="2725341379" sldId="407"/>
            <ac:spMk id="2" creationId="{34EA98CF-D86B-EB5E-1924-C4EE1CB3C6AA}"/>
          </ac:spMkLst>
        </pc:spChg>
        <pc:spChg chg="add mod">
          <ac:chgData name="Chris Klug" userId="6fd0fc52-eb5d-4208-bee4-33e0840f7931" providerId="ADAL" clId="{740F01D9-80B7-4DB8-9EB9-5AF86B50DAC8}" dt="2024-01-22T07:09:15.737" v="2980" actId="14100"/>
          <ac:spMkLst>
            <pc:docMk/>
            <pc:sldMk cId="2725341379" sldId="407"/>
            <ac:spMk id="3" creationId="{AD18A38D-6DB7-3EF8-AC8D-F21616C447C3}"/>
          </ac:spMkLst>
        </pc:spChg>
        <pc:spChg chg="add mod ord">
          <ac:chgData name="Chris Klug" userId="6fd0fc52-eb5d-4208-bee4-33e0840f7931" providerId="ADAL" clId="{740F01D9-80B7-4DB8-9EB9-5AF86B50DAC8}" dt="2024-01-22T07:09:07.613" v="2979" actId="207"/>
          <ac:spMkLst>
            <pc:docMk/>
            <pc:sldMk cId="2725341379" sldId="407"/>
            <ac:spMk id="4" creationId="{2EC9564D-A1F4-D28E-016D-BA80D684B2C7}"/>
          </ac:spMkLst>
        </pc:spChg>
      </pc:sldChg>
      <pc:sldChg chg="modSp add mod">
        <pc:chgData name="Chris Klug" userId="6fd0fc52-eb5d-4208-bee4-33e0840f7931" providerId="ADAL" clId="{740F01D9-80B7-4DB8-9EB9-5AF86B50DAC8}" dt="2024-01-22T07:09:35.619" v="3012" actId="20577"/>
        <pc:sldMkLst>
          <pc:docMk/>
          <pc:sldMk cId="4241533248" sldId="408"/>
        </pc:sldMkLst>
        <pc:spChg chg="mod">
          <ac:chgData name="Chris Klug" userId="6fd0fc52-eb5d-4208-bee4-33e0840f7931" providerId="ADAL" clId="{740F01D9-80B7-4DB8-9EB9-5AF86B50DAC8}" dt="2024-01-22T07:09:35.619" v="3012" actId="20577"/>
          <ac:spMkLst>
            <pc:docMk/>
            <pc:sldMk cId="4241533248" sldId="408"/>
            <ac:spMk id="2" creationId="{E06D1FA8-57FE-77E0-F4BD-E2BD2120E581}"/>
          </ac:spMkLst>
        </pc:spChg>
      </pc:sldChg>
      <pc:sldChg chg="modSp add mod">
        <pc:chgData name="Chris Klug" userId="6fd0fc52-eb5d-4208-bee4-33e0840f7931" providerId="ADAL" clId="{740F01D9-80B7-4DB8-9EB9-5AF86B50DAC8}" dt="2024-01-22T07:10:05.259" v="3044" actId="20577"/>
        <pc:sldMkLst>
          <pc:docMk/>
          <pc:sldMk cId="446208781" sldId="409"/>
        </pc:sldMkLst>
        <pc:spChg chg="mod">
          <ac:chgData name="Chris Klug" userId="6fd0fc52-eb5d-4208-bee4-33e0840f7931" providerId="ADAL" clId="{740F01D9-80B7-4DB8-9EB9-5AF86B50DAC8}" dt="2024-01-22T07:10:05.259" v="3044" actId="20577"/>
          <ac:spMkLst>
            <pc:docMk/>
            <pc:sldMk cId="446208781" sldId="409"/>
            <ac:spMk id="2" creationId="{E06D1FA8-57FE-77E0-F4BD-E2BD2120E581}"/>
          </ac:spMkLst>
        </pc:spChg>
      </pc:sldChg>
      <pc:sldChg chg="addSp delSp modSp new mod">
        <pc:chgData name="Chris Klug" userId="6fd0fc52-eb5d-4208-bee4-33e0840f7931" providerId="ADAL" clId="{740F01D9-80B7-4DB8-9EB9-5AF86B50DAC8}" dt="2024-01-22T07:14:19.306" v="3145" actId="1076"/>
        <pc:sldMkLst>
          <pc:docMk/>
          <pc:sldMk cId="2554098878" sldId="410"/>
        </pc:sldMkLst>
        <pc:spChg chg="del">
          <ac:chgData name="Chris Klug" userId="6fd0fc52-eb5d-4208-bee4-33e0840f7931" providerId="ADAL" clId="{740F01D9-80B7-4DB8-9EB9-5AF86B50DAC8}" dt="2024-01-22T07:12:28.347" v="3046" actId="478"/>
          <ac:spMkLst>
            <pc:docMk/>
            <pc:sldMk cId="2554098878" sldId="410"/>
            <ac:spMk id="2" creationId="{95A1842C-5BD2-A87F-395A-55A5309E6999}"/>
          </ac:spMkLst>
        </pc:spChg>
        <pc:spChg chg="add del mod">
          <ac:chgData name="Chris Klug" userId="6fd0fc52-eb5d-4208-bee4-33e0840f7931" providerId="ADAL" clId="{740F01D9-80B7-4DB8-9EB9-5AF86B50DAC8}" dt="2024-01-22T07:14:19.306" v="3145" actId="1076"/>
          <ac:spMkLst>
            <pc:docMk/>
            <pc:sldMk cId="2554098878" sldId="410"/>
            <ac:spMk id="4" creationId="{EF4F6696-5ACA-94F8-1E48-C64D736C9EA9}"/>
          </ac:spMkLst>
        </pc:spChg>
        <pc:spChg chg="add mod">
          <ac:chgData name="Chris Klug" userId="6fd0fc52-eb5d-4208-bee4-33e0840f7931" providerId="ADAL" clId="{740F01D9-80B7-4DB8-9EB9-5AF86B50DAC8}" dt="2024-01-22T07:14:01.110" v="3125" actId="1076"/>
          <ac:spMkLst>
            <pc:docMk/>
            <pc:sldMk cId="2554098878" sldId="410"/>
            <ac:spMk id="5" creationId="{39605B8B-E42A-A610-914D-DE41020D08ED}"/>
          </ac:spMkLst>
        </pc:spChg>
      </pc:sldChg>
      <pc:sldChg chg="add">
        <pc:chgData name="Chris Klug" userId="6fd0fc52-eb5d-4208-bee4-33e0840f7931" providerId="ADAL" clId="{740F01D9-80B7-4DB8-9EB9-5AF86B50DAC8}" dt="2024-01-22T07:14:34.393" v="3146"/>
        <pc:sldMkLst>
          <pc:docMk/>
          <pc:sldMk cId="1061475750" sldId="411"/>
        </pc:sldMkLst>
      </pc:sldChg>
      <pc:sldChg chg="delSp modSp add mod">
        <pc:chgData name="Chris Klug" userId="6fd0fc52-eb5d-4208-bee4-33e0840f7931" providerId="ADAL" clId="{740F01D9-80B7-4DB8-9EB9-5AF86B50DAC8}" dt="2024-01-22T07:15:30.806" v="3170" actId="1076"/>
        <pc:sldMkLst>
          <pc:docMk/>
          <pc:sldMk cId="3264109456" sldId="412"/>
        </pc:sldMkLst>
        <pc:spChg chg="mod">
          <ac:chgData name="Chris Klug" userId="6fd0fc52-eb5d-4208-bee4-33e0840f7931" providerId="ADAL" clId="{740F01D9-80B7-4DB8-9EB9-5AF86B50DAC8}" dt="2024-01-22T07:15:30.806" v="3170" actId="1076"/>
          <ac:spMkLst>
            <pc:docMk/>
            <pc:sldMk cId="3264109456" sldId="412"/>
            <ac:spMk id="4" creationId="{EF4F6696-5ACA-94F8-1E48-C64D736C9EA9}"/>
          </ac:spMkLst>
        </pc:spChg>
        <pc:spChg chg="del">
          <ac:chgData name="Chris Klug" userId="6fd0fc52-eb5d-4208-bee4-33e0840f7931" providerId="ADAL" clId="{740F01D9-80B7-4DB8-9EB9-5AF86B50DAC8}" dt="2024-01-22T07:15:27.509" v="3169" actId="478"/>
          <ac:spMkLst>
            <pc:docMk/>
            <pc:sldMk cId="3264109456" sldId="412"/>
            <ac:spMk id="5" creationId="{39605B8B-E42A-A610-914D-DE41020D08ED}"/>
          </ac:spMkLst>
        </pc:spChg>
      </pc:sldChg>
      <pc:sldChg chg="modSp add mod">
        <pc:chgData name="Chris Klug" userId="6fd0fc52-eb5d-4208-bee4-33e0840f7931" providerId="ADAL" clId="{740F01D9-80B7-4DB8-9EB9-5AF86B50DAC8}" dt="2024-01-22T07:18:29.134" v="3250" actId="1076"/>
        <pc:sldMkLst>
          <pc:docMk/>
          <pc:sldMk cId="890321547" sldId="413"/>
        </pc:sldMkLst>
        <pc:spChg chg="mod">
          <ac:chgData name="Chris Klug" userId="6fd0fc52-eb5d-4208-bee4-33e0840f7931" providerId="ADAL" clId="{740F01D9-80B7-4DB8-9EB9-5AF86B50DAC8}" dt="2024-01-22T07:18:29.134" v="3250" actId="1076"/>
          <ac:spMkLst>
            <pc:docMk/>
            <pc:sldMk cId="890321547" sldId="413"/>
            <ac:spMk id="4" creationId="{EF4F6696-5ACA-94F8-1E48-C64D736C9EA9}"/>
          </ac:spMkLst>
        </pc:spChg>
      </pc:sldChg>
      <pc:sldChg chg="modSp add mod">
        <pc:chgData name="Chris Klug" userId="6fd0fc52-eb5d-4208-bee4-33e0840f7931" providerId="ADAL" clId="{740F01D9-80B7-4DB8-9EB9-5AF86B50DAC8}" dt="2024-01-22T07:18:58.539" v="3264" actId="313"/>
        <pc:sldMkLst>
          <pc:docMk/>
          <pc:sldMk cId="2100840529" sldId="414"/>
        </pc:sldMkLst>
        <pc:spChg chg="mod">
          <ac:chgData name="Chris Klug" userId="6fd0fc52-eb5d-4208-bee4-33e0840f7931" providerId="ADAL" clId="{740F01D9-80B7-4DB8-9EB9-5AF86B50DAC8}" dt="2024-01-22T07:18:58.539" v="3264" actId="313"/>
          <ac:spMkLst>
            <pc:docMk/>
            <pc:sldMk cId="2100840529" sldId="414"/>
            <ac:spMk id="4" creationId="{EF4F6696-5ACA-94F8-1E48-C64D736C9EA9}"/>
          </ac:spMkLst>
        </pc:spChg>
      </pc:sldChg>
      <pc:sldChg chg="modSp add mod">
        <pc:chgData name="Chris Klug" userId="6fd0fc52-eb5d-4208-bee4-33e0840f7931" providerId="ADAL" clId="{740F01D9-80B7-4DB8-9EB9-5AF86B50DAC8}" dt="2024-01-22T07:18:49.801" v="3254" actId="20577"/>
        <pc:sldMkLst>
          <pc:docMk/>
          <pc:sldMk cId="2835038216" sldId="415"/>
        </pc:sldMkLst>
        <pc:spChg chg="mod">
          <ac:chgData name="Chris Klug" userId="6fd0fc52-eb5d-4208-bee4-33e0840f7931" providerId="ADAL" clId="{740F01D9-80B7-4DB8-9EB9-5AF86B50DAC8}" dt="2024-01-22T07:18:49.801" v="3254" actId="20577"/>
          <ac:spMkLst>
            <pc:docMk/>
            <pc:sldMk cId="2835038216" sldId="415"/>
            <ac:spMk id="4" creationId="{EF4F6696-5ACA-94F8-1E48-C64D736C9EA9}"/>
          </ac:spMkLst>
        </pc:spChg>
      </pc:sldChg>
      <pc:sldChg chg="modSp add mod">
        <pc:chgData name="Chris Klug" userId="6fd0fc52-eb5d-4208-bee4-33e0840f7931" providerId="ADAL" clId="{740F01D9-80B7-4DB8-9EB9-5AF86B50DAC8}" dt="2024-01-22T07:23:48.730" v="3438" actId="1076"/>
        <pc:sldMkLst>
          <pc:docMk/>
          <pc:sldMk cId="2936613438" sldId="416"/>
        </pc:sldMkLst>
        <pc:spChg chg="mod">
          <ac:chgData name="Chris Klug" userId="6fd0fc52-eb5d-4208-bee4-33e0840f7931" providerId="ADAL" clId="{740F01D9-80B7-4DB8-9EB9-5AF86B50DAC8}" dt="2024-01-22T07:23:40.146" v="3436" actId="20577"/>
          <ac:spMkLst>
            <pc:docMk/>
            <pc:sldMk cId="2936613438" sldId="416"/>
            <ac:spMk id="2" creationId="{E06D1FA8-57FE-77E0-F4BD-E2BD2120E581}"/>
          </ac:spMkLst>
        </pc:spChg>
        <pc:spChg chg="mod">
          <ac:chgData name="Chris Klug" userId="6fd0fc52-eb5d-4208-bee4-33e0840f7931" providerId="ADAL" clId="{740F01D9-80B7-4DB8-9EB9-5AF86B50DAC8}" dt="2024-01-22T07:23:48.730" v="3438" actId="1076"/>
          <ac:spMkLst>
            <pc:docMk/>
            <pc:sldMk cId="2936613438" sldId="416"/>
            <ac:spMk id="3" creationId="{47642434-4B0F-7917-9BCC-E365650498FD}"/>
          </ac:spMkLst>
        </pc:spChg>
        <pc:spChg chg="mod">
          <ac:chgData name="Chris Klug" userId="6fd0fc52-eb5d-4208-bee4-33e0840f7931" providerId="ADAL" clId="{740F01D9-80B7-4DB8-9EB9-5AF86B50DAC8}" dt="2024-01-22T07:23:44.200" v="3437" actId="1076"/>
          <ac:spMkLst>
            <pc:docMk/>
            <pc:sldMk cId="2936613438" sldId="416"/>
            <ac:spMk id="4" creationId="{6B2D3C61-C154-E9AA-60DB-EADA4D45B337}"/>
          </ac:spMkLst>
        </pc:spChg>
      </pc:sldChg>
      <pc:sldChg chg="addSp delSp modSp new mod setBg modNotesTx">
        <pc:chgData name="Chris Klug" userId="6fd0fc52-eb5d-4208-bee4-33e0840f7931" providerId="ADAL" clId="{740F01D9-80B7-4DB8-9EB9-5AF86B50DAC8}" dt="2024-01-22T08:00:12.623" v="5478" actId="1076"/>
        <pc:sldMkLst>
          <pc:docMk/>
          <pc:sldMk cId="157058786" sldId="417"/>
        </pc:sldMkLst>
        <pc:spChg chg="del">
          <ac:chgData name="Chris Klug" userId="6fd0fc52-eb5d-4208-bee4-33e0840f7931" providerId="ADAL" clId="{740F01D9-80B7-4DB8-9EB9-5AF86B50DAC8}" dt="2024-01-22T07:30:04.387" v="3459" actId="478"/>
          <ac:spMkLst>
            <pc:docMk/>
            <pc:sldMk cId="157058786" sldId="417"/>
            <ac:spMk id="2" creationId="{A3B67F54-CA04-09A2-116D-AA612F2AD5CC}"/>
          </ac:spMkLst>
        </pc:spChg>
        <pc:spChg chg="add mod">
          <ac:chgData name="Chris Klug" userId="6fd0fc52-eb5d-4208-bee4-33e0840f7931" providerId="ADAL" clId="{740F01D9-80B7-4DB8-9EB9-5AF86B50DAC8}" dt="2024-01-22T07:34:00.443" v="3523" actId="164"/>
          <ac:spMkLst>
            <pc:docMk/>
            <pc:sldMk cId="157058786" sldId="417"/>
            <ac:spMk id="6" creationId="{FD5A8CBA-2D8B-85CE-3D99-0F6BCBC3BC74}"/>
          </ac:spMkLst>
        </pc:spChg>
        <pc:spChg chg="add mod">
          <ac:chgData name="Chris Klug" userId="6fd0fc52-eb5d-4208-bee4-33e0840f7931" providerId="ADAL" clId="{740F01D9-80B7-4DB8-9EB9-5AF86B50DAC8}" dt="2024-01-22T07:34:00.443" v="3523" actId="164"/>
          <ac:spMkLst>
            <pc:docMk/>
            <pc:sldMk cId="157058786" sldId="417"/>
            <ac:spMk id="7" creationId="{21403F77-304D-E4EB-194A-B18CD946637E}"/>
          </ac:spMkLst>
        </pc:spChg>
        <pc:spChg chg="add mod">
          <ac:chgData name="Chris Klug" userId="6fd0fc52-eb5d-4208-bee4-33e0840f7931" providerId="ADAL" clId="{740F01D9-80B7-4DB8-9EB9-5AF86B50DAC8}" dt="2024-01-22T07:34:00.443" v="3523" actId="164"/>
          <ac:spMkLst>
            <pc:docMk/>
            <pc:sldMk cId="157058786" sldId="417"/>
            <ac:spMk id="8" creationId="{BA02E216-051B-F868-2EFD-EB5D648563E2}"/>
          </ac:spMkLst>
        </pc:spChg>
        <pc:spChg chg="add mod">
          <ac:chgData name="Chris Klug" userId="6fd0fc52-eb5d-4208-bee4-33e0840f7931" providerId="ADAL" clId="{740F01D9-80B7-4DB8-9EB9-5AF86B50DAC8}" dt="2024-01-22T07:34:00.443" v="3523" actId="164"/>
          <ac:spMkLst>
            <pc:docMk/>
            <pc:sldMk cId="157058786" sldId="417"/>
            <ac:spMk id="9" creationId="{041D5DA3-70E4-729F-5B7C-2F0CEB9BB2CE}"/>
          </ac:spMkLst>
        </pc:spChg>
        <pc:spChg chg="add mod">
          <ac:chgData name="Chris Klug" userId="6fd0fc52-eb5d-4208-bee4-33e0840f7931" providerId="ADAL" clId="{740F01D9-80B7-4DB8-9EB9-5AF86B50DAC8}" dt="2024-01-22T07:34:02.281" v="3524" actId="164"/>
          <ac:spMkLst>
            <pc:docMk/>
            <pc:sldMk cId="157058786" sldId="417"/>
            <ac:spMk id="18" creationId="{25142CBA-38E4-3B52-926E-3B83F2EA9229}"/>
          </ac:spMkLst>
        </pc:spChg>
        <pc:spChg chg="add mod">
          <ac:chgData name="Chris Klug" userId="6fd0fc52-eb5d-4208-bee4-33e0840f7931" providerId="ADAL" clId="{740F01D9-80B7-4DB8-9EB9-5AF86B50DAC8}" dt="2024-01-22T07:34:02.281" v="3524" actId="164"/>
          <ac:spMkLst>
            <pc:docMk/>
            <pc:sldMk cId="157058786" sldId="417"/>
            <ac:spMk id="19" creationId="{B236A9A6-86F4-1E91-52D9-B6110E6D7BAF}"/>
          </ac:spMkLst>
        </pc:spChg>
        <pc:spChg chg="add mod">
          <ac:chgData name="Chris Klug" userId="6fd0fc52-eb5d-4208-bee4-33e0840f7931" providerId="ADAL" clId="{740F01D9-80B7-4DB8-9EB9-5AF86B50DAC8}" dt="2024-01-22T07:34:02.281" v="3524" actId="164"/>
          <ac:spMkLst>
            <pc:docMk/>
            <pc:sldMk cId="157058786" sldId="417"/>
            <ac:spMk id="20" creationId="{DAAA9330-6111-070F-6942-3A3A5FD01D2A}"/>
          </ac:spMkLst>
        </pc:spChg>
        <pc:spChg chg="add mod">
          <ac:chgData name="Chris Klug" userId="6fd0fc52-eb5d-4208-bee4-33e0840f7931" providerId="ADAL" clId="{740F01D9-80B7-4DB8-9EB9-5AF86B50DAC8}" dt="2024-01-22T07:34:02.281" v="3524" actId="164"/>
          <ac:spMkLst>
            <pc:docMk/>
            <pc:sldMk cId="157058786" sldId="417"/>
            <ac:spMk id="21" creationId="{5272B8E5-2AC3-5A7A-3D67-3DA9AC4945B3}"/>
          </ac:spMkLst>
        </pc:spChg>
        <pc:spChg chg="add mod">
          <ac:chgData name="Chris Klug" userId="6fd0fc52-eb5d-4208-bee4-33e0840f7931" providerId="ADAL" clId="{740F01D9-80B7-4DB8-9EB9-5AF86B50DAC8}" dt="2024-01-22T07:34:02.281" v="3524" actId="164"/>
          <ac:spMkLst>
            <pc:docMk/>
            <pc:sldMk cId="157058786" sldId="417"/>
            <ac:spMk id="25" creationId="{7607F54C-99C3-5411-B54B-8A67D35DB2AE}"/>
          </ac:spMkLst>
        </pc:spChg>
        <pc:spChg chg="add mod">
          <ac:chgData name="Chris Klug" userId="6fd0fc52-eb5d-4208-bee4-33e0840f7931" providerId="ADAL" clId="{740F01D9-80B7-4DB8-9EB9-5AF86B50DAC8}" dt="2024-01-22T07:34:02.281" v="3524" actId="164"/>
          <ac:spMkLst>
            <pc:docMk/>
            <pc:sldMk cId="157058786" sldId="417"/>
            <ac:spMk id="27" creationId="{18FEB51C-F186-8D4B-4DF1-BCA0763BB498}"/>
          </ac:spMkLst>
        </pc:spChg>
        <pc:spChg chg="add mod">
          <ac:chgData name="Chris Klug" userId="6fd0fc52-eb5d-4208-bee4-33e0840f7931" providerId="ADAL" clId="{740F01D9-80B7-4DB8-9EB9-5AF86B50DAC8}" dt="2024-01-22T07:33:56.472" v="3521" actId="164"/>
          <ac:spMkLst>
            <pc:docMk/>
            <pc:sldMk cId="157058786" sldId="417"/>
            <ac:spMk id="32" creationId="{72AAC147-1299-0A03-933E-12EA7189F8D2}"/>
          </ac:spMkLst>
        </pc:spChg>
        <pc:spChg chg="add mod">
          <ac:chgData name="Chris Klug" userId="6fd0fc52-eb5d-4208-bee4-33e0840f7931" providerId="ADAL" clId="{740F01D9-80B7-4DB8-9EB9-5AF86B50DAC8}" dt="2024-01-22T07:33:56.472" v="3521" actId="164"/>
          <ac:spMkLst>
            <pc:docMk/>
            <pc:sldMk cId="157058786" sldId="417"/>
            <ac:spMk id="33" creationId="{743A5804-4F6C-2247-8BA8-5CDC484BA79F}"/>
          </ac:spMkLst>
        </pc:spChg>
        <pc:spChg chg="add mod">
          <ac:chgData name="Chris Klug" userId="6fd0fc52-eb5d-4208-bee4-33e0840f7931" providerId="ADAL" clId="{740F01D9-80B7-4DB8-9EB9-5AF86B50DAC8}" dt="2024-01-22T07:33:56.472" v="3521" actId="164"/>
          <ac:spMkLst>
            <pc:docMk/>
            <pc:sldMk cId="157058786" sldId="417"/>
            <ac:spMk id="34" creationId="{5BDD277B-0523-D80B-44A1-77B987D2815A}"/>
          </ac:spMkLst>
        </pc:spChg>
        <pc:spChg chg="add mod">
          <ac:chgData name="Chris Klug" userId="6fd0fc52-eb5d-4208-bee4-33e0840f7931" providerId="ADAL" clId="{740F01D9-80B7-4DB8-9EB9-5AF86B50DAC8}" dt="2024-01-22T07:33:56.472" v="3521" actId="164"/>
          <ac:spMkLst>
            <pc:docMk/>
            <pc:sldMk cId="157058786" sldId="417"/>
            <ac:spMk id="35" creationId="{8C468265-D688-3378-26B6-2120A9FC7B9B}"/>
          </ac:spMkLst>
        </pc:spChg>
        <pc:spChg chg="add mod">
          <ac:chgData name="Chris Klug" userId="6fd0fc52-eb5d-4208-bee4-33e0840f7931" providerId="ADAL" clId="{740F01D9-80B7-4DB8-9EB9-5AF86B50DAC8}" dt="2024-01-22T07:33:18.741" v="3507"/>
          <ac:spMkLst>
            <pc:docMk/>
            <pc:sldMk cId="157058786" sldId="417"/>
            <ac:spMk id="43" creationId="{5FF4769F-7C15-B18C-BDB1-5F0A9067E511}"/>
          </ac:spMkLst>
        </pc:spChg>
        <pc:spChg chg="add mod">
          <ac:chgData name="Chris Klug" userId="6fd0fc52-eb5d-4208-bee4-33e0840f7931" providerId="ADAL" clId="{740F01D9-80B7-4DB8-9EB9-5AF86B50DAC8}" dt="2024-01-22T07:33:18.741" v="3507"/>
          <ac:spMkLst>
            <pc:docMk/>
            <pc:sldMk cId="157058786" sldId="417"/>
            <ac:spMk id="44" creationId="{0AC98016-EBE4-7115-2A2A-C9C377CD44F3}"/>
          </ac:spMkLst>
        </pc:spChg>
        <pc:spChg chg="add mod">
          <ac:chgData name="Chris Klug" userId="6fd0fc52-eb5d-4208-bee4-33e0840f7931" providerId="ADAL" clId="{740F01D9-80B7-4DB8-9EB9-5AF86B50DAC8}" dt="2024-01-22T07:33:18.741" v="3507"/>
          <ac:spMkLst>
            <pc:docMk/>
            <pc:sldMk cId="157058786" sldId="417"/>
            <ac:spMk id="45" creationId="{ACCEF795-743A-71B2-E47F-555CB3D50ACD}"/>
          </ac:spMkLst>
        </pc:spChg>
        <pc:spChg chg="add mod">
          <ac:chgData name="Chris Klug" userId="6fd0fc52-eb5d-4208-bee4-33e0840f7931" providerId="ADAL" clId="{740F01D9-80B7-4DB8-9EB9-5AF86B50DAC8}" dt="2024-01-22T07:33:18.741" v="3507"/>
          <ac:spMkLst>
            <pc:docMk/>
            <pc:sldMk cId="157058786" sldId="417"/>
            <ac:spMk id="46" creationId="{F214C0D1-1DEF-6958-8334-F4207A12B45C}"/>
          </ac:spMkLst>
        </pc:spChg>
        <pc:spChg chg="add mod">
          <ac:chgData name="Chris Klug" userId="6fd0fc52-eb5d-4208-bee4-33e0840f7931" providerId="ADAL" clId="{740F01D9-80B7-4DB8-9EB9-5AF86B50DAC8}" dt="2024-01-22T07:33:58.445" v="3522" actId="164"/>
          <ac:spMkLst>
            <pc:docMk/>
            <pc:sldMk cId="157058786" sldId="417"/>
            <ac:spMk id="51" creationId="{CC5B43EA-D407-E41A-907C-CE46E4C31EAF}"/>
          </ac:spMkLst>
        </pc:spChg>
        <pc:spChg chg="add mod">
          <ac:chgData name="Chris Klug" userId="6fd0fc52-eb5d-4208-bee4-33e0840f7931" providerId="ADAL" clId="{740F01D9-80B7-4DB8-9EB9-5AF86B50DAC8}" dt="2024-01-22T07:33:58.445" v="3522" actId="164"/>
          <ac:spMkLst>
            <pc:docMk/>
            <pc:sldMk cId="157058786" sldId="417"/>
            <ac:spMk id="52" creationId="{931A2BDC-50F4-AAAE-73D2-F486A91FAEBD}"/>
          </ac:spMkLst>
        </pc:spChg>
        <pc:spChg chg="add del mod">
          <ac:chgData name="Chris Klug" userId="6fd0fc52-eb5d-4208-bee4-33e0840f7931" providerId="ADAL" clId="{740F01D9-80B7-4DB8-9EB9-5AF86B50DAC8}" dt="2024-01-22T07:33:35.654" v="3513" actId="478"/>
          <ac:spMkLst>
            <pc:docMk/>
            <pc:sldMk cId="157058786" sldId="417"/>
            <ac:spMk id="53" creationId="{BBE378AE-A90C-D5C4-1E67-4F7FAADC3092}"/>
          </ac:spMkLst>
        </pc:spChg>
        <pc:spChg chg="add mod">
          <ac:chgData name="Chris Klug" userId="6fd0fc52-eb5d-4208-bee4-33e0840f7931" providerId="ADAL" clId="{740F01D9-80B7-4DB8-9EB9-5AF86B50DAC8}" dt="2024-01-22T07:33:58.445" v="3522" actId="164"/>
          <ac:spMkLst>
            <pc:docMk/>
            <pc:sldMk cId="157058786" sldId="417"/>
            <ac:spMk id="54" creationId="{389344C6-71EE-B7BF-F49E-2B03F3061DFD}"/>
          </ac:spMkLst>
        </pc:spChg>
        <pc:spChg chg="add mod">
          <ac:chgData name="Chris Klug" userId="6fd0fc52-eb5d-4208-bee4-33e0840f7931" providerId="ADAL" clId="{740F01D9-80B7-4DB8-9EB9-5AF86B50DAC8}" dt="2024-01-22T07:33:54.495" v="3520" actId="164"/>
          <ac:spMkLst>
            <pc:docMk/>
            <pc:sldMk cId="157058786" sldId="417"/>
            <ac:spMk id="58" creationId="{EBBA10D3-7310-737C-2036-B31AC814CBF5}"/>
          </ac:spMkLst>
        </pc:spChg>
        <pc:spChg chg="add mod">
          <ac:chgData name="Chris Klug" userId="6fd0fc52-eb5d-4208-bee4-33e0840f7931" providerId="ADAL" clId="{740F01D9-80B7-4DB8-9EB9-5AF86B50DAC8}" dt="2024-01-22T07:33:54.495" v="3520" actId="164"/>
          <ac:spMkLst>
            <pc:docMk/>
            <pc:sldMk cId="157058786" sldId="417"/>
            <ac:spMk id="59" creationId="{E3ABFFD2-3C07-947C-2846-903D104D26BF}"/>
          </ac:spMkLst>
        </pc:spChg>
        <pc:spChg chg="add mod">
          <ac:chgData name="Chris Klug" userId="6fd0fc52-eb5d-4208-bee4-33e0840f7931" providerId="ADAL" clId="{740F01D9-80B7-4DB8-9EB9-5AF86B50DAC8}" dt="2024-01-22T07:33:54.495" v="3520" actId="164"/>
          <ac:spMkLst>
            <pc:docMk/>
            <pc:sldMk cId="157058786" sldId="417"/>
            <ac:spMk id="60" creationId="{DA126B2B-7601-CF99-B326-8A14F6FA01DB}"/>
          </ac:spMkLst>
        </pc:spChg>
        <pc:spChg chg="add mod">
          <ac:chgData name="Chris Klug" userId="6fd0fc52-eb5d-4208-bee4-33e0840f7931" providerId="ADAL" clId="{740F01D9-80B7-4DB8-9EB9-5AF86B50DAC8}" dt="2024-01-22T07:33:54.495" v="3520" actId="164"/>
          <ac:spMkLst>
            <pc:docMk/>
            <pc:sldMk cId="157058786" sldId="417"/>
            <ac:spMk id="63" creationId="{AA8BD2DB-370F-95AF-0681-9B14B60ABC73}"/>
          </ac:spMkLst>
        </pc:spChg>
        <pc:spChg chg="add mod">
          <ac:chgData name="Chris Klug" userId="6fd0fc52-eb5d-4208-bee4-33e0840f7931" providerId="ADAL" clId="{740F01D9-80B7-4DB8-9EB9-5AF86B50DAC8}" dt="2024-01-22T08:00:12.623" v="5478" actId="1076"/>
          <ac:spMkLst>
            <pc:docMk/>
            <pc:sldMk cId="157058786" sldId="417"/>
            <ac:spMk id="70" creationId="{E5FD12DE-1B16-56B0-963A-48A9746207D5}"/>
          </ac:spMkLst>
        </pc:spChg>
        <pc:spChg chg="add mod">
          <ac:chgData name="Chris Klug" userId="6fd0fc52-eb5d-4208-bee4-33e0840f7931" providerId="ADAL" clId="{740F01D9-80B7-4DB8-9EB9-5AF86B50DAC8}" dt="2024-01-22T08:00:12.623" v="5478" actId="1076"/>
          <ac:spMkLst>
            <pc:docMk/>
            <pc:sldMk cId="157058786" sldId="417"/>
            <ac:spMk id="71" creationId="{67F3E2C0-E4F7-3AE4-9B65-31D091DB93CA}"/>
          </ac:spMkLst>
        </pc:spChg>
        <pc:spChg chg="add mod">
          <ac:chgData name="Chris Klug" userId="6fd0fc52-eb5d-4208-bee4-33e0840f7931" providerId="ADAL" clId="{740F01D9-80B7-4DB8-9EB9-5AF86B50DAC8}" dt="2024-01-22T08:00:12.623" v="5478" actId="1076"/>
          <ac:spMkLst>
            <pc:docMk/>
            <pc:sldMk cId="157058786" sldId="417"/>
            <ac:spMk id="72" creationId="{B5C90D44-BFFB-4AFC-4FD3-9F2E25724E5E}"/>
          </ac:spMkLst>
        </pc:spChg>
        <pc:spChg chg="add del mod">
          <ac:chgData name="Chris Klug" userId="6fd0fc52-eb5d-4208-bee4-33e0840f7931" providerId="ADAL" clId="{740F01D9-80B7-4DB8-9EB9-5AF86B50DAC8}" dt="2024-01-22T07:35:14.573" v="3572" actId="11529"/>
          <ac:spMkLst>
            <pc:docMk/>
            <pc:sldMk cId="157058786" sldId="417"/>
            <ac:spMk id="73" creationId="{7F61F76A-67FA-65B2-FB8F-8C80B7540E40}"/>
          </ac:spMkLst>
        </pc:spChg>
        <pc:spChg chg="add del">
          <ac:chgData name="Chris Klug" userId="6fd0fc52-eb5d-4208-bee4-33e0840f7931" providerId="ADAL" clId="{740F01D9-80B7-4DB8-9EB9-5AF86B50DAC8}" dt="2024-01-22T07:35:30.223" v="3574" actId="11529"/>
          <ac:spMkLst>
            <pc:docMk/>
            <pc:sldMk cId="157058786" sldId="417"/>
            <ac:spMk id="74" creationId="{E790CBB2-97AF-5083-3298-A4EE99580CCB}"/>
          </ac:spMkLst>
        </pc:spChg>
        <pc:spChg chg="add del">
          <ac:chgData name="Chris Klug" userId="6fd0fc52-eb5d-4208-bee4-33e0840f7931" providerId="ADAL" clId="{740F01D9-80B7-4DB8-9EB9-5AF86B50DAC8}" dt="2024-01-22T07:35:38.357" v="3576" actId="11529"/>
          <ac:spMkLst>
            <pc:docMk/>
            <pc:sldMk cId="157058786" sldId="417"/>
            <ac:spMk id="75" creationId="{C4429A29-5A50-E8BA-5C00-F6D35B3754FD}"/>
          </ac:spMkLst>
        </pc:spChg>
        <pc:spChg chg="add del mod">
          <ac:chgData name="Chris Klug" userId="6fd0fc52-eb5d-4208-bee4-33e0840f7931" providerId="ADAL" clId="{740F01D9-80B7-4DB8-9EB9-5AF86B50DAC8}" dt="2024-01-22T07:36:15.371" v="3587" actId="11529"/>
          <ac:spMkLst>
            <pc:docMk/>
            <pc:sldMk cId="157058786" sldId="417"/>
            <ac:spMk id="76" creationId="{F90FDD18-4031-9CD6-9EC1-03B3E4070A5E}"/>
          </ac:spMkLst>
        </pc:spChg>
        <pc:spChg chg="add mod">
          <ac:chgData name="Chris Klug" userId="6fd0fc52-eb5d-4208-bee4-33e0840f7931" providerId="ADAL" clId="{740F01D9-80B7-4DB8-9EB9-5AF86B50DAC8}" dt="2024-01-22T07:36:10.027" v="3584"/>
          <ac:spMkLst>
            <pc:docMk/>
            <pc:sldMk cId="157058786" sldId="417"/>
            <ac:spMk id="77" creationId="{74273295-5516-134A-FA48-F3709EBF1CFD}"/>
          </ac:spMkLst>
        </pc:spChg>
        <pc:spChg chg="add mod">
          <ac:chgData name="Chris Klug" userId="6fd0fc52-eb5d-4208-bee4-33e0840f7931" providerId="ADAL" clId="{740F01D9-80B7-4DB8-9EB9-5AF86B50DAC8}" dt="2024-01-22T07:48:55.353" v="4331" actId="1076"/>
          <ac:spMkLst>
            <pc:docMk/>
            <pc:sldMk cId="157058786" sldId="417"/>
            <ac:spMk id="91" creationId="{4FF43211-7EB7-DE5A-7774-6D58611384BA}"/>
          </ac:spMkLst>
        </pc:spChg>
        <pc:grpChg chg="add mod">
          <ac:chgData name="Chris Klug" userId="6fd0fc52-eb5d-4208-bee4-33e0840f7931" providerId="ADAL" clId="{740F01D9-80B7-4DB8-9EB9-5AF86B50DAC8}" dt="2024-01-22T08:00:12.623" v="5478" actId="1076"/>
          <ac:grpSpMkLst>
            <pc:docMk/>
            <pc:sldMk cId="157058786" sldId="417"/>
            <ac:grpSpMk id="65" creationId="{F07EF45B-AF9E-22B7-A9EB-FA3E6781F762}"/>
          </ac:grpSpMkLst>
        </pc:grpChg>
        <pc:grpChg chg="add mod">
          <ac:chgData name="Chris Klug" userId="6fd0fc52-eb5d-4208-bee4-33e0840f7931" providerId="ADAL" clId="{740F01D9-80B7-4DB8-9EB9-5AF86B50DAC8}" dt="2024-01-22T08:00:12.623" v="5478" actId="1076"/>
          <ac:grpSpMkLst>
            <pc:docMk/>
            <pc:sldMk cId="157058786" sldId="417"/>
            <ac:grpSpMk id="66" creationId="{A5CF28F6-CF4C-8BC9-27A4-22C69DB8E391}"/>
          </ac:grpSpMkLst>
        </pc:grpChg>
        <pc:grpChg chg="add mod">
          <ac:chgData name="Chris Klug" userId="6fd0fc52-eb5d-4208-bee4-33e0840f7931" providerId="ADAL" clId="{740F01D9-80B7-4DB8-9EB9-5AF86B50DAC8}" dt="2024-01-22T08:00:12.623" v="5478" actId="1076"/>
          <ac:grpSpMkLst>
            <pc:docMk/>
            <pc:sldMk cId="157058786" sldId="417"/>
            <ac:grpSpMk id="67" creationId="{40A39D8D-124E-A738-00B6-0ED8E6252341}"/>
          </ac:grpSpMkLst>
        </pc:grpChg>
        <pc:grpChg chg="add mod">
          <ac:chgData name="Chris Klug" userId="6fd0fc52-eb5d-4208-bee4-33e0840f7931" providerId="ADAL" clId="{740F01D9-80B7-4DB8-9EB9-5AF86B50DAC8}" dt="2024-01-22T08:00:12.623" v="5478" actId="1076"/>
          <ac:grpSpMkLst>
            <pc:docMk/>
            <pc:sldMk cId="157058786" sldId="417"/>
            <ac:grpSpMk id="68" creationId="{0DA4FA5F-2826-B85D-E125-5EAF9DBAD9B7}"/>
          </ac:grpSpMkLst>
        </pc:grpChg>
        <pc:grpChg chg="add mod">
          <ac:chgData name="Chris Klug" userId="6fd0fc52-eb5d-4208-bee4-33e0840f7931" providerId="ADAL" clId="{740F01D9-80B7-4DB8-9EB9-5AF86B50DAC8}" dt="2024-01-22T08:00:12.623" v="5478" actId="1076"/>
          <ac:grpSpMkLst>
            <pc:docMk/>
            <pc:sldMk cId="157058786" sldId="417"/>
            <ac:grpSpMk id="69" creationId="{DFC6EEDB-3DC1-6628-250C-27871DDC16C8}"/>
          </ac:grpSpMkLst>
        </pc:grpChg>
        <pc:inkChg chg="add del">
          <ac:chgData name="Chris Klug" userId="6fd0fc52-eb5d-4208-bee4-33e0840f7931" providerId="ADAL" clId="{740F01D9-80B7-4DB8-9EB9-5AF86B50DAC8}" dt="2024-01-22T07:30:27.747" v="3461" actId="9405"/>
          <ac:inkMkLst>
            <pc:docMk/>
            <pc:sldMk cId="157058786" sldId="417"/>
            <ac:inkMk id="3" creationId="{FA1112C2-8BB9-C48E-4733-898953031DE9}"/>
          </ac:inkMkLst>
        </pc:inkChg>
        <pc:inkChg chg="add del mod">
          <ac:chgData name="Chris Klug" userId="6fd0fc52-eb5d-4208-bee4-33e0840f7931" providerId="ADAL" clId="{740F01D9-80B7-4DB8-9EB9-5AF86B50DAC8}" dt="2024-01-22T08:00:12.623" v="5478" actId="1076"/>
          <ac:inkMkLst>
            <pc:docMk/>
            <pc:sldMk cId="157058786" sldId="417"/>
            <ac:inkMk id="4" creationId="{18AA73BB-288C-49D5-53A3-FA08E4B9A59E}"/>
          </ac:inkMkLst>
        </pc:inkChg>
        <pc:inkChg chg="add mod">
          <ac:chgData name="Chris Klug" userId="6fd0fc52-eb5d-4208-bee4-33e0840f7931" providerId="ADAL" clId="{740F01D9-80B7-4DB8-9EB9-5AF86B50DAC8}" dt="2024-01-22T08:00:12.623" v="5478" actId="1076"/>
          <ac:inkMkLst>
            <pc:docMk/>
            <pc:sldMk cId="157058786" sldId="417"/>
            <ac:inkMk id="5" creationId="{63105721-E72B-AB6E-5F7F-10254E79C22E}"/>
          </ac:inkMkLst>
        </pc:inkChg>
        <pc:cxnChg chg="add mod">
          <ac:chgData name="Chris Klug" userId="6fd0fc52-eb5d-4208-bee4-33e0840f7931" providerId="ADAL" clId="{740F01D9-80B7-4DB8-9EB9-5AF86B50DAC8}" dt="2024-01-22T07:34:00.443" v="3523" actId="164"/>
          <ac:cxnSpMkLst>
            <pc:docMk/>
            <pc:sldMk cId="157058786" sldId="417"/>
            <ac:cxnSpMk id="11" creationId="{93B1A89C-1ACA-9D47-A977-661727FA69CB}"/>
          </ac:cxnSpMkLst>
        </pc:cxnChg>
        <pc:cxnChg chg="add mod">
          <ac:chgData name="Chris Klug" userId="6fd0fc52-eb5d-4208-bee4-33e0840f7931" providerId="ADAL" clId="{740F01D9-80B7-4DB8-9EB9-5AF86B50DAC8}" dt="2024-01-22T07:34:00.443" v="3523" actId="164"/>
          <ac:cxnSpMkLst>
            <pc:docMk/>
            <pc:sldMk cId="157058786" sldId="417"/>
            <ac:cxnSpMk id="12" creationId="{24569537-A1BD-15A6-707B-F2E4027BB1F8}"/>
          </ac:cxnSpMkLst>
        </pc:cxnChg>
        <pc:cxnChg chg="add mod">
          <ac:chgData name="Chris Klug" userId="6fd0fc52-eb5d-4208-bee4-33e0840f7931" providerId="ADAL" clId="{740F01D9-80B7-4DB8-9EB9-5AF86B50DAC8}" dt="2024-01-22T07:34:00.443" v="3523" actId="164"/>
          <ac:cxnSpMkLst>
            <pc:docMk/>
            <pc:sldMk cId="157058786" sldId="417"/>
            <ac:cxnSpMk id="15" creationId="{B7EED907-08D9-5633-824A-EC75025F0534}"/>
          </ac:cxnSpMkLst>
        </pc:cxnChg>
        <pc:cxnChg chg="add mod">
          <ac:chgData name="Chris Klug" userId="6fd0fc52-eb5d-4208-bee4-33e0840f7931" providerId="ADAL" clId="{740F01D9-80B7-4DB8-9EB9-5AF86B50DAC8}" dt="2024-01-22T07:34:02.281" v="3524" actId="164"/>
          <ac:cxnSpMkLst>
            <pc:docMk/>
            <pc:sldMk cId="157058786" sldId="417"/>
            <ac:cxnSpMk id="22" creationId="{6039BCEA-D57F-236D-0048-08F65C51143B}"/>
          </ac:cxnSpMkLst>
        </pc:cxnChg>
        <pc:cxnChg chg="add mod">
          <ac:chgData name="Chris Klug" userId="6fd0fc52-eb5d-4208-bee4-33e0840f7931" providerId="ADAL" clId="{740F01D9-80B7-4DB8-9EB9-5AF86B50DAC8}" dt="2024-01-22T07:34:02.281" v="3524" actId="164"/>
          <ac:cxnSpMkLst>
            <pc:docMk/>
            <pc:sldMk cId="157058786" sldId="417"/>
            <ac:cxnSpMk id="23" creationId="{A4AA8207-04AE-16A8-876E-2DE6C38A7B24}"/>
          </ac:cxnSpMkLst>
        </pc:cxnChg>
        <pc:cxnChg chg="add mod">
          <ac:chgData name="Chris Klug" userId="6fd0fc52-eb5d-4208-bee4-33e0840f7931" providerId="ADAL" clId="{740F01D9-80B7-4DB8-9EB9-5AF86B50DAC8}" dt="2024-01-22T07:34:02.281" v="3524" actId="164"/>
          <ac:cxnSpMkLst>
            <pc:docMk/>
            <pc:sldMk cId="157058786" sldId="417"/>
            <ac:cxnSpMk id="24" creationId="{701CA58F-6F8F-D1EF-2B48-A229B31A4171}"/>
          </ac:cxnSpMkLst>
        </pc:cxnChg>
        <pc:cxnChg chg="add mod">
          <ac:chgData name="Chris Klug" userId="6fd0fc52-eb5d-4208-bee4-33e0840f7931" providerId="ADAL" clId="{740F01D9-80B7-4DB8-9EB9-5AF86B50DAC8}" dt="2024-01-22T07:34:02.281" v="3524" actId="164"/>
          <ac:cxnSpMkLst>
            <pc:docMk/>
            <pc:sldMk cId="157058786" sldId="417"/>
            <ac:cxnSpMk id="26" creationId="{F8A733E5-98E3-7568-2A8D-41D614ABDA6A}"/>
          </ac:cxnSpMkLst>
        </pc:cxnChg>
        <pc:cxnChg chg="add mod">
          <ac:chgData name="Chris Klug" userId="6fd0fc52-eb5d-4208-bee4-33e0840f7931" providerId="ADAL" clId="{740F01D9-80B7-4DB8-9EB9-5AF86B50DAC8}" dt="2024-01-22T07:34:02.281" v="3524" actId="164"/>
          <ac:cxnSpMkLst>
            <pc:docMk/>
            <pc:sldMk cId="157058786" sldId="417"/>
            <ac:cxnSpMk id="28" creationId="{B317C8CC-6289-6C78-C049-3367026055B5}"/>
          </ac:cxnSpMkLst>
        </pc:cxnChg>
        <pc:cxnChg chg="add mod">
          <ac:chgData name="Chris Klug" userId="6fd0fc52-eb5d-4208-bee4-33e0840f7931" providerId="ADAL" clId="{740F01D9-80B7-4DB8-9EB9-5AF86B50DAC8}" dt="2024-01-22T07:34:02.281" v="3524" actId="164"/>
          <ac:cxnSpMkLst>
            <pc:docMk/>
            <pc:sldMk cId="157058786" sldId="417"/>
            <ac:cxnSpMk id="30" creationId="{C1A75070-1894-EEBB-24EC-8ED086000BB0}"/>
          </ac:cxnSpMkLst>
        </pc:cxnChg>
        <pc:cxnChg chg="add mod">
          <ac:chgData name="Chris Klug" userId="6fd0fc52-eb5d-4208-bee4-33e0840f7931" providerId="ADAL" clId="{740F01D9-80B7-4DB8-9EB9-5AF86B50DAC8}" dt="2024-01-22T07:33:56.472" v="3521" actId="164"/>
          <ac:cxnSpMkLst>
            <pc:docMk/>
            <pc:sldMk cId="157058786" sldId="417"/>
            <ac:cxnSpMk id="36" creationId="{FA265A5B-2929-24BB-1448-EE08F063932B}"/>
          </ac:cxnSpMkLst>
        </pc:cxnChg>
        <pc:cxnChg chg="add mod">
          <ac:chgData name="Chris Klug" userId="6fd0fc52-eb5d-4208-bee4-33e0840f7931" providerId="ADAL" clId="{740F01D9-80B7-4DB8-9EB9-5AF86B50DAC8}" dt="2024-01-22T07:33:56.472" v="3521" actId="164"/>
          <ac:cxnSpMkLst>
            <pc:docMk/>
            <pc:sldMk cId="157058786" sldId="417"/>
            <ac:cxnSpMk id="37" creationId="{0F646892-1356-CF0C-83BD-DF95DE6DA57A}"/>
          </ac:cxnSpMkLst>
        </pc:cxnChg>
        <pc:cxnChg chg="add mod">
          <ac:chgData name="Chris Klug" userId="6fd0fc52-eb5d-4208-bee4-33e0840f7931" providerId="ADAL" clId="{740F01D9-80B7-4DB8-9EB9-5AF86B50DAC8}" dt="2024-01-22T07:33:56.472" v="3521" actId="164"/>
          <ac:cxnSpMkLst>
            <pc:docMk/>
            <pc:sldMk cId="157058786" sldId="417"/>
            <ac:cxnSpMk id="38" creationId="{66F6AE2C-A038-B447-D5E8-EF034E1D7398}"/>
          </ac:cxnSpMkLst>
        </pc:cxnChg>
        <pc:cxnChg chg="add mod">
          <ac:chgData name="Chris Klug" userId="6fd0fc52-eb5d-4208-bee4-33e0840f7931" providerId="ADAL" clId="{740F01D9-80B7-4DB8-9EB9-5AF86B50DAC8}" dt="2024-01-22T07:33:18.741" v="3507"/>
          <ac:cxnSpMkLst>
            <pc:docMk/>
            <pc:sldMk cId="157058786" sldId="417"/>
            <ac:cxnSpMk id="47" creationId="{DA2A2D8A-A879-6622-69A9-0C92C93BA670}"/>
          </ac:cxnSpMkLst>
        </pc:cxnChg>
        <pc:cxnChg chg="add mod">
          <ac:chgData name="Chris Klug" userId="6fd0fc52-eb5d-4208-bee4-33e0840f7931" providerId="ADAL" clId="{740F01D9-80B7-4DB8-9EB9-5AF86B50DAC8}" dt="2024-01-22T07:33:18.741" v="3507"/>
          <ac:cxnSpMkLst>
            <pc:docMk/>
            <pc:sldMk cId="157058786" sldId="417"/>
            <ac:cxnSpMk id="48" creationId="{050301B9-9235-4868-0C75-8BCBEB7A78E8}"/>
          </ac:cxnSpMkLst>
        </pc:cxnChg>
        <pc:cxnChg chg="add mod">
          <ac:chgData name="Chris Klug" userId="6fd0fc52-eb5d-4208-bee4-33e0840f7931" providerId="ADAL" clId="{740F01D9-80B7-4DB8-9EB9-5AF86B50DAC8}" dt="2024-01-22T07:33:18.741" v="3507"/>
          <ac:cxnSpMkLst>
            <pc:docMk/>
            <pc:sldMk cId="157058786" sldId="417"/>
            <ac:cxnSpMk id="49" creationId="{5360BB27-9A1B-3B14-CA31-4F94669640DF}"/>
          </ac:cxnSpMkLst>
        </pc:cxnChg>
        <pc:cxnChg chg="add mod">
          <ac:chgData name="Chris Klug" userId="6fd0fc52-eb5d-4208-bee4-33e0840f7931" providerId="ADAL" clId="{740F01D9-80B7-4DB8-9EB9-5AF86B50DAC8}" dt="2024-01-22T07:33:58.445" v="3522" actId="164"/>
          <ac:cxnSpMkLst>
            <pc:docMk/>
            <pc:sldMk cId="157058786" sldId="417"/>
            <ac:cxnSpMk id="55" creationId="{009976A3-E76A-78EC-CE88-855C0DF4A309}"/>
          </ac:cxnSpMkLst>
        </pc:cxnChg>
        <pc:cxnChg chg="add mod">
          <ac:chgData name="Chris Klug" userId="6fd0fc52-eb5d-4208-bee4-33e0840f7931" providerId="ADAL" clId="{740F01D9-80B7-4DB8-9EB9-5AF86B50DAC8}" dt="2024-01-22T07:33:58.445" v="3522" actId="164"/>
          <ac:cxnSpMkLst>
            <pc:docMk/>
            <pc:sldMk cId="157058786" sldId="417"/>
            <ac:cxnSpMk id="56" creationId="{39364536-523D-3855-E45D-2A176A6E6686}"/>
          </ac:cxnSpMkLst>
        </pc:cxnChg>
        <pc:cxnChg chg="add del mod">
          <ac:chgData name="Chris Klug" userId="6fd0fc52-eb5d-4208-bee4-33e0840f7931" providerId="ADAL" clId="{740F01D9-80B7-4DB8-9EB9-5AF86B50DAC8}" dt="2024-01-22T07:33:37.895" v="3514" actId="478"/>
          <ac:cxnSpMkLst>
            <pc:docMk/>
            <pc:sldMk cId="157058786" sldId="417"/>
            <ac:cxnSpMk id="57" creationId="{FEE00A22-495F-83DA-60A8-C041B5053476}"/>
          </ac:cxnSpMkLst>
        </pc:cxnChg>
        <pc:cxnChg chg="add mod">
          <ac:chgData name="Chris Klug" userId="6fd0fc52-eb5d-4208-bee4-33e0840f7931" providerId="ADAL" clId="{740F01D9-80B7-4DB8-9EB9-5AF86B50DAC8}" dt="2024-01-22T07:33:54.495" v="3520" actId="164"/>
          <ac:cxnSpMkLst>
            <pc:docMk/>
            <pc:sldMk cId="157058786" sldId="417"/>
            <ac:cxnSpMk id="61" creationId="{C7F6C366-4DB6-AFF7-DAA4-C33AF63B6005}"/>
          </ac:cxnSpMkLst>
        </pc:cxnChg>
        <pc:cxnChg chg="add mod">
          <ac:chgData name="Chris Klug" userId="6fd0fc52-eb5d-4208-bee4-33e0840f7931" providerId="ADAL" clId="{740F01D9-80B7-4DB8-9EB9-5AF86B50DAC8}" dt="2024-01-22T07:33:54.495" v="3520" actId="164"/>
          <ac:cxnSpMkLst>
            <pc:docMk/>
            <pc:sldMk cId="157058786" sldId="417"/>
            <ac:cxnSpMk id="62" creationId="{558D2B48-88D8-886E-9FB2-8F0CEF0542F4}"/>
          </ac:cxnSpMkLst>
        </pc:cxnChg>
        <pc:cxnChg chg="add mod">
          <ac:chgData name="Chris Klug" userId="6fd0fc52-eb5d-4208-bee4-33e0840f7931" providerId="ADAL" clId="{740F01D9-80B7-4DB8-9EB9-5AF86B50DAC8}" dt="2024-01-22T07:33:54.495" v="3520" actId="164"/>
          <ac:cxnSpMkLst>
            <pc:docMk/>
            <pc:sldMk cId="157058786" sldId="417"/>
            <ac:cxnSpMk id="64" creationId="{41A0B678-4311-D781-5CC0-F196490E92A4}"/>
          </ac:cxnSpMkLst>
        </pc:cxnChg>
        <pc:cxnChg chg="add mod">
          <ac:chgData name="Chris Klug" userId="6fd0fc52-eb5d-4208-bee4-33e0840f7931" providerId="ADAL" clId="{740F01D9-80B7-4DB8-9EB9-5AF86B50DAC8}" dt="2024-01-22T08:00:12.623" v="5478" actId="1076"/>
          <ac:cxnSpMkLst>
            <pc:docMk/>
            <pc:sldMk cId="157058786" sldId="417"/>
            <ac:cxnSpMk id="79" creationId="{48AB9161-D4A2-F59A-E607-546A84C49EFF}"/>
          </ac:cxnSpMkLst>
        </pc:cxnChg>
        <pc:cxnChg chg="add mod">
          <ac:chgData name="Chris Klug" userId="6fd0fc52-eb5d-4208-bee4-33e0840f7931" providerId="ADAL" clId="{740F01D9-80B7-4DB8-9EB9-5AF86B50DAC8}" dt="2024-01-22T07:36:39.572" v="3594" actId="14100"/>
          <ac:cxnSpMkLst>
            <pc:docMk/>
            <pc:sldMk cId="157058786" sldId="417"/>
            <ac:cxnSpMk id="81" creationId="{D41109E3-BC4B-107F-6F31-923CC8CF40A7}"/>
          </ac:cxnSpMkLst>
        </pc:cxnChg>
        <pc:cxnChg chg="add mod">
          <ac:chgData name="Chris Klug" userId="6fd0fc52-eb5d-4208-bee4-33e0840f7931" providerId="ADAL" clId="{740F01D9-80B7-4DB8-9EB9-5AF86B50DAC8}" dt="2024-01-22T08:00:12.623" v="5478" actId="1076"/>
          <ac:cxnSpMkLst>
            <pc:docMk/>
            <pc:sldMk cId="157058786" sldId="417"/>
            <ac:cxnSpMk id="84" creationId="{D4F190D7-7122-E995-61CB-359E22EAA528}"/>
          </ac:cxnSpMkLst>
        </pc:cxnChg>
        <pc:cxnChg chg="add mod">
          <ac:chgData name="Chris Klug" userId="6fd0fc52-eb5d-4208-bee4-33e0840f7931" providerId="ADAL" clId="{740F01D9-80B7-4DB8-9EB9-5AF86B50DAC8}" dt="2024-01-22T08:00:12.623" v="5478" actId="1076"/>
          <ac:cxnSpMkLst>
            <pc:docMk/>
            <pc:sldMk cId="157058786" sldId="417"/>
            <ac:cxnSpMk id="87" creationId="{D4DE3780-6B6B-5F72-9D80-2F4007EE6D44}"/>
          </ac:cxnSpMkLst>
        </pc:cxnChg>
        <pc:cxnChg chg="add mod">
          <ac:chgData name="Chris Klug" userId="6fd0fc52-eb5d-4208-bee4-33e0840f7931" providerId="ADAL" clId="{740F01D9-80B7-4DB8-9EB9-5AF86B50DAC8}" dt="2024-01-22T07:36:53.979" v="3604"/>
          <ac:cxnSpMkLst>
            <pc:docMk/>
            <pc:sldMk cId="157058786" sldId="417"/>
            <ac:cxnSpMk id="88" creationId="{E12C89D6-0C1A-0DF2-403C-0F60A3E1D23D}"/>
          </ac:cxnSpMkLst>
        </pc:cxnChg>
      </pc:sldChg>
      <pc:sldChg chg="modSp add del mod">
        <pc:chgData name="Chris Klug" userId="6fd0fc52-eb5d-4208-bee4-33e0840f7931" providerId="ADAL" clId="{740F01D9-80B7-4DB8-9EB9-5AF86B50DAC8}" dt="2024-01-22T07:28:56.923" v="3457" actId="47"/>
        <pc:sldMkLst>
          <pc:docMk/>
          <pc:sldMk cId="3026948609" sldId="417"/>
        </pc:sldMkLst>
        <pc:spChg chg="mod">
          <ac:chgData name="Chris Klug" userId="6fd0fc52-eb5d-4208-bee4-33e0840f7931" providerId="ADAL" clId="{740F01D9-80B7-4DB8-9EB9-5AF86B50DAC8}" dt="2024-01-22T07:28:54.516" v="3456" actId="20577"/>
          <ac:spMkLst>
            <pc:docMk/>
            <pc:sldMk cId="3026948609" sldId="417"/>
            <ac:spMk id="2" creationId="{E06D1FA8-57FE-77E0-F4BD-E2BD2120E581}"/>
          </ac:spMkLst>
        </pc:spChg>
      </pc:sldChg>
      <pc:sldChg chg="modSp add mod ord">
        <pc:chgData name="Chris Klug" userId="6fd0fc52-eb5d-4208-bee4-33e0840f7931" providerId="ADAL" clId="{740F01D9-80B7-4DB8-9EB9-5AF86B50DAC8}" dt="2024-01-22T07:46:56.764" v="4236" actId="1076"/>
        <pc:sldMkLst>
          <pc:docMk/>
          <pc:sldMk cId="383328548" sldId="418"/>
        </pc:sldMkLst>
        <pc:spChg chg="mod">
          <ac:chgData name="Chris Klug" userId="6fd0fc52-eb5d-4208-bee4-33e0840f7931" providerId="ADAL" clId="{740F01D9-80B7-4DB8-9EB9-5AF86B50DAC8}" dt="2024-01-22T07:46:45.855" v="4227" actId="20577"/>
          <ac:spMkLst>
            <pc:docMk/>
            <pc:sldMk cId="383328548" sldId="418"/>
            <ac:spMk id="2" creationId="{E06D1FA8-57FE-77E0-F4BD-E2BD2120E581}"/>
          </ac:spMkLst>
        </pc:spChg>
        <pc:spChg chg="mod">
          <ac:chgData name="Chris Klug" userId="6fd0fc52-eb5d-4208-bee4-33e0840f7931" providerId="ADAL" clId="{740F01D9-80B7-4DB8-9EB9-5AF86B50DAC8}" dt="2024-01-22T07:46:50.015" v="4228" actId="1076"/>
          <ac:spMkLst>
            <pc:docMk/>
            <pc:sldMk cId="383328548" sldId="418"/>
            <ac:spMk id="3" creationId="{47642434-4B0F-7917-9BCC-E365650498FD}"/>
          </ac:spMkLst>
        </pc:spChg>
        <pc:spChg chg="mod">
          <ac:chgData name="Chris Klug" userId="6fd0fc52-eb5d-4208-bee4-33e0840f7931" providerId="ADAL" clId="{740F01D9-80B7-4DB8-9EB9-5AF86B50DAC8}" dt="2024-01-22T07:46:56.764" v="4236" actId="1076"/>
          <ac:spMkLst>
            <pc:docMk/>
            <pc:sldMk cId="383328548" sldId="418"/>
            <ac:spMk id="4" creationId="{6B2D3C61-C154-E9AA-60DB-EADA4D45B337}"/>
          </ac:spMkLst>
        </pc:spChg>
      </pc:sldChg>
      <pc:sldChg chg="modSp add mod">
        <pc:chgData name="Chris Klug" userId="6fd0fc52-eb5d-4208-bee4-33e0840f7931" providerId="ADAL" clId="{740F01D9-80B7-4DB8-9EB9-5AF86B50DAC8}" dt="2024-01-22T07:47:45.734" v="4293" actId="20577"/>
        <pc:sldMkLst>
          <pc:docMk/>
          <pc:sldMk cId="2427130727" sldId="419"/>
        </pc:sldMkLst>
        <pc:spChg chg="mod">
          <ac:chgData name="Chris Klug" userId="6fd0fc52-eb5d-4208-bee4-33e0840f7931" providerId="ADAL" clId="{740F01D9-80B7-4DB8-9EB9-5AF86B50DAC8}" dt="2024-01-22T07:47:45.734" v="4293" actId="20577"/>
          <ac:spMkLst>
            <pc:docMk/>
            <pc:sldMk cId="2427130727" sldId="419"/>
            <ac:spMk id="2" creationId="{E06D1FA8-57FE-77E0-F4BD-E2BD2120E581}"/>
          </ac:spMkLst>
        </pc:spChg>
      </pc:sldChg>
      <pc:sldChg chg="addSp delSp modSp add mod modNotesTx">
        <pc:chgData name="Chris Klug" userId="6fd0fc52-eb5d-4208-bee4-33e0840f7931" providerId="ADAL" clId="{740F01D9-80B7-4DB8-9EB9-5AF86B50DAC8}" dt="2024-01-22T07:55:02.226" v="4956" actId="20577"/>
        <pc:sldMkLst>
          <pc:docMk/>
          <pc:sldMk cId="2429958205" sldId="420"/>
        </pc:sldMkLst>
        <pc:spChg chg="add mod">
          <ac:chgData name="Chris Klug" userId="6fd0fc52-eb5d-4208-bee4-33e0840f7931" providerId="ADAL" clId="{740F01D9-80B7-4DB8-9EB9-5AF86B50DAC8}" dt="2024-01-22T07:50:56.723" v="4391" actId="14100"/>
          <ac:spMkLst>
            <pc:docMk/>
            <pc:sldMk cId="2429958205" sldId="420"/>
            <ac:spMk id="2" creationId="{45C287EA-33F1-90A6-9E8C-780D1A8C45DF}"/>
          </ac:spMkLst>
        </pc:spChg>
        <pc:spChg chg="add mod">
          <ac:chgData name="Chris Klug" userId="6fd0fc52-eb5d-4208-bee4-33e0840f7931" providerId="ADAL" clId="{740F01D9-80B7-4DB8-9EB9-5AF86B50DAC8}" dt="2024-01-22T07:53:34.019" v="4715" actId="20577"/>
          <ac:spMkLst>
            <pc:docMk/>
            <pc:sldMk cId="2429958205" sldId="420"/>
            <ac:spMk id="3" creationId="{824654F4-AEF2-09A3-3AC7-CA41EBB2FCD8}"/>
          </ac:spMkLst>
        </pc:spChg>
        <pc:spChg chg="add mod">
          <ac:chgData name="Chris Klug" userId="6fd0fc52-eb5d-4208-bee4-33e0840f7931" providerId="ADAL" clId="{740F01D9-80B7-4DB8-9EB9-5AF86B50DAC8}" dt="2024-01-22T07:53:42.660" v="4727" actId="20577"/>
          <ac:spMkLst>
            <pc:docMk/>
            <pc:sldMk cId="2429958205" sldId="420"/>
            <ac:spMk id="10" creationId="{8F67FCBD-36D9-33E8-3097-1EDDF60FF8B2}"/>
          </ac:spMkLst>
        </pc:spChg>
        <pc:spChg chg="add mod">
          <ac:chgData name="Chris Klug" userId="6fd0fc52-eb5d-4208-bee4-33e0840f7931" providerId="ADAL" clId="{740F01D9-80B7-4DB8-9EB9-5AF86B50DAC8}" dt="2024-01-22T07:53:38.886" v="4720" actId="20577"/>
          <ac:spMkLst>
            <pc:docMk/>
            <pc:sldMk cId="2429958205" sldId="420"/>
            <ac:spMk id="13" creationId="{30E71C70-326F-A9A2-3B26-91C770A4A48E}"/>
          </ac:spMkLst>
        </pc:spChg>
        <pc:spChg chg="add mod">
          <ac:chgData name="Chris Klug" userId="6fd0fc52-eb5d-4208-bee4-33e0840f7931" providerId="ADAL" clId="{740F01D9-80B7-4DB8-9EB9-5AF86B50DAC8}" dt="2024-01-22T07:53:46.481" v="4732" actId="6549"/>
          <ac:spMkLst>
            <pc:docMk/>
            <pc:sldMk cId="2429958205" sldId="420"/>
            <ac:spMk id="14" creationId="{DE7479ED-38EA-A54B-F09A-33B26E284790}"/>
          </ac:spMkLst>
        </pc:spChg>
        <pc:spChg chg="del">
          <ac:chgData name="Chris Klug" userId="6fd0fc52-eb5d-4208-bee4-33e0840f7931" providerId="ADAL" clId="{740F01D9-80B7-4DB8-9EB9-5AF86B50DAC8}" dt="2024-01-22T07:49:19.788" v="4334" actId="478"/>
          <ac:spMkLst>
            <pc:docMk/>
            <pc:sldMk cId="2429958205" sldId="420"/>
            <ac:spMk id="70" creationId="{E5FD12DE-1B16-56B0-963A-48A9746207D5}"/>
          </ac:spMkLst>
        </pc:spChg>
        <pc:spChg chg="del">
          <ac:chgData name="Chris Klug" userId="6fd0fc52-eb5d-4208-bee4-33e0840f7931" providerId="ADAL" clId="{740F01D9-80B7-4DB8-9EB9-5AF86B50DAC8}" dt="2024-01-22T07:49:19.788" v="4334" actId="478"/>
          <ac:spMkLst>
            <pc:docMk/>
            <pc:sldMk cId="2429958205" sldId="420"/>
            <ac:spMk id="71" creationId="{67F3E2C0-E4F7-3AE4-9B65-31D091DB93CA}"/>
          </ac:spMkLst>
        </pc:spChg>
        <pc:spChg chg="del">
          <ac:chgData name="Chris Klug" userId="6fd0fc52-eb5d-4208-bee4-33e0840f7931" providerId="ADAL" clId="{740F01D9-80B7-4DB8-9EB9-5AF86B50DAC8}" dt="2024-01-22T07:49:19.788" v="4334" actId="478"/>
          <ac:spMkLst>
            <pc:docMk/>
            <pc:sldMk cId="2429958205" sldId="420"/>
            <ac:spMk id="72" creationId="{B5C90D44-BFFB-4AFC-4FD3-9F2E25724E5E}"/>
          </ac:spMkLst>
        </pc:spChg>
        <pc:spChg chg="del">
          <ac:chgData name="Chris Klug" userId="6fd0fc52-eb5d-4208-bee4-33e0840f7931" providerId="ADAL" clId="{740F01D9-80B7-4DB8-9EB9-5AF86B50DAC8}" dt="2024-01-22T07:49:17.276" v="4333" actId="478"/>
          <ac:spMkLst>
            <pc:docMk/>
            <pc:sldMk cId="2429958205" sldId="420"/>
            <ac:spMk id="91" creationId="{4FF43211-7EB7-DE5A-7774-6D58611384BA}"/>
          </ac:spMkLst>
        </pc:spChg>
        <pc:grpChg chg="del">
          <ac:chgData name="Chris Klug" userId="6fd0fc52-eb5d-4208-bee4-33e0840f7931" providerId="ADAL" clId="{740F01D9-80B7-4DB8-9EB9-5AF86B50DAC8}" dt="2024-01-22T07:49:19.788" v="4334" actId="478"/>
          <ac:grpSpMkLst>
            <pc:docMk/>
            <pc:sldMk cId="2429958205" sldId="420"/>
            <ac:grpSpMk id="65" creationId="{F07EF45B-AF9E-22B7-A9EB-FA3E6781F762}"/>
          </ac:grpSpMkLst>
        </pc:grpChg>
        <pc:grpChg chg="del">
          <ac:chgData name="Chris Klug" userId="6fd0fc52-eb5d-4208-bee4-33e0840f7931" providerId="ADAL" clId="{740F01D9-80B7-4DB8-9EB9-5AF86B50DAC8}" dt="2024-01-22T07:49:19.788" v="4334" actId="478"/>
          <ac:grpSpMkLst>
            <pc:docMk/>
            <pc:sldMk cId="2429958205" sldId="420"/>
            <ac:grpSpMk id="66" creationId="{A5CF28F6-CF4C-8BC9-27A4-22C69DB8E391}"/>
          </ac:grpSpMkLst>
        </pc:grpChg>
        <pc:grpChg chg="del">
          <ac:chgData name="Chris Klug" userId="6fd0fc52-eb5d-4208-bee4-33e0840f7931" providerId="ADAL" clId="{740F01D9-80B7-4DB8-9EB9-5AF86B50DAC8}" dt="2024-01-22T07:49:19.788" v="4334" actId="478"/>
          <ac:grpSpMkLst>
            <pc:docMk/>
            <pc:sldMk cId="2429958205" sldId="420"/>
            <ac:grpSpMk id="67" creationId="{40A39D8D-124E-A738-00B6-0ED8E6252341}"/>
          </ac:grpSpMkLst>
        </pc:grpChg>
        <pc:grpChg chg="del">
          <ac:chgData name="Chris Klug" userId="6fd0fc52-eb5d-4208-bee4-33e0840f7931" providerId="ADAL" clId="{740F01D9-80B7-4DB8-9EB9-5AF86B50DAC8}" dt="2024-01-22T07:49:19.788" v="4334" actId="478"/>
          <ac:grpSpMkLst>
            <pc:docMk/>
            <pc:sldMk cId="2429958205" sldId="420"/>
            <ac:grpSpMk id="68" creationId="{0DA4FA5F-2826-B85D-E125-5EAF9DBAD9B7}"/>
          </ac:grpSpMkLst>
        </pc:grpChg>
        <pc:grpChg chg="del">
          <ac:chgData name="Chris Klug" userId="6fd0fc52-eb5d-4208-bee4-33e0840f7931" providerId="ADAL" clId="{740F01D9-80B7-4DB8-9EB9-5AF86B50DAC8}" dt="2024-01-22T07:49:19.788" v="4334" actId="478"/>
          <ac:grpSpMkLst>
            <pc:docMk/>
            <pc:sldMk cId="2429958205" sldId="420"/>
            <ac:grpSpMk id="69" creationId="{DFC6EEDB-3DC1-6628-250C-27871DDC16C8}"/>
          </ac:grpSpMkLst>
        </pc:grpChg>
        <pc:inkChg chg="del">
          <ac:chgData name="Chris Klug" userId="6fd0fc52-eb5d-4208-bee4-33e0840f7931" providerId="ADAL" clId="{740F01D9-80B7-4DB8-9EB9-5AF86B50DAC8}" dt="2024-01-22T07:49:19.788" v="4334" actId="478"/>
          <ac:inkMkLst>
            <pc:docMk/>
            <pc:sldMk cId="2429958205" sldId="420"/>
            <ac:inkMk id="4" creationId="{18AA73BB-288C-49D5-53A3-FA08E4B9A59E}"/>
          </ac:inkMkLst>
        </pc:inkChg>
        <pc:inkChg chg="del">
          <ac:chgData name="Chris Klug" userId="6fd0fc52-eb5d-4208-bee4-33e0840f7931" providerId="ADAL" clId="{740F01D9-80B7-4DB8-9EB9-5AF86B50DAC8}" dt="2024-01-22T07:49:19.788" v="4334" actId="478"/>
          <ac:inkMkLst>
            <pc:docMk/>
            <pc:sldMk cId="2429958205" sldId="420"/>
            <ac:inkMk id="5" creationId="{63105721-E72B-AB6E-5F7F-10254E79C22E}"/>
          </ac:inkMkLst>
        </pc:inkChg>
        <pc:cxnChg chg="mod">
          <ac:chgData name="Chris Klug" userId="6fd0fc52-eb5d-4208-bee4-33e0840f7931" providerId="ADAL" clId="{740F01D9-80B7-4DB8-9EB9-5AF86B50DAC8}" dt="2024-01-22T07:49:19.788" v="4334" actId="478"/>
          <ac:cxnSpMkLst>
            <pc:docMk/>
            <pc:sldMk cId="2429958205" sldId="420"/>
            <ac:cxnSpMk id="11" creationId="{93B1A89C-1ACA-9D47-A977-661727FA69CB}"/>
          </ac:cxnSpMkLst>
        </pc:cxnChg>
        <pc:cxnChg chg="mod">
          <ac:chgData name="Chris Klug" userId="6fd0fc52-eb5d-4208-bee4-33e0840f7931" providerId="ADAL" clId="{740F01D9-80B7-4DB8-9EB9-5AF86B50DAC8}" dt="2024-01-22T07:49:19.788" v="4334" actId="478"/>
          <ac:cxnSpMkLst>
            <pc:docMk/>
            <pc:sldMk cId="2429958205" sldId="420"/>
            <ac:cxnSpMk id="12" creationId="{24569537-A1BD-15A6-707B-F2E4027BB1F8}"/>
          </ac:cxnSpMkLst>
        </pc:cxnChg>
        <pc:cxnChg chg="mod">
          <ac:chgData name="Chris Klug" userId="6fd0fc52-eb5d-4208-bee4-33e0840f7931" providerId="ADAL" clId="{740F01D9-80B7-4DB8-9EB9-5AF86B50DAC8}" dt="2024-01-22T07:49:19.788" v="4334" actId="478"/>
          <ac:cxnSpMkLst>
            <pc:docMk/>
            <pc:sldMk cId="2429958205" sldId="420"/>
            <ac:cxnSpMk id="15" creationId="{B7EED907-08D9-5633-824A-EC75025F0534}"/>
          </ac:cxnSpMkLst>
        </pc:cxnChg>
        <pc:cxnChg chg="add mod">
          <ac:chgData name="Chris Klug" userId="6fd0fc52-eb5d-4208-bee4-33e0840f7931" providerId="ADAL" clId="{740F01D9-80B7-4DB8-9EB9-5AF86B50DAC8}" dt="2024-01-22T07:51:20.380" v="4403" actId="692"/>
          <ac:cxnSpMkLst>
            <pc:docMk/>
            <pc:sldMk cId="2429958205" sldId="420"/>
            <ac:cxnSpMk id="17" creationId="{50DAFBFB-6DA8-ED71-3B86-36B5D1DE0D62}"/>
          </ac:cxnSpMkLst>
        </pc:cxnChg>
        <pc:cxnChg chg="mod">
          <ac:chgData name="Chris Klug" userId="6fd0fc52-eb5d-4208-bee4-33e0840f7931" providerId="ADAL" clId="{740F01D9-80B7-4DB8-9EB9-5AF86B50DAC8}" dt="2024-01-22T07:49:19.788" v="4334" actId="478"/>
          <ac:cxnSpMkLst>
            <pc:docMk/>
            <pc:sldMk cId="2429958205" sldId="420"/>
            <ac:cxnSpMk id="22" creationId="{6039BCEA-D57F-236D-0048-08F65C51143B}"/>
          </ac:cxnSpMkLst>
        </pc:cxnChg>
        <pc:cxnChg chg="mod">
          <ac:chgData name="Chris Klug" userId="6fd0fc52-eb5d-4208-bee4-33e0840f7931" providerId="ADAL" clId="{740F01D9-80B7-4DB8-9EB9-5AF86B50DAC8}" dt="2024-01-22T07:49:19.788" v="4334" actId="478"/>
          <ac:cxnSpMkLst>
            <pc:docMk/>
            <pc:sldMk cId="2429958205" sldId="420"/>
            <ac:cxnSpMk id="23" creationId="{A4AA8207-04AE-16A8-876E-2DE6C38A7B24}"/>
          </ac:cxnSpMkLst>
        </pc:cxnChg>
        <pc:cxnChg chg="mod">
          <ac:chgData name="Chris Klug" userId="6fd0fc52-eb5d-4208-bee4-33e0840f7931" providerId="ADAL" clId="{740F01D9-80B7-4DB8-9EB9-5AF86B50DAC8}" dt="2024-01-22T07:49:19.788" v="4334" actId="478"/>
          <ac:cxnSpMkLst>
            <pc:docMk/>
            <pc:sldMk cId="2429958205" sldId="420"/>
            <ac:cxnSpMk id="24" creationId="{701CA58F-6F8F-D1EF-2B48-A229B31A4171}"/>
          </ac:cxnSpMkLst>
        </pc:cxnChg>
        <pc:cxnChg chg="mod">
          <ac:chgData name="Chris Klug" userId="6fd0fc52-eb5d-4208-bee4-33e0840f7931" providerId="ADAL" clId="{740F01D9-80B7-4DB8-9EB9-5AF86B50DAC8}" dt="2024-01-22T07:49:19.788" v="4334" actId="478"/>
          <ac:cxnSpMkLst>
            <pc:docMk/>
            <pc:sldMk cId="2429958205" sldId="420"/>
            <ac:cxnSpMk id="26" creationId="{F8A733E5-98E3-7568-2A8D-41D614ABDA6A}"/>
          </ac:cxnSpMkLst>
        </pc:cxnChg>
        <pc:cxnChg chg="mod">
          <ac:chgData name="Chris Klug" userId="6fd0fc52-eb5d-4208-bee4-33e0840f7931" providerId="ADAL" clId="{740F01D9-80B7-4DB8-9EB9-5AF86B50DAC8}" dt="2024-01-22T07:49:19.788" v="4334" actId="478"/>
          <ac:cxnSpMkLst>
            <pc:docMk/>
            <pc:sldMk cId="2429958205" sldId="420"/>
            <ac:cxnSpMk id="28" creationId="{B317C8CC-6289-6C78-C049-3367026055B5}"/>
          </ac:cxnSpMkLst>
        </pc:cxnChg>
        <pc:cxnChg chg="add mod">
          <ac:chgData name="Chris Klug" userId="6fd0fc52-eb5d-4208-bee4-33e0840f7931" providerId="ADAL" clId="{740F01D9-80B7-4DB8-9EB9-5AF86B50DAC8}" dt="2024-01-22T07:51:28.089" v="4406" actId="14100"/>
          <ac:cxnSpMkLst>
            <pc:docMk/>
            <pc:sldMk cId="2429958205" sldId="420"/>
            <ac:cxnSpMk id="29" creationId="{C703414A-91B7-ACC0-1E48-99C30EB8103F}"/>
          </ac:cxnSpMkLst>
        </pc:cxnChg>
        <pc:cxnChg chg="mod">
          <ac:chgData name="Chris Klug" userId="6fd0fc52-eb5d-4208-bee4-33e0840f7931" providerId="ADAL" clId="{740F01D9-80B7-4DB8-9EB9-5AF86B50DAC8}" dt="2024-01-22T07:49:19.788" v="4334" actId="478"/>
          <ac:cxnSpMkLst>
            <pc:docMk/>
            <pc:sldMk cId="2429958205" sldId="420"/>
            <ac:cxnSpMk id="30" creationId="{C1A75070-1894-EEBB-24EC-8ED086000BB0}"/>
          </ac:cxnSpMkLst>
        </pc:cxnChg>
        <pc:cxnChg chg="mod">
          <ac:chgData name="Chris Klug" userId="6fd0fc52-eb5d-4208-bee4-33e0840f7931" providerId="ADAL" clId="{740F01D9-80B7-4DB8-9EB9-5AF86B50DAC8}" dt="2024-01-22T07:49:19.788" v="4334" actId="478"/>
          <ac:cxnSpMkLst>
            <pc:docMk/>
            <pc:sldMk cId="2429958205" sldId="420"/>
            <ac:cxnSpMk id="36" creationId="{FA265A5B-2929-24BB-1448-EE08F063932B}"/>
          </ac:cxnSpMkLst>
        </pc:cxnChg>
        <pc:cxnChg chg="mod">
          <ac:chgData name="Chris Klug" userId="6fd0fc52-eb5d-4208-bee4-33e0840f7931" providerId="ADAL" clId="{740F01D9-80B7-4DB8-9EB9-5AF86B50DAC8}" dt="2024-01-22T07:49:19.788" v="4334" actId="478"/>
          <ac:cxnSpMkLst>
            <pc:docMk/>
            <pc:sldMk cId="2429958205" sldId="420"/>
            <ac:cxnSpMk id="37" creationId="{0F646892-1356-CF0C-83BD-DF95DE6DA57A}"/>
          </ac:cxnSpMkLst>
        </pc:cxnChg>
        <pc:cxnChg chg="mod">
          <ac:chgData name="Chris Klug" userId="6fd0fc52-eb5d-4208-bee4-33e0840f7931" providerId="ADAL" clId="{740F01D9-80B7-4DB8-9EB9-5AF86B50DAC8}" dt="2024-01-22T07:49:19.788" v="4334" actId="478"/>
          <ac:cxnSpMkLst>
            <pc:docMk/>
            <pc:sldMk cId="2429958205" sldId="420"/>
            <ac:cxnSpMk id="38" creationId="{66F6AE2C-A038-B447-D5E8-EF034E1D7398}"/>
          </ac:cxnSpMkLst>
        </pc:cxnChg>
        <pc:cxnChg chg="add mod">
          <ac:chgData name="Chris Klug" userId="6fd0fc52-eb5d-4208-bee4-33e0840f7931" providerId="ADAL" clId="{740F01D9-80B7-4DB8-9EB9-5AF86B50DAC8}" dt="2024-01-22T07:51:33.354" v="4409" actId="14100"/>
          <ac:cxnSpMkLst>
            <pc:docMk/>
            <pc:sldMk cId="2429958205" sldId="420"/>
            <ac:cxnSpMk id="40" creationId="{1CA8D138-4286-2A68-9F02-3E6D0C337638}"/>
          </ac:cxnSpMkLst>
        </pc:cxnChg>
        <pc:cxnChg chg="add mod">
          <ac:chgData name="Chris Klug" userId="6fd0fc52-eb5d-4208-bee4-33e0840f7931" providerId="ADAL" clId="{740F01D9-80B7-4DB8-9EB9-5AF86B50DAC8}" dt="2024-01-22T07:51:38.477" v="4412" actId="14100"/>
          <ac:cxnSpMkLst>
            <pc:docMk/>
            <pc:sldMk cId="2429958205" sldId="420"/>
            <ac:cxnSpMk id="43" creationId="{C0EC0809-0A78-267C-CB39-C9A7306E7502}"/>
          </ac:cxnSpMkLst>
        </pc:cxnChg>
        <pc:cxnChg chg="mod">
          <ac:chgData name="Chris Klug" userId="6fd0fc52-eb5d-4208-bee4-33e0840f7931" providerId="ADAL" clId="{740F01D9-80B7-4DB8-9EB9-5AF86B50DAC8}" dt="2024-01-22T07:49:19.788" v="4334" actId="478"/>
          <ac:cxnSpMkLst>
            <pc:docMk/>
            <pc:sldMk cId="2429958205" sldId="420"/>
            <ac:cxnSpMk id="55" creationId="{009976A3-E76A-78EC-CE88-855C0DF4A309}"/>
          </ac:cxnSpMkLst>
        </pc:cxnChg>
        <pc:cxnChg chg="mod">
          <ac:chgData name="Chris Klug" userId="6fd0fc52-eb5d-4208-bee4-33e0840f7931" providerId="ADAL" clId="{740F01D9-80B7-4DB8-9EB9-5AF86B50DAC8}" dt="2024-01-22T07:49:19.788" v="4334" actId="478"/>
          <ac:cxnSpMkLst>
            <pc:docMk/>
            <pc:sldMk cId="2429958205" sldId="420"/>
            <ac:cxnSpMk id="56" creationId="{39364536-523D-3855-E45D-2A176A6E6686}"/>
          </ac:cxnSpMkLst>
        </pc:cxnChg>
        <pc:cxnChg chg="mod">
          <ac:chgData name="Chris Klug" userId="6fd0fc52-eb5d-4208-bee4-33e0840f7931" providerId="ADAL" clId="{740F01D9-80B7-4DB8-9EB9-5AF86B50DAC8}" dt="2024-01-22T07:49:19.788" v="4334" actId="478"/>
          <ac:cxnSpMkLst>
            <pc:docMk/>
            <pc:sldMk cId="2429958205" sldId="420"/>
            <ac:cxnSpMk id="61" creationId="{C7F6C366-4DB6-AFF7-DAA4-C33AF63B6005}"/>
          </ac:cxnSpMkLst>
        </pc:cxnChg>
        <pc:cxnChg chg="mod">
          <ac:chgData name="Chris Klug" userId="6fd0fc52-eb5d-4208-bee4-33e0840f7931" providerId="ADAL" clId="{740F01D9-80B7-4DB8-9EB9-5AF86B50DAC8}" dt="2024-01-22T07:49:19.788" v="4334" actId="478"/>
          <ac:cxnSpMkLst>
            <pc:docMk/>
            <pc:sldMk cId="2429958205" sldId="420"/>
            <ac:cxnSpMk id="62" creationId="{558D2B48-88D8-886E-9FB2-8F0CEF0542F4}"/>
          </ac:cxnSpMkLst>
        </pc:cxnChg>
        <pc:cxnChg chg="mod">
          <ac:chgData name="Chris Klug" userId="6fd0fc52-eb5d-4208-bee4-33e0840f7931" providerId="ADAL" clId="{740F01D9-80B7-4DB8-9EB9-5AF86B50DAC8}" dt="2024-01-22T07:49:19.788" v="4334" actId="478"/>
          <ac:cxnSpMkLst>
            <pc:docMk/>
            <pc:sldMk cId="2429958205" sldId="420"/>
            <ac:cxnSpMk id="64" creationId="{41A0B678-4311-D781-5CC0-F196490E92A4}"/>
          </ac:cxnSpMkLst>
        </pc:cxnChg>
        <pc:cxnChg chg="del mod">
          <ac:chgData name="Chris Klug" userId="6fd0fc52-eb5d-4208-bee4-33e0840f7931" providerId="ADAL" clId="{740F01D9-80B7-4DB8-9EB9-5AF86B50DAC8}" dt="2024-01-22T07:49:19.788" v="4334" actId="478"/>
          <ac:cxnSpMkLst>
            <pc:docMk/>
            <pc:sldMk cId="2429958205" sldId="420"/>
            <ac:cxnSpMk id="79" creationId="{48AB9161-D4A2-F59A-E607-546A84C49EFF}"/>
          </ac:cxnSpMkLst>
        </pc:cxnChg>
        <pc:cxnChg chg="del mod">
          <ac:chgData name="Chris Klug" userId="6fd0fc52-eb5d-4208-bee4-33e0840f7931" providerId="ADAL" clId="{740F01D9-80B7-4DB8-9EB9-5AF86B50DAC8}" dt="2024-01-22T07:49:19.788" v="4334" actId="478"/>
          <ac:cxnSpMkLst>
            <pc:docMk/>
            <pc:sldMk cId="2429958205" sldId="420"/>
            <ac:cxnSpMk id="84" creationId="{D4F190D7-7122-E995-61CB-359E22EAA528}"/>
          </ac:cxnSpMkLst>
        </pc:cxnChg>
        <pc:cxnChg chg="del mod">
          <ac:chgData name="Chris Klug" userId="6fd0fc52-eb5d-4208-bee4-33e0840f7931" providerId="ADAL" clId="{740F01D9-80B7-4DB8-9EB9-5AF86B50DAC8}" dt="2024-01-22T07:49:19.788" v="4334" actId="478"/>
          <ac:cxnSpMkLst>
            <pc:docMk/>
            <pc:sldMk cId="2429958205" sldId="420"/>
            <ac:cxnSpMk id="87" creationId="{D4DE3780-6B6B-5F72-9D80-2F4007EE6D44}"/>
          </ac:cxnSpMkLst>
        </pc:cxnChg>
      </pc:sldChg>
      <pc:sldChg chg="modSp add mod modNotesTx">
        <pc:chgData name="Chris Klug" userId="6fd0fc52-eb5d-4208-bee4-33e0840f7931" providerId="ADAL" clId="{740F01D9-80B7-4DB8-9EB9-5AF86B50DAC8}" dt="2024-01-22T07:57:03.133" v="5059" actId="20577"/>
        <pc:sldMkLst>
          <pc:docMk/>
          <pc:sldMk cId="187255978" sldId="421"/>
        </pc:sldMkLst>
        <pc:spChg chg="mod">
          <ac:chgData name="Chris Klug" userId="6fd0fc52-eb5d-4208-bee4-33e0840f7931" providerId="ADAL" clId="{740F01D9-80B7-4DB8-9EB9-5AF86B50DAC8}" dt="2024-01-22T07:55:21.637" v="4963" actId="20577"/>
          <ac:spMkLst>
            <pc:docMk/>
            <pc:sldMk cId="187255978" sldId="421"/>
            <ac:spMk id="2" creationId="{45C287EA-33F1-90A6-9E8C-780D1A8C45DF}"/>
          </ac:spMkLst>
        </pc:spChg>
        <pc:spChg chg="mod">
          <ac:chgData name="Chris Klug" userId="6fd0fc52-eb5d-4208-bee4-33e0840f7931" providerId="ADAL" clId="{740F01D9-80B7-4DB8-9EB9-5AF86B50DAC8}" dt="2024-01-22T07:57:03.133" v="5059" actId="20577"/>
          <ac:spMkLst>
            <pc:docMk/>
            <pc:sldMk cId="187255978" sldId="421"/>
            <ac:spMk id="3" creationId="{824654F4-AEF2-09A3-3AC7-CA41EBB2FCD8}"/>
          </ac:spMkLst>
        </pc:spChg>
        <pc:spChg chg="mod">
          <ac:chgData name="Chris Klug" userId="6fd0fc52-eb5d-4208-bee4-33e0840f7931" providerId="ADAL" clId="{740F01D9-80B7-4DB8-9EB9-5AF86B50DAC8}" dt="2024-01-22T07:55:45.072" v="4999" actId="20577"/>
          <ac:spMkLst>
            <pc:docMk/>
            <pc:sldMk cId="187255978" sldId="421"/>
            <ac:spMk id="10" creationId="{8F67FCBD-36D9-33E8-3097-1EDDF60FF8B2}"/>
          </ac:spMkLst>
        </pc:spChg>
        <pc:spChg chg="mod">
          <ac:chgData name="Chris Klug" userId="6fd0fc52-eb5d-4208-bee4-33e0840f7931" providerId="ADAL" clId="{740F01D9-80B7-4DB8-9EB9-5AF86B50DAC8}" dt="2024-01-22T07:56:47.405" v="5044" actId="20577"/>
          <ac:spMkLst>
            <pc:docMk/>
            <pc:sldMk cId="187255978" sldId="421"/>
            <ac:spMk id="13" creationId="{30E71C70-326F-A9A2-3B26-91C770A4A48E}"/>
          </ac:spMkLst>
        </pc:spChg>
        <pc:spChg chg="mod">
          <ac:chgData name="Chris Klug" userId="6fd0fc52-eb5d-4208-bee4-33e0840f7931" providerId="ADAL" clId="{740F01D9-80B7-4DB8-9EB9-5AF86B50DAC8}" dt="2024-01-22T07:55:38.511" v="4984" actId="20577"/>
          <ac:spMkLst>
            <pc:docMk/>
            <pc:sldMk cId="187255978" sldId="421"/>
            <ac:spMk id="14" creationId="{DE7479ED-38EA-A54B-F09A-33B26E284790}"/>
          </ac:spMkLst>
        </pc:spChg>
      </pc:sldChg>
      <pc:sldChg chg="modSp add mod modNotesTx">
        <pc:chgData name="Chris Klug" userId="6fd0fc52-eb5d-4208-bee4-33e0840f7931" providerId="ADAL" clId="{740F01D9-80B7-4DB8-9EB9-5AF86B50DAC8}" dt="2024-01-23T07:06:19.044" v="5804" actId="20577"/>
        <pc:sldMkLst>
          <pc:docMk/>
          <pc:sldMk cId="1464834791" sldId="422"/>
        </pc:sldMkLst>
        <pc:spChg chg="mod">
          <ac:chgData name="Chris Klug" userId="6fd0fc52-eb5d-4208-bee4-33e0840f7931" providerId="ADAL" clId="{740F01D9-80B7-4DB8-9EB9-5AF86B50DAC8}" dt="2024-01-23T07:05:17.638" v="5508" actId="14100"/>
          <ac:spMkLst>
            <pc:docMk/>
            <pc:sldMk cId="1464834791" sldId="422"/>
            <ac:spMk id="2" creationId="{15C96857-4BBA-C77D-3C44-24C54BA843C6}"/>
          </ac:spMkLst>
        </pc:spChg>
      </pc:sldChg>
      <pc:sldChg chg="modSp add mod modNotesTx">
        <pc:chgData name="Chris Klug" userId="6fd0fc52-eb5d-4208-bee4-33e0840f7931" providerId="ADAL" clId="{740F01D9-80B7-4DB8-9EB9-5AF86B50DAC8}" dt="2024-01-23T07:07:39.695" v="6089" actId="5793"/>
        <pc:sldMkLst>
          <pc:docMk/>
          <pc:sldMk cId="4080566004" sldId="423"/>
        </pc:sldMkLst>
        <pc:spChg chg="mod">
          <ac:chgData name="Chris Klug" userId="6fd0fc52-eb5d-4208-bee4-33e0840f7931" providerId="ADAL" clId="{740F01D9-80B7-4DB8-9EB9-5AF86B50DAC8}" dt="2024-01-23T07:06:41.987" v="5845" actId="403"/>
          <ac:spMkLst>
            <pc:docMk/>
            <pc:sldMk cId="4080566004" sldId="423"/>
            <ac:spMk id="2" creationId="{15C96857-4BBA-C77D-3C44-24C54BA843C6}"/>
          </ac:spMkLst>
        </pc:spChg>
      </pc:sldChg>
      <pc:sldChg chg="addSp delSp modSp add mod ord setBg modNotesTx">
        <pc:chgData name="Chris Klug" userId="6fd0fc52-eb5d-4208-bee4-33e0840f7931" providerId="ADAL" clId="{740F01D9-80B7-4DB8-9EB9-5AF86B50DAC8}" dt="2024-01-23T07:20:51.024" v="7562" actId="20577"/>
        <pc:sldMkLst>
          <pc:docMk/>
          <pc:sldMk cId="4151978486" sldId="424"/>
        </pc:sldMkLst>
        <pc:spChg chg="add del mod">
          <ac:chgData name="Chris Klug" userId="6fd0fc52-eb5d-4208-bee4-33e0840f7931" providerId="ADAL" clId="{740F01D9-80B7-4DB8-9EB9-5AF86B50DAC8}" dt="2024-01-23T07:09:18.733" v="6178" actId="478"/>
          <ac:spMkLst>
            <pc:docMk/>
            <pc:sldMk cId="4151978486" sldId="424"/>
            <ac:spMk id="2" creationId="{7B0351B6-43AB-78FE-8646-0EA9A30153F2}"/>
          </ac:spMkLst>
        </pc:spChg>
        <pc:spChg chg="add mod">
          <ac:chgData name="Chris Klug" userId="6fd0fc52-eb5d-4208-bee4-33e0840f7931" providerId="ADAL" clId="{740F01D9-80B7-4DB8-9EB9-5AF86B50DAC8}" dt="2024-01-23T07:18:32.915" v="7365" actId="403"/>
          <ac:spMkLst>
            <pc:docMk/>
            <pc:sldMk cId="4151978486" sldId="424"/>
            <ac:spMk id="15" creationId="{D3A5F85F-33E5-5B14-90E4-C8971C70102B}"/>
          </ac:spMkLst>
        </pc:spChg>
        <pc:spChg chg="del">
          <ac:chgData name="Chris Klug" userId="6fd0fc52-eb5d-4208-bee4-33e0840f7931" providerId="ADAL" clId="{740F01D9-80B7-4DB8-9EB9-5AF86B50DAC8}" dt="2024-01-23T07:08:21.290" v="6093" actId="478"/>
          <ac:spMkLst>
            <pc:docMk/>
            <pc:sldMk cId="4151978486" sldId="424"/>
            <ac:spMk id="19" creationId="{F573D657-F215-4676-A203-2B77C2B4C2C2}"/>
          </ac:spMkLst>
        </pc:spChg>
        <pc:spChg chg="del">
          <ac:chgData name="Chris Klug" userId="6fd0fc52-eb5d-4208-bee4-33e0840f7931" providerId="ADAL" clId="{740F01D9-80B7-4DB8-9EB9-5AF86B50DAC8}" dt="2024-01-23T07:08:21.290" v="6093" actId="478"/>
          <ac:spMkLst>
            <pc:docMk/>
            <pc:sldMk cId="4151978486" sldId="424"/>
            <ac:spMk id="20" creationId="{9459A6E1-9CB0-4407-BF13-AD0DB3F9EB2C}"/>
          </ac:spMkLst>
        </pc:spChg>
        <pc:spChg chg="del">
          <ac:chgData name="Chris Klug" userId="6fd0fc52-eb5d-4208-bee4-33e0840f7931" providerId="ADAL" clId="{740F01D9-80B7-4DB8-9EB9-5AF86B50DAC8}" dt="2024-01-23T07:08:21.290" v="6093" actId="478"/>
          <ac:spMkLst>
            <pc:docMk/>
            <pc:sldMk cId="4151978486" sldId="424"/>
            <ac:spMk id="22" creationId="{D898891B-7C90-411F-9EDF-61D3E01B56EF}"/>
          </ac:spMkLst>
        </pc:spChg>
        <pc:grpChg chg="del">
          <ac:chgData name="Chris Klug" userId="6fd0fc52-eb5d-4208-bee4-33e0840f7931" providerId="ADAL" clId="{740F01D9-80B7-4DB8-9EB9-5AF86B50DAC8}" dt="2024-01-23T07:08:17.196" v="6092" actId="478"/>
          <ac:grpSpMkLst>
            <pc:docMk/>
            <pc:sldMk cId="4151978486" sldId="424"/>
            <ac:grpSpMk id="14" creationId="{B9EE071D-3D7F-4DBB-8628-20B6DAFE9991}"/>
          </ac:grpSpMkLst>
        </pc:grpChg>
        <pc:picChg chg="mod modCrop">
          <ac:chgData name="Chris Klug" userId="6fd0fc52-eb5d-4208-bee4-33e0840f7931" providerId="ADAL" clId="{740F01D9-80B7-4DB8-9EB9-5AF86B50DAC8}" dt="2024-01-23T07:12:43.401" v="6800" actId="732"/>
          <ac:picMkLst>
            <pc:docMk/>
            <pc:sldMk cId="4151978486" sldId="424"/>
            <ac:picMk id="3" creationId="{1AC5454E-BE7A-4A61-AD73-0AAD1BD6AB8E}"/>
          </ac:picMkLst>
        </pc:picChg>
        <pc:picChg chg="del">
          <ac:chgData name="Chris Klug" userId="6fd0fc52-eb5d-4208-bee4-33e0840f7931" providerId="ADAL" clId="{740F01D9-80B7-4DB8-9EB9-5AF86B50DAC8}" dt="2024-01-23T07:08:22.829" v="6094" actId="478"/>
          <ac:picMkLst>
            <pc:docMk/>
            <pc:sldMk cId="4151978486" sldId="424"/>
            <ac:picMk id="18" creationId="{BD9C3346-915A-4B3E-85CD-EADBAEB81E48}"/>
          </ac:picMkLst>
        </pc:picChg>
        <pc:picChg chg="mod">
          <ac:chgData name="Chris Klug" userId="6fd0fc52-eb5d-4208-bee4-33e0840f7931" providerId="ADAL" clId="{740F01D9-80B7-4DB8-9EB9-5AF86B50DAC8}" dt="2024-01-23T07:12:49.895" v="6801" actId="1076"/>
          <ac:picMkLst>
            <pc:docMk/>
            <pc:sldMk cId="4151978486" sldId="424"/>
            <ac:picMk id="2050" creationId="{13B875F2-AE7C-4143-94BF-EB847E0EA5B9}"/>
          </ac:picMkLst>
        </pc:picChg>
      </pc:sldChg>
      <pc:sldChg chg="modSp add mod modNotesTx">
        <pc:chgData name="Chris Klug" userId="6fd0fc52-eb5d-4208-bee4-33e0840f7931" providerId="ADAL" clId="{740F01D9-80B7-4DB8-9EB9-5AF86B50DAC8}" dt="2024-01-23T07:30:44.064" v="8134" actId="5793"/>
        <pc:sldMkLst>
          <pc:docMk/>
          <pc:sldMk cId="638316824" sldId="425"/>
        </pc:sldMkLst>
        <pc:spChg chg="mod">
          <ac:chgData name="Chris Klug" userId="6fd0fc52-eb5d-4208-bee4-33e0840f7931" providerId="ADAL" clId="{740F01D9-80B7-4DB8-9EB9-5AF86B50DAC8}" dt="2024-01-23T07:28:58.848" v="7653" actId="20577"/>
          <ac:spMkLst>
            <pc:docMk/>
            <pc:sldMk cId="638316824" sldId="425"/>
            <ac:spMk id="2" creationId="{E06D1FA8-57FE-77E0-F4BD-E2BD2120E581}"/>
          </ac:spMkLst>
        </pc:spChg>
      </pc:sldChg>
      <pc:sldChg chg="modSp add mod modNotesTx">
        <pc:chgData name="Chris Klug" userId="6fd0fc52-eb5d-4208-bee4-33e0840f7931" providerId="ADAL" clId="{740F01D9-80B7-4DB8-9EB9-5AF86B50DAC8}" dt="2024-01-23T07:32:36.196" v="8503" actId="5793"/>
        <pc:sldMkLst>
          <pc:docMk/>
          <pc:sldMk cId="3590080040" sldId="426"/>
        </pc:sldMkLst>
        <pc:spChg chg="mod">
          <ac:chgData name="Chris Klug" userId="6fd0fc52-eb5d-4208-bee4-33e0840f7931" providerId="ADAL" clId="{740F01D9-80B7-4DB8-9EB9-5AF86B50DAC8}" dt="2024-01-23T07:31:20.403" v="8202" actId="5793"/>
          <ac:spMkLst>
            <pc:docMk/>
            <pc:sldMk cId="3590080040" sldId="426"/>
            <ac:spMk id="2" creationId="{E06D1FA8-57FE-77E0-F4BD-E2BD2120E581}"/>
          </ac:spMkLst>
        </pc:spChg>
        <pc:spChg chg="mod">
          <ac:chgData name="Chris Klug" userId="6fd0fc52-eb5d-4208-bee4-33e0840f7931" providerId="ADAL" clId="{740F01D9-80B7-4DB8-9EB9-5AF86B50DAC8}" dt="2024-01-23T07:31:25.093" v="8207" actId="20577"/>
          <ac:spMkLst>
            <pc:docMk/>
            <pc:sldMk cId="3590080040" sldId="426"/>
            <ac:spMk id="4" creationId="{6B2D3C61-C154-E9AA-60DB-EADA4D45B337}"/>
          </ac:spMkLst>
        </pc:spChg>
      </pc:sldChg>
      <pc:sldChg chg="modSp add mod modNotesTx">
        <pc:chgData name="Chris Klug" userId="6fd0fc52-eb5d-4208-bee4-33e0840f7931" providerId="ADAL" clId="{740F01D9-80B7-4DB8-9EB9-5AF86B50DAC8}" dt="2024-01-23T07:35:11.795" v="8790" actId="20577"/>
        <pc:sldMkLst>
          <pc:docMk/>
          <pc:sldMk cId="1972723146" sldId="427"/>
        </pc:sldMkLst>
        <pc:spChg chg="mod">
          <ac:chgData name="Chris Klug" userId="6fd0fc52-eb5d-4208-bee4-33e0840f7931" providerId="ADAL" clId="{740F01D9-80B7-4DB8-9EB9-5AF86B50DAC8}" dt="2024-01-23T07:34:01.858" v="8584" actId="20577"/>
          <ac:spMkLst>
            <pc:docMk/>
            <pc:sldMk cId="1972723146" sldId="427"/>
            <ac:spMk id="2" creationId="{E06D1FA8-57FE-77E0-F4BD-E2BD2120E581}"/>
          </ac:spMkLst>
        </pc:spChg>
      </pc:sldChg>
      <pc:sldChg chg="modSp add mod modNotesTx">
        <pc:chgData name="Chris Klug" userId="6fd0fc52-eb5d-4208-bee4-33e0840f7931" providerId="ADAL" clId="{740F01D9-80B7-4DB8-9EB9-5AF86B50DAC8}" dt="2024-01-23T07:37:15.422" v="9036" actId="20577"/>
        <pc:sldMkLst>
          <pc:docMk/>
          <pc:sldMk cId="1046448244" sldId="428"/>
        </pc:sldMkLst>
        <pc:spChg chg="mod">
          <ac:chgData name="Chris Klug" userId="6fd0fc52-eb5d-4208-bee4-33e0840f7931" providerId="ADAL" clId="{740F01D9-80B7-4DB8-9EB9-5AF86B50DAC8}" dt="2024-01-23T07:35:48.006" v="8811" actId="20577"/>
          <ac:spMkLst>
            <pc:docMk/>
            <pc:sldMk cId="1046448244" sldId="428"/>
            <ac:spMk id="2" creationId="{E06D1FA8-57FE-77E0-F4BD-E2BD2120E581}"/>
          </ac:spMkLst>
        </pc:spChg>
      </pc:sldChg>
      <pc:sldChg chg="addSp delSp modSp add mod modNotesTx">
        <pc:chgData name="Chris Klug" userId="6fd0fc52-eb5d-4208-bee4-33e0840f7931" providerId="ADAL" clId="{740F01D9-80B7-4DB8-9EB9-5AF86B50DAC8}" dt="2024-01-23T07:41:54.130" v="9530" actId="20577"/>
        <pc:sldMkLst>
          <pc:docMk/>
          <pc:sldMk cId="3013320344" sldId="429"/>
        </pc:sldMkLst>
        <pc:spChg chg="mod">
          <ac:chgData name="Chris Klug" userId="6fd0fc52-eb5d-4208-bee4-33e0840f7931" providerId="ADAL" clId="{740F01D9-80B7-4DB8-9EB9-5AF86B50DAC8}" dt="2024-01-23T07:38:21.647" v="9066" actId="1076"/>
          <ac:spMkLst>
            <pc:docMk/>
            <pc:sldMk cId="3013320344" sldId="429"/>
            <ac:spMk id="3" creationId="{824654F4-AEF2-09A3-3AC7-CA41EBB2FCD8}"/>
          </ac:spMkLst>
        </pc:spChg>
        <pc:spChg chg="mod">
          <ac:chgData name="Chris Klug" userId="6fd0fc52-eb5d-4208-bee4-33e0840f7931" providerId="ADAL" clId="{740F01D9-80B7-4DB8-9EB9-5AF86B50DAC8}" dt="2024-01-23T07:38:33.587" v="9071" actId="1076"/>
          <ac:spMkLst>
            <pc:docMk/>
            <pc:sldMk cId="3013320344" sldId="429"/>
            <ac:spMk id="13" creationId="{30E71C70-326F-A9A2-3B26-91C770A4A48E}"/>
          </ac:spMkLst>
        </pc:spChg>
        <pc:picChg chg="add mod">
          <ac:chgData name="Chris Klug" userId="6fd0fc52-eb5d-4208-bee4-33e0840f7931" providerId="ADAL" clId="{740F01D9-80B7-4DB8-9EB9-5AF86B50DAC8}" dt="2024-01-23T07:38:02.189" v="9057" actId="1036"/>
          <ac:picMkLst>
            <pc:docMk/>
            <pc:sldMk cId="3013320344" sldId="429"/>
            <ac:picMk id="4" creationId="{619C581D-2F3B-52CA-A8FC-DF5F546ED2BE}"/>
          </ac:picMkLst>
        </pc:picChg>
        <pc:picChg chg="add mod">
          <ac:chgData name="Chris Klug" userId="6fd0fc52-eb5d-4208-bee4-33e0840f7931" providerId="ADAL" clId="{740F01D9-80B7-4DB8-9EB9-5AF86B50DAC8}" dt="2024-01-23T07:38:08.798" v="9060" actId="1076"/>
          <ac:picMkLst>
            <pc:docMk/>
            <pc:sldMk cId="3013320344" sldId="429"/>
            <ac:picMk id="8" creationId="{043CC2DE-8415-22D8-2795-6D04F8D7F29D}"/>
          </ac:picMkLst>
        </pc:picChg>
        <pc:picChg chg="add mod">
          <ac:chgData name="Chris Klug" userId="6fd0fc52-eb5d-4208-bee4-33e0840f7931" providerId="ADAL" clId="{740F01D9-80B7-4DB8-9EB9-5AF86B50DAC8}" dt="2024-01-23T07:39:07.585" v="9082" actId="1076"/>
          <ac:picMkLst>
            <pc:docMk/>
            <pc:sldMk cId="3013320344" sldId="429"/>
            <ac:picMk id="16" creationId="{18782D69-45A9-F842-65AA-CBB6F1B5EDF0}"/>
          </ac:picMkLst>
        </pc:picChg>
        <pc:picChg chg="add mod">
          <ac:chgData name="Chris Klug" userId="6fd0fc52-eb5d-4208-bee4-33e0840f7931" providerId="ADAL" clId="{740F01D9-80B7-4DB8-9EB9-5AF86B50DAC8}" dt="2024-01-23T07:39:15.190" v="9085" actId="1076"/>
          <ac:picMkLst>
            <pc:docMk/>
            <pc:sldMk cId="3013320344" sldId="429"/>
            <ac:picMk id="23" creationId="{A253CE3F-A856-F832-050A-1A26EEA30108}"/>
          </ac:picMkLst>
        </pc:picChg>
        <pc:picChg chg="add mod">
          <ac:chgData name="Chris Klug" userId="6fd0fc52-eb5d-4208-bee4-33e0840f7931" providerId="ADAL" clId="{740F01D9-80B7-4DB8-9EB9-5AF86B50DAC8}" dt="2024-01-23T07:39:33.335" v="9093" actId="1076"/>
          <ac:picMkLst>
            <pc:docMk/>
            <pc:sldMk cId="3013320344" sldId="429"/>
            <ac:picMk id="30" creationId="{CFE1400F-0403-D82E-2C66-02C68377D511}"/>
          </ac:picMkLst>
        </pc:picChg>
        <pc:cxnChg chg="add mod">
          <ac:chgData name="Chris Klug" userId="6fd0fc52-eb5d-4208-bee4-33e0840f7931" providerId="ADAL" clId="{740F01D9-80B7-4DB8-9EB9-5AF86B50DAC8}" dt="2024-01-23T07:37:46.718" v="9049" actId="692"/>
          <ac:cxnSpMkLst>
            <pc:docMk/>
            <pc:sldMk cId="3013320344" sldId="429"/>
            <ac:cxnSpMk id="6" creationId="{CAE451D5-EB72-AA9C-1424-6353B9D59049}"/>
          </ac:cxnSpMkLst>
        </pc:cxnChg>
        <pc:cxnChg chg="add mod">
          <ac:chgData name="Chris Klug" userId="6fd0fc52-eb5d-4208-bee4-33e0840f7931" providerId="ADAL" clId="{740F01D9-80B7-4DB8-9EB9-5AF86B50DAC8}" dt="2024-01-23T07:37:56.654" v="9052" actId="692"/>
          <ac:cxnSpMkLst>
            <pc:docMk/>
            <pc:sldMk cId="3013320344" sldId="429"/>
            <ac:cxnSpMk id="7" creationId="{731A0BEA-DE68-1831-A5A6-AC2A4296E064}"/>
          </ac:cxnSpMkLst>
        </pc:cxnChg>
        <pc:cxnChg chg="add mod">
          <ac:chgData name="Chris Klug" userId="6fd0fc52-eb5d-4208-bee4-33e0840f7931" providerId="ADAL" clId="{740F01D9-80B7-4DB8-9EB9-5AF86B50DAC8}" dt="2024-01-23T07:38:24.181" v="9067" actId="1076"/>
          <ac:cxnSpMkLst>
            <pc:docMk/>
            <pc:sldMk cId="3013320344" sldId="429"/>
            <ac:cxnSpMk id="9" creationId="{E512603F-E387-7375-CB2E-043D3FFCA47C}"/>
          </ac:cxnSpMkLst>
        </pc:cxnChg>
        <pc:cxnChg chg="add mod">
          <ac:chgData name="Chris Klug" userId="6fd0fc52-eb5d-4208-bee4-33e0840f7931" providerId="ADAL" clId="{740F01D9-80B7-4DB8-9EB9-5AF86B50DAC8}" dt="2024-01-23T07:38:14.235" v="9063" actId="1076"/>
          <ac:cxnSpMkLst>
            <pc:docMk/>
            <pc:sldMk cId="3013320344" sldId="429"/>
            <ac:cxnSpMk id="11" creationId="{922F02D3-AE6A-4848-3D90-2086CAE4DA54}"/>
          </ac:cxnSpMkLst>
        </pc:cxnChg>
        <pc:cxnChg chg="del mod">
          <ac:chgData name="Chris Klug" userId="6fd0fc52-eb5d-4208-bee4-33e0840f7931" providerId="ADAL" clId="{740F01D9-80B7-4DB8-9EB9-5AF86B50DAC8}" dt="2024-01-23T07:37:25.054" v="9039" actId="478"/>
          <ac:cxnSpMkLst>
            <pc:docMk/>
            <pc:sldMk cId="3013320344" sldId="429"/>
            <ac:cxnSpMk id="17" creationId="{50DAFBFB-6DA8-ED71-3B86-36B5D1DE0D62}"/>
          </ac:cxnSpMkLst>
        </pc:cxnChg>
        <pc:cxnChg chg="add mod">
          <ac:chgData name="Chris Klug" userId="6fd0fc52-eb5d-4208-bee4-33e0840f7931" providerId="ADAL" clId="{740F01D9-80B7-4DB8-9EB9-5AF86B50DAC8}" dt="2024-01-23T07:39:03.527" v="9081" actId="1076"/>
          <ac:cxnSpMkLst>
            <pc:docMk/>
            <pc:sldMk cId="3013320344" sldId="429"/>
            <ac:cxnSpMk id="18" creationId="{A2152F17-6573-725A-10E3-A68B7B2AAF45}"/>
          </ac:cxnSpMkLst>
        </pc:cxnChg>
        <pc:cxnChg chg="add mod">
          <ac:chgData name="Chris Klug" userId="6fd0fc52-eb5d-4208-bee4-33e0840f7931" providerId="ADAL" clId="{740F01D9-80B7-4DB8-9EB9-5AF86B50DAC8}" dt="2024-01-23T07:39:01.059" v="9080" actId="1076"/>
          <ac:cxnSpMkLst>
            <pc:docMk/>
            <pc:sldMk cId="3013320344" sldId="429"/>
            <ac:cxnSpMk id="19" creationId="{9A0E56EB-D950-1C2C-265B-490552936A74}"/>
          </ac:cxnSpMkLst>
        </pc:cxnChg>
        <pc:cxnChg chg="add mod">
          <ac:chgData name="Chris Klug" userId="6fd0fc52-eb5d-4208-bee4-33e0840f7931" providerId="ADAL" clId="{740F01D9-80B7-4DB8-9EB9-5AF86B50DAC8}" dt="2024-01-23T07:39:26.163" v="9090" actId="14100"/>
          <ac:cxnSpMkLst>
            <pc:docMk/>
            <pc:sldMk cId="3013320344" sldId="429"/>
            <ac:cxnSpMk id="24" creationId="{8254A8EB-9131-0C93-9A0B-44A32E085049}"/>
          </ac:cxnSpMkLst>
        </pc:cxnChg>
        <pc:cxnChg chg="add mod">
          <ac:chgData name="Chris Klug" userId="6fd0fc52-eb5d-4208-bee4-33e0840f7931" providerId="ADAL" clId="{740F01D9-80B7-4DB8-9EB9-5AF86B50DAC8}" dt="2024-01-23T07:39:21.228" v="9087" actId="14100"/>
          <ac:cxnSpMkLst>
            <pc:docMk/>
            <pc:sldMk cId="3013320344" sldId="429"/>
            <ac:cxnSpMk id="25" creationId="{26EF64FD-34EC-55E3-00A8-03D156CBB155}"/>
          </ac:cxnSpMkLst>
        </pc:cxnChg>
        <pc:cxnChg chg="del mod">
          <ac:chgData name="Chris Klug" userId="6fd0fc52-eb5d-4208-bee4-33e0840f7931" providerId="ADAL" clId="{740F01D9-80B7-4DB8-9EB9-5AF86B50DAC8}" dt="2024-01-23T07:39:28.965" v="9091" actId="478"/>
          <ac:cxnSpMkLst>
            <pc:docMk/>
            <pc:sldMk cId="3013320344" sldId="429"/>
            <ac:cxnSpMk id="29" creationId="{C703414A-91B7-ACC0-1E48-99C30EB8103F}"/>
          </ac:cxnSpMkLst>
        </pc:cxnChg>
        <pc:cxnChg chg="add mod">
          <ac:chgData name="Chris Klug" userId="6fd0fc52-eb5d-4208-bee4-33e0840f7931" providerId="ADAL" clId="{740F01D9-80B7-4DB8-9EB9-5AF86B50DAC8}" dt="2024-01-23T07:39:49.482" v="9098" actId="14100"/>
          <ac:cxnSpMkLst>
            <pc:docMk/>
            <pc:sldMk cId="3013320344" sldId="429"/>
            <ac:cxnSpMk id="31" creationId="{2FFE3130-8C99-5B95-E750-3E9FFCF0F77A}"/>
          </ac:cxnSpMkLst>
        </pc:cxnChg>
        <pc:cxnChg chg="add mod">
          <ac:chgData name="Chris Klug" userId="6fd0fc52-eb5d-4208-bee4-33e0840f7931" providerId="ADAL" clId="{740F01D9-80B7-4DB8-9EB9-5AF86B50DAC8}" dt="2024-01-23T07:39:53.525" v="9099" actId="1076"/>
          <ac:cxnSpMkLst>
            <pc:docMk/>
            <pc:sldMk cId="3013320344" sldId="429"/>
            <ac:cxnSpMk id="32" creationId="{812EE78B-9626-8AAA-B213-C25C164EE771}"/>
          </ac:cxnSpMkLst>
        </pc:cxnChg>
        <pc:cxnChg chg="del mod">
          <ac:chgData name="Chris Klug" userId="6fd0fc52-eb5d-4208-bee4-33e0840f7931" providerId="ADAL" clId="{740F01D9-80B7-4DB8-9EB9-5AF86B50DAC8}" dt="2024-01-23T07:38:31.205" v="9070" actId="478"/>
          <ac:cxnSpMkLst>
            <pc:docMk/>
            <pc:sldMk cId="3013320344" sldId="429"/>
            <ac:cxnSpMk id="40" creationId="{1CA8D138-4286-2A68-9F02-3E6D0C337638}"/>
          </ac:cxnSpMkLst>
        </pc:cxnChg>
        <pc:cxnChg chg="del mod">
          <ac:chgData name="Chris Klug" userId="6fd0fc52-eb5d-4208-bee4-33e0840f7931" providerId="ADAL" clId="{740F01D9-80B7-4DB8-9EB9-5AF86B50DAC8}" dt="2024-01-23T07:38:04.080" v="9058" actId="478"/>
          <ac:cxnSpMkLst>
            <pc:docMk/>
            <pc:sldMk cId="3013320344" sldId="429"/>
            <ac:cxnSpMk id="43" creationId="{C0EC0809-0A78-267C-CB39-C9A7306E7502}"/>
          </ac:cxnSpMkLst>
        </pc:cxnChg>
      </pc:sldChg>
      <pc:sldChg chg="modSp add mod modNotesTx">
        <pc:chgData name="Chris Klug" userId="6fd0fc52-eb5d-4208-bee4-33e0840f7931" providerId="ADAL" clId="{740F01D9-80B7-4DB8-9EB9-5AF86B50DAC8}" dt="2024-01-23T07:44:00.958" v="9944" actId="5793"/>
        <pc:sldMkLst>
          <pc:docMk/>
          <pc:sldMk cId="1558906433" sldId="430"/>
        </pc:sldMkLst>
        <pc:spChg chg="mod">
          <ac:chgData name="Chris Klug" userId="6fd0fc52-eb5d-4208-bee4-33e0840f7931" providerId="ADAL" clId="{740F01D9-80B7-4DB8-9EB9-5AF86B50DAC8}" dt="2024-01-23T07:42:18.936" v="9548" actId="20577"/>
          <ac:spMkLst>
            <pc:docMk/>
            <pc:sldMk cId="1558906433" sldId="430"/>
            <ac:spMk id="2" creationId="{E06D1FA8-57FE-77E0-F4BD-E2BD2120E581}"/>
          </ac:spMkLst>
        </pc:spChg>
      </pc:sldChg>
      <pc:sldChg chg="addSp delSp modSp new mod modNotesTx">
        <pc:chgData name="Chris Klug" userId="6fd0fc52-eb5d-4208-bee4-33e0840f7931" providerId="ADAL" clId="{740F01D9-80B7-4DB8-9EB9-5AF86B50DAC8}" dt="2024-01-23T07:55:12.994" v="10750" actId="5793"/>
        <pc:sldMkLst>
          <pc:docMk/>
          <pc:sldMk cId="1738568257" sldId="431"/>
        </pc:sldMkLst>
        <pc:spChg chg="del">
          <ac:chgData name="Chris Klug" userId="6fd0fc52-eb5d-4208-bee4-33e0840f7931" providerId="ADAL" clId="{740F01D9-80B7-4DB8-9EB9-5AF86B50DAC8}" dt="2024-01-23T07:44:36.711" v="9946" actId="478"/>
          <ac:spMkLst>
            <pc:docMk/>
            <pc:sldMk cId="1738568257" sldId="431"/>
            <ac:spMk id="2" creationId="{A47BF395-DABC-935E-50F9-0A50F4C36CD4}"/>
          </ac:spMkLst>
        </pc:spChg>
        <pc:spChg chg="add mod">
          <ac:chgData name="Chris Klug" userId="6fd0fc52-eb5d-4208-bee4-33e0840f7931" providerId="ADAL" clId="{740F01D9-80B7-4DB8-9EB9-5AF86B50DAC8}" dt="2024-01-23T07:47:35.492" v="9951" actId="1076"/>
          <ac:spMkLst>
            <pc:docMk/>
            <pc:sldMk cId="1738568257" sldId="431"/>
            <ac:spMk id="4" creationId="{899B87E9-18EE-E764-98A2-B6FC68F69BB4}"/>
          </ac:spMkLst>
        </pc:spChg>
      </pc:sldChg>
      <pc:sldChg chg="addSp delSp modSp new mod modNotesTx">
        <pc:chgData name="Chris Klug" userId="6fd0fc52-eb5d-4208-bee4-33e0840f7931" providerId="ADAL" clId="{740F01D9-80B7-4DB8-9EB9-5AF86B50DAC8}" dt="2024-01-23T07:57:20.766" v="11201" actId="5793"/>
        <pc:sldMkLst>
          <pc:docMk/>
          <pc:sldMk cId="2776589687" sldId="432"/>
        </pc:sldMkLst>
        <pc:spChg chg="del">
          <ac:chgData name="Chris Klug" userId="6fd0fc52-eb5d-4208-bee4-33e0840f7931" providerId="ADAL" clId="{740F01D9-80B7-4DB8-9EB9-5AF86B50DAC8}" dt="2024-01-23T07:50:16.442" v="9953" actId="478"/>
          <ac:spMkLst>
            <pc:docMk/>
            <pc:sldMk cId="2776589687" sldId="432"/>
            <ac:spMk id="2" creationId="{215B870C-360D-2CBC-3B37-F915B3818CAC}"/>
          </ac:spMkLst>
        </pc:spChg>
        <pc:spChg chg="add mod">
          <ac:chgData name="Chris Klug" userId="6fd0fc52-eb5d-4208-bee4-33e0840f7931" providerId="ADAL" clId="{740F01D9-80B7-4DB8-9EB9-5AF86B50DAC8}" dt="2024-01-23T07:50:53.883" v="9981" actId="1076"/>
          <ac:spMkLst>
            <pc:docMk/>
            <pc:sldMk cId="2776589687" sldId="432"/>
            <ac:spMk id="4" creationId="{64DCEBB5-D4B1-E8B1-1B83-2E5F4F2925A6}"/>
          </ac:spMkLst>
        </pc:spChg>
      </pc:sldChg>
      <pc:sldChg chg="modSp add mod modNotesTx">
        <pc:chgData name="Chris Klug" userId="6fd0fc52-eb5d-4208-bee4-33e0840f7931" providerId="ADAL" clId="{740F01D9-80B7-4DB8-9EB9-5AF86B50DAC8}" dt="2024-01-23T08:00:44.793" v="11633" actId="20577"/>
        <pc:sldMkLst>
          <pc:docMk/>
          <pc:sldMk cId="857357316" sldId="433"/>
        </pc:sldMkLst>
        <pc:spChg chg="mod">
          <ac:chgData name="Chris Klug" userId="6fd0fc52-eb5d-4208-bee4-33e0840f7931" providerId="ADAL" clId="{740F01D9-80B7-4DB8-9EB9-5AF86B50DAC8}" dt="2024-01-23T07:59:15.329" v="11281" actId="20577"/>
          <ac:spMkLst>
            <pc:docMk/>
            <pc:sldMk cId="857357316" sldId="433"/>
            <ac:spMk id="2" creationId="{E06D1FA8-57FE-77E0-F4BD-E2BD2120E581}"/>
          </ac:spMkLst>
        </pc:spChg>
      </pc:sldChg>
      <pc:sldChg chg="modSp add mod modNotesTx">
        <pc:chgData name="Chris Klug" userId="6fd0fc52-eb5d-4208-bee4-33e0840f7931" providerId="ADAL" clId="{740F01D9-80B7-4DB8-9EB9-5AF86B50DAC8}" dt="2024-01-23T08:01:24.012" v="11751" actId="20577"/>
        <pc:sldMkLst>
          <pc:docMk/>
          <pc:sldMk cId="1649461862" sldId="434"/>
        </pc:sldMkLst>
        <pc:spChg chg="mod">
          <ac:chgData name="Chris Klug" userId="6fd0fc52-eb5d-4208-bee4-33e0840f7931" providerId="ADAL" clId="{740F01D9-80B7-4DB8-9EB9-5AF86B50DAC8}" dt="2024-01-23T08:00:54.783" v="11654" actId="20577"/>
          <ac:spMkLst>
            <pc:docMk/>
            <pc:sldMk cId="1649461862" sldId="434"/>
            <ac:spMk id="2" creationId="{E06D1FA8-57FE-77E0-F4BD-E2BD2120E581}"/>
          </ac:spMkLst>
        </pc:spChg>
      </pc:sldChg>
    </pc:docChg>
  </pc:docChgLst>
  <pc:docChgLst>
    <pc:chgData name="Chris Klug" userId="6fd0fc52-eb5d-4208-bee4-33e0840f7931" providerId="ADAL" clId="{072A6327-D430-404F-BE36-2EA1E010F50F}"/>
    <pc:docChg chg="custSel modSld">
      <pc:chgData name="Chris Klug" userId="6fd0fc52-eb5d-4208-bee4-33e0840f7931" providerId="ADAL" clId="{072A6327-D430-404F-BE36-2EA1E010F50F}" dt="2023-05-12T06:01:19.591" v="187" actId="20577"/>
      <pc:docMkLst>
        <pc:docMk/>
      </pc:docMkLst>
      <pc:sldChg chg="modNotesTx">
        <pc:chgData name="Chris Klug" userId="6fd0fc52-eb5d-4208-bee4-33e0840f7931" providerId="ADAL" clId="{072A6327-D430-404F-BE36-2EA1E010F50F}" dt="2023-05-09T06:17:34.841" v="38" actId="20577"/>
        <pc:sldMkLst>
          <pc:docMk/>
          <pc:sldMk cId="2919909609" sldId="465"/>
        </pc:sldMkLst>
      </pc:sldChg>
      <pc:sldChg chg="modNotesTx">
        <pc:chgData name="Chris Klug" userId="6fd0fc52-eb5d-4208-bee4-33e0840f7931" providerId="ADAL" clId="{072A6327-D430-404F-BE36-2EA1E010F50F}" dt="2023-05-09T14:31:56.110" v="100" actId="20577"/>
        <pc:sldMkLst>
          <pc:docMk/>
          <pc:sldMk cId="317926615" sldId="470"/>
        </pc:sldMkLst>
      </pc:sldChg>
      <pc:sldChg chg="modNotesTx">
        <pc:chgData name="Chris Klug" userId="6fd0fc52-eb5d-4208-bee4-33e0840f7931" providerId="ADAL" clId="{072A6327-D430-404F-BE36-2EA1E010F50F}" dt="2023-05-09T14:40:53.963" v="168" actId="20577"/>
        <pc:sldMkLst>
          <pc:docMk/>
          <pc:sldMk cId="1175398603" sldId="472"/>
        </pc:sldMkLst>
      </pc:sldChg>
      <pc:sldChg chg="modNotesTx">
        <pc:chgData name="Chris Klug" userId="6fd0fc52-eb5d-4208-bee4-33e0840f7931" providerId="ADAL" clId="{072A6327-D430-404F-BE36-2EA1E010F50F}" dt="2023-05-10T15:06:37.784" v="171" actId="20577"/>
        <pc:sldMkLst>
          <pc:docMk/>
          <pc:sldMk cId="1034096468" sldId="475"/>
        </pc:sldMkLst>
      </pc:sldChg>
      <pc:sldChg chg="modNotesTx">
        <pc:chgData name="Chris Klug" userId="6fd0fc52-eb5d-4208-bee4-33e0840f7931" providerId="ADAL" clId="{072A6327-D430-404F-BE36-2EA1E010F50F}" dt="2023-05-11T06:32:51.757" v="174" actId="20577"/>
        <pc:sldMkLst>
          <pc:docMk/>
          <pc:sldMk cId="3068929667" sldId="489"/>
        </pc:sldMkLst>
      </pc:sldChg>
      <pc:sldChg chg="modNotesTx">
        <pc:chgData name="Chris Klug" userId="6fd0fc52-eb5d-4208-bee4-33e0840f7931" providerId="ADAL" clId="{072A6327-D430-404F-BE36-2EA1E010F50F}" dt="2023-05-12T06:01:19.591" v="187" actId="20577"/>
        <pc:sldMkLst>
          <pc:docMk/>
          <pc:sldMk cId="1735614776" sldId="492"/>
        </pc:sldMkLst>
      </pc:sldChg>
      <pc:sldChg chg="modNotesTx">
        <pc:chgData name="Chris Klug" userId="6fd0fc52-eb5d-4208-bee4-33e0840f7931" providerId="ADAL" clId="{072A6327-D430-404F-BE36-2EA1E010F50F}" dt="2023-02-06T20:31:25.071" v="25" actId="20577"/>
        <pc:sldMkLst>
          <pc:docMk/>
          <pc:sldMk cId="190439811" sldId="496"/>
        </pc:sldMkLst>
      </pc:sldChg>
    </pc:docChg>
  </pc:docChgLst>
  <pc:docChgLst>
    <pc:chgData name="Chris Klug" userId="6fd0fc52-eb5d-4208-bee4-33e0840f7931" providerId="ADAL" clId="{7E3DAB4A-F9A2-42C0-9685-D18AE631AD08}"/>
    <pc:docChg chg="modSld">
      <pc:chgData name="Chris Klug" userId="6fd0fc52-eb5d-4208-bee4-33e0840f7931" providerId="ADAL" clId="{7E3DAB4A-F9A2-42C0-9685-D18AE631AD08}" dt="2024-03-28T07:53:36.202" v="4" actId="20577"/>
      <pc:docMkLst>
        <pc:docMk/>
      </pc:docMkLst>
      <pc:sldChg chg="modSp mod">
        <pc:chgData name="Chris Klug" userId="6fd0fc52-eb5d-4208-bee4-33e0840f7931" providerId="ADAL" clId="{7E3DAB4A-F9A2-42C0-9685-D18AE631AD08}" dt="2024-03-28T07:53:36.202" v="4" actId="20577"/>
        <pc:sldMkLst>
          <pc:docMk/>
          <pc:sldMk cId="1755500430" sldId="256"/>
        </pc:sldMkLst>
        <pc:spChg chg="mod">
          <ac:chgData name="Chris Klug" userId="6fd0fc52-eb5d-4208-bee4-33e0840f7931" providerId="ADAL" clId="{7E3DAB4A-F9A2-42C0-9685-D18AE631AD08}" dt="2024-03-28T07:53:36.202" v="4" actId="20577"/>
          <ac:spMkLst>
            <pc:docMk/>
            <pc:sldMk cId="1755500430" sldId="256"/>
            <ac:spMk id="7" creationId="{6A50E8A2-A827-4B60-A468-37BF504CF8F0}"/>
          </ac:spMkLst>
        </pc:spChg>
      </pc:sldChg>
      <pc:sldChg chg="modSp mod">
        <pc:chgData name="Chris Klug" userId="6fd0fc52-eb5d-4208-bee4-33e0840f7931" providerId="ADAL" clId="{7E3DAB4A-F9A2-42C0-9685-D18AE631AD08}" dt="2024-03-28T07:49:05.193" v="2" actId="14100"/>
        <pc:sldMkLst>
          <pc:docMk/>
          <pc:sldMk cId="1171253864" sldId="336"/>
        </pc:sldMkLst>
        <pc:spChg chg="mod">
          <ac:chgData name="Chris Klug" userId="6fd0fc52-eb5d-4208-bee4-33e0840f7931" providerId="ADAL" clId="{7E3DAB4A-F9A2-42C0-9685-D18AE631AD08}" dt="2024-03-28T07:49:05.193" v="2" actId="14100"/>
          <ac:spMkLst>
            <pc:docMk/>
            <pc:sldMk cId="1171253864" sldId="336"/>
            <ac:spMk id="5" creationId="{E8A7E906-4991-620B-7047-47D9BD642F91}"/>
          </ac:spMkLst>
        </pc:spChg>
      </pc:sldChg>
    </pc:docChg>
  </pc:docChgLst>
  <pc:docChgLst>
    <pc:chgData name="Chris Klug" userId="6fd0fc52-eb5d-4208-bee4-33e0840f7931" providerId="ADAL" clId="{322E9ABC-A863-4EF7-9646-B9249F079D86}"/>
    <pc:docChg chg="undo redo custSel addSld delSld modSld sldOrd">
      <pc:chgData name="Chris Klug" userId="6fd0fc52-eb5d-4208-bee4-33e0840f7931" providerId="ADAL" clId="{322E9ABC-A863-4EF7-9646-B9249F079D86}" dt="2024-10-22T09:19:05.652" v="60"/>
      <pc:docMkLst>
        <pc:docMk/>
      </pc:docMkLst>
      <pc:sldChg chg="addSp delSp modSp add del mod">
        <pc:chgData name="Chris Klug" userId="6fd0fc52-eb5d-4208-bee4-33e0840f7931" providerId="ADAL" clId="{322E9ABC-A863-4EF7-9646-B9249F079D86}" dt="2024-10-22T09:18:35.725" v="56" actId="20577"/>
        <pc:sldMkLst>
          <pc:docMk/>
          <pc:sldMk cId="307804017" sldId="262"/>
        </pc:sldMkLst>
        <pc:spChg chg="mod">
          <ac:chgData name="Chris Klug" userId="6fd0fc52-eb5d-4208-bee4-33e0840f7931" providerId="ADAL" clId="{322E9ABC-A863-4EF7-9646-B9249F079D86}" dt="2024-10-22T09:18:35.725" v="56" actId="20577"/>
          <ac:spMkLst>
            <pc:docMk/>
            <pc:sldMk cId="307804017" sldId="262"/>
            <ac:spMk id="11" creationId="{27DBB49A-5916-4A71-A6AC-7134B69EC7EE}"/>
          </ac:spMkLst>
        </pc:spChg>
        <pc:spChg chg="mod">
          <ac:chgData name="Chris Klug" userId="6fd0fc52-eb5d-4208-bee4-33e0840f7931" providerId="ADAL" clId="{322E9ABC-A863-4EF7-9646-B9249F079D86}" dt="2024-10-22T09:17:56.085" v="23" actId="27636"/>
          <ac:spMkLst>
            <pc:docMk/>
            <pc:sldMk cId="307804017" sldId="262"/>
            <ac:spMk id="12" creationId="{D72C2726-10B2-4AD9-87BC-8DD20305EDBF}"/>
          </ac:spMkLst>
        </pc:spChg>
        <pc:picChg chg="add del mod">
          <ac:chgData name="Chris Klug" userId="6fd0fc52-eb5d-4208-bee4-33e0840f7931" providerId="ADAL" clId="{322E9ABC-A863-4EF7-9646-B9249F079D86}" dt="2024-10-22T09:18:29.238" v="40" actId="478"/>
          <ac:picMkLst>
            <pc:docMk/>
            <pc:sldMk cId="307804017" sldId="262"/>
            <ac:picMk id="2" creationId="{340519E4-6178-17E2-5476-2F3F21BC1240}"/>
          </ac:picMkLst>
        </pc:picChg>
      </pc:sldChg>
      <pc:sldChg chg="add ord">
        <pc:chgData name="Chris Klug" userId="6fd0fc52-eb5d-4208-bee4-33e0840f7931" providerId="ADAL" clId="{322E9ABC-A863-4EF7-9646-B9249F079D86}" dt="2024-10-22T09:19:05.652" v="60"/>
        <pc:sldMkLst>
          <pc:docMk/>
          <pc:sldMk cId="396912102" sldId="263"/>
        </pc:sldMkLst>
      </pc:sldChg>
      <pc:sldChg chg="del">
        <pc:chgData name="Chris Klug" userId="6fd0fc52-eb5d-4208-bee4-33e0840f7931" providerId="ADAL" clId="{322E9ABC-A863-4EF7-9646-B9249F079D86}" dt="2024-10-22T09:18:41.531" v="57" actId="47"/>
        <pc:sldMkLst>
          <pc:docMk/>
          <pc:sldMk cId="3907130508" sldId="401"/>
        </pc:sldMkLst>
      </pc:sldChg>
    </pc:docChg>
  </pc:docChgLst>
  <pc:docChgLst>
    <pc:chgData name="Chris Klug" userId="6fd0fc52-eb5d-4208-bee4-33e0840f7931" providerId="ADAL" clId="{266F46D8-7803-4690-8701-D4EC7069D9B4}"/>
    <pc:docChg chg="modSld">
      <pc:chgData name="Chris Klug" userId="6fd0fc52-eb5d-4208-bee4-33e0840f7931" providerId="ADAL" clId="{266F46D8-7803-4690-8701-D4EC7069D9B4}" dt="2024-05-06T07:19:37.806" v="27" actId="14100"/>
      <pc:docMkLst>
        <pc:docMk/>
      </pc:docMkLst>
      <pc:sldChg chg="addSp modSp mod">
        <pc:chgData name="Chris Klug" userId="6fd0fc52-eb5d-4208-bee4-33e0840f7931" providerId="ADAL" clId="{266F46D8-7803-4690-8701-D4EC7069D9B4}" dt="2024-05-06T07:19:37.806" v="27" actId="14100"/>
        <pc:sldMkLst>
          <pc:docMk/>
          <pc:sldMk cId="2069499902" sldId="334"/>
        </pc:sldMkLst>
        <pc:spChg chg="mod">
          <ac:chgData name="Chris Klug" userId="6fd0fc52-eb5d-4208-bee4-33e0840f7931" providerId="ADAL" clId="{266F46D8-7803-4690-8701-D4EC7069D9B4}" dt="2024-05-06T07:18:50.785" v="0" actId="1076"/>
          <ac:spMkLst>
            <pc:docMk/>
            <pc:sldMk cId="2069499902" sldId="334"/>
            <ac:spMk id="2" creationId="{0CC91658-20AA-5E45-AD5F-7C85CCA699BB}"/>
          </ac:spMkLst>
        </pc:spChg>
        <pc:spChg chg="mod">
          <ac:chgData name="Chris Klug" userId="6fd0fc52-eb5d-4208-bee4-33e0840f7931" providerId="ADAL" clId="{266F46D8-7803-4690-8701-D4EC7069D9B4}" dt="2024-05-06T07:19:28.167" v="24" actId="14100"/>
          <ac:spMkLst>
            <pc:docMk/>
            <pc:sldMk cId="2069499902" sldId="334"/>
            <ac:spMk id="15" creationId="{71AAD793-B490-C993-59A8-F3E4B79EB05E}"/>
          </ac:spMkLst>
        </pc:spChg>
        <pc:spChg chg="add mod">
          <ac:chgData name="Chris Klug" userId="6fd0fc52-eb5d-4208-bee4-33e0840f7931" providerId="ADAL" clId="{266F46D8-7803-4690-8701-D4EC7069D9B4}" dt="2024-05-06T07:19:37.806" v="27" actId="14100"/>
          <ac:spMkLst>
            <pc:docMk/>
            <pc:sldMk cId="2069499902" sldId="334"/>
            <ac:spMk id="16" creationId="{D8FC81D6-8808-CC75-79C0-DB04CDE332A7}"/>
          </ac:spMkLst>
        </pc:spChg>
        <pc:spChg chg="add mod">
          <ac:chgData name="Chris Klug" userId="6fd0fc52-eb5d-4208-bee4-33e0840f7931" providerId="ADAL" clId="{266F46D8-7803-4690-8701-D4EC7069D9B4}" dt="2024-05-06T07:19:00.354" v="20" actId="20577"/>
          <ac:spMkLst>
            <pc:docMk/>
            <pc:sldMk cId="2069499902" sldId="334"/>
            <ac:spMk id="17" creationId="{47370B1B-FE24-58B5-A7DA-C679FEE335A7}"/>
          </ac:spMkLst>
        </pc:spChg>
        <pc:spChg chg="mod">
          <ac:chgData name="Chris Klug" userId="6fd0fc52-eb5d-4208-bee4-33e0840f7931" providerId="ADAL" clId="{266F46D8-7803-4690-8701-D4EC7069D9B4}" dt="2024-05-06T07:18:50.785" v="0" actId="1076"/>
          <ac:spMkLst>
            <pc:docMk/>
            <pc:sldMk cId="2069499902" sldId="334"/>
            <ac:spMk id="19" creationId="{F573D657-F215-4676-A203-2B77C2B4C2C2}"/>
          </ac:spMkLst>
        </pc:spChg>
        <pc:spChg chg="mod">
          <ac:chgData name="Chris Klug" userId="6fd0fc52-eb5d-4208-bee4-33e0840f7931" providerId="ADAL" clId="{266F46D8-7803-4690-8701-D4EC7069D9B4}" dt="2024-05-06T07:18:50.785" v="0" actId="1076"/>
          <ac:spMkLst>
            <pc:docMk/>
            <pc:sldMk cId="2069499902" sldId="334"/>
            <ac:spMk id="20" creationId="{9459A6E1-9CB0-4407-BF13-AD0DB3F9EB2C}"/>
          </ac:spMkLst>
        </pc:spChg>
        <pc:spChg chg="mod">
          <ac:chgData name="Chris Klug" userId="6fd0fc52-eb5d-4208-bee4-33e0840f7931" providerId="ADAL" clId="{266F46D8-7803-4690-8701-D4EC7069D9B4}" dt="2024-05-06T07:18:50.785" v="0" actId="1076"/>
          <ac:spMkLst>
            <pc:docMk/>
            <pc:sldMk cId="2069499902" sldId="334"/>
            <ac:spMk id="22" creationId="{D898891B-7C90-411F-9EDF-61D3E01B56EF}"/>
          </ac:spMkLst>
        </pc:spChg>
      </pc:sldChg>
    </pc:docChg>
  </pc:docChgLst>
  <pc:docChgLst>
    <pc:chgData name="Chris Klug" userId="6fd0fc52-eb5d-4208-bee4-33e0840f7931" providerId="ADAL" clId="{637D3831-7D9A-4181-81FB-1156A3256A20}"/>
    <pc:docChg chg="modSld">
      <pc:chgData name="Chris Klug" userId="6fd0fc52-eb5d-4208-bee4-33e0840f7931" providerId="ADAL" clId="{637D3831-7D9A-4181-81FB-1156A3256A20}" dt="2024-05-30T15:17:00.797" v="0" actId="1076"/>
      <pc:docMkLst>
        <pc:docMk/>
      </pc:docMkLst>
      <pc:sldChg chg="modSp mod">
        <pc:chgData name="Chris Klug" userId="6fd0fc52-eb5d-4208-bee4-33e0840f7931" providerId="ADAL" clId="{637D3831-7D9A-4181-81FB-1156A3256A20}" dt="2024-05-30T15:17:00.797" v="0" actId="1076"/>
        <pc:sldMkLst>
          <pc:docMk/>
          <pc:sldMk cId="3907130508" sldId="401"/>
        </pc:sldMkLst>
        <pc:spChg chg="mod">
          <ac:chgData name="Chris Klug" userId="6fd0fc52-eb5d-4208-bee4-33e0840f7931" providerId="ADAL" clId="{637D3831-7D9A-4181-81FB-1156A3256A20}" dt="2024-05-30T15:17:00.797" v="0" actId="1076"/>
          <ac:spMkLst>
            <pc:docMk/>
            <pc:sldMk cId="3907130508" sldId="401"/>
            <ac:spMk id="3" creationId="{2CD4C0B9-E569-BCD3-085B-DF49FD770A5E}"/>
          </ac:spMkLst>
        </pc:spChg>
        <pc:spChg chg="mod">
          <ac:chgData name="Chris Klug" userId="6fd0fc52-eb5d-4208-bee4-33e0840f7931" providerId="ADAL" clId="{637D3831-7D9A-4181-81FB-1156A3256A20}" dt="2024-05-30T15:17:00.797" v="0" actId="1076"/>
          <ac:spMkLst>
            <pc:docMk/>
            <pc:sldMk cId="3907130508" sldId="401"/>
            <ac:spMk id="4" creationId="{425CEFED-9CA0-6C32-142A-766AF2E3965E}"/>
          </ac:spMkLst>
        </pc:spChg>
      </pc:sldChg>
    </pc:docChg>
  </pc:docChgLst>
  <pc:docChgLst>
    <pc:chgData name="Chris Klug" userId="6fd0fc52-eb5d-4208-bee4-33e0840f7931" providerId="ADAL" clId="{1DE1EF5D-10FB-2E42-9AC2-D1CB2DABC66D}"/>
    <pc:docChg chg="custSel modSld">
      <pc:chgData name="Chris Klug" userId="6fd0fc52-eb5d-4208-bee4-33e0840f7931" providerId="ADAL" clId="{1DE1EF5D-10FB-2E42-9AC2-D1CB2DABC66D}" dt="2023-02-03T07:32:23.917" v="176" actId="20577"/>
      <pc:docMkLst>
        <pc:docMk/>
      </pc:docMkLst>
      <pc:sldChg chg="modNotesTx">
        <pc:chgData name="Chris Klug" userId="6fd0fc52-eb5d-4208-bee4-33e0840f7931" providerId="ADAL" clId="{1DE1EF5D-10FB-2E42-9AC2-D1CB2DABC66D}" dt="2023-02-03T07:24:16.231" v="162" actId="20577"/>
        <pc:sldMkLst>
          <pc:docMk/>
          <pc:sldMk cId="875688498" sldId="479"/>
        </pc:sldMkLst>
      </pc:sldChg>
      <pc:sldChg chg="modNotesTx">
        <pc:chgData name="Chris Klug" userId="6fd0fc52-eb5d-4208-bee4-33e0840f7931" providerId="ADAL" clId="{1DE1EF5D-10FB-2E42-9AC2-D1CB2DABC66D}" dt="2023-02-03T07:32:23.917" v="176" actId="20577"/>
        <pc:sldMkLst>
          <pc:docMk/>
          <pc:sldMk cId="2838720471" sldId="480"/>
        </pc:sldMkLst>
      </pc:sldChg>
    </pc:docChg>
  </pc:docChgLst>
  <pc:docChgLst>
    <pc:chgData name="Chris Klug" userId="6fd0fc52-eb5d-4208-bee4-33e0840f7931" providerId="ADAL" clId="{2C2669EE-DB8D-554A-B959-A4F9324A3B8C}"/>
    <pc:docChg chg="custSel modSld">
      <pc:chgData name="Chris Klug" userId="6fd0fc52-eb5d-4208-bee4-33e0840f7931" providerId="ADAL" clId="{2C2669EE-DB8D-554A-B959-A4F9324A3B8C}" dt="2023-02-07T21:35:05.386" v="447" actId="20577"/>
      <pc:docMkLst>
        <pc:docMk/>
      </pc:docMkLst>
      <pc:sldChg chg="modNotesTx">
        <pc:chgData name="Chris Klug" userId="6fd0fc52-eb5d-4208-bee4-33e0840f7931" providerId="ADAL" clId="{2C2669EE-DB8D-554A-B959-A4F9324A3B8C}" dt="2023-02-07T21:18:09.661" v="2" actId="20577"/>
        <pc:sldMkLst>
          <pc:docMk/>
          <pc:sldMk cId="4055866703" sldId="457"/>
        </pc:sldMkLst>
      </pc:sldChg>
      <pc:sldChg chg="modNotesTx">
        <pc:chgData name="Chris Klug" userId="6fd0fc52-eb5d-4208-bee4-33e0840f7931" providerId="ADAL" clId="{2C2669EE-DB8D-554A-B959-A4F9324A3B8C}" dt="2023-02-07T21:24:31.255" v="314" actId="20577"/>
        <pc:sldMkLst>
          <pc:docMk/>
          <pc:sldMk cId="236253512" sldId="459"/>
        </pc:sldMkLst>
      </pc:sldChg>
      <pc:sldChg chg="modNotesTx">
        <pc:chgData name="Chris Klug" userId="6fd0fc52-eb5d-4208-bee4-33e0840f7931" providerId="ADAL" clId="{2C2669EE-DB8D-554A-B959-A4F9324A3B8C}" dt="2023-02-07T21:30:04.820" v="386" actId="20577"/>
        <pc:sldMkLst>
          <pc:docMk/>
          <pc:sldMk cId="1755054501" sldId="460"/>
        </pc:sldMkLst>
      </pc:sldChg>
      <pc:sldChg chg="modNotesTx">
        <pc:chgData name="Chris Klug" userId="6fd0fc52-eb5d-4208-bee4-33e0840f7931" providerId="ADAL" clId="{2C2669EE-DB8D-554A-B959-A4F9324A3B8C}" dt="2023-02-07T21:21:54.765" v="243" actId="20577"/>
        <pc:sldMkLst>
          <pc:docMk/>
          <pc:sldMk cId="1363885652" sldId="461"/>
        </pc:sldMkLst>
      </pc:sldChg>
      <pc:sldChg chg="modNotesTx">
        <pc:chgData name="Chris Klug" userId="6fd0fc52-eb5d-4208-bee4-33e0840f7931" providerId="ADAL" clId="{2C2669EE-DB8D-554A-B959-A4F9324A3B8C}" dt="2023-02-07T21:25:01.131" v="331" actId="20577"/>
        <pc:sldMkLst>
          <pc:docMk/>
          <pc:sldMk cId="3700919121" sldId="462"/>
        </pc:sldMkLst>
      </pc:sldChg>
      <pc:sldChg chg="modNotesTx">
        <pc:chgData name="Chris Klug" userId="6fd0fc52-eb5d-4208-bee4-33e0840f7931" providerId="ADAL" clId="{2C2669EE-DB8D-554A-B959-A4F9324A3B8C}" dt="2023-02-07T21:34:12.726" v="444" actId="20577"/>
        <pc:sldMkLst>
          <pc:docMk/>
          <pc:sldMk cId="2919909609" sldId="465"/>
        </pc:sldMkLst>
      </pc:sldChg>
      <pc:sldChg chg="modNotesTx">
        <pc:chgData name="Chris Klug" userId="6fd0fc52-eb5d-4208-bee4-33e0840f7931" providerId="ADAL" clId="{2C2669EE-DB8D-554A-B959-A4F9324A3B8C}" dt="2023-02-07T21:35:05.386" v="447" actId="20577"/>
        <pc:sldMkLst>
          <pc:docMk/>
          <pc:sldMk cId="3171040215" sldId="466"/>
        </pc:sldMkLst>
      </pc:sldChg>
      <pc:sldChg chg="modNotesTx">
        <pc:chgData name="Chris Klug" userId="6fd0fc52-eb5d-4208-bee4-33e0840f7931" providerId="ADAL" clId="{2C2669EE-DB8D-554A-B959-A4F9324A3B8C}" dt="2023-02-07T21:30:24.957" v="388" actId="20577"/>
        <pc:sldMkLst>
          <pc:docMk/>
          <pc:sldMk cId="3911993881" sldId="509"/>
        </pc:sldMkLst>
      </pc:sldChg>
    </pc:docChg>
  </pc:docChgLst>
  <pc:docChgLst>
    <pc:chgData name="Chris Klug" userId="6fd0fc52-eb5d-4208-bee4-33e0840f7931" providerId="ADAL" clId="{013D062F-34FE-4E3C-9536-1F5FFE51A885}"/>
    <pc:docChg chg="undo redo custSel addSld delSld modSld sldOrd">
      <pc:chgData name="Chris Klug" userId="6fd0fc52-eb5d-4208-bee4-33e0840f7931" providerId="ADAL" clId="{013D062F-34FE-4E3C-9536-1F5FFE51A885}" dt="2024-04-16T08:06:14.617" v="2872" actId="1076"/>
      <pc:docMkLst>
        <pc:docMk/>
      </pc:docMkLst>
      <pc:sldChg chg="modSp">
        <pc:chgData name="Chris Klug" userId="6fd0fc52-eb5d-4208-bee4-33e0840f7931" providerId="ADAL" clId="{013D062F-34FE-4E3C-9536-1F5FFE51A885}" dt="2024-02-21T09:47:43.182" v="2114"/>
        <pc:sldMkLst>
          <pc:docMk/>
          <pc:sldMk cId="3278914180" sldId="345"/>
        </pc:sldMkLst>
        <pc:spChg chg="mod">
          <ac:chgData name="Chris Klug" userId="6fd0fc52-eb5d-4208-bee4-33e0840f7931" providerId="ADAL" clId="{013D062F-34FE-4E3C-9536-1F5FFE51A885}" dt="2024-02-21T09:47:43.182" v="2114"/>
          <ac:spMkLst>
            <pc:docMk/>
            <pc:sldMk cId="3278914180" sldId="345"/>
            <ac:spMk id="2" creationId="{8B08C71B-9AA7-28AB-DC3C-B2349CE9D861}"/>
          </ac:spMkLst>
        </pc:spChg>
      </pc:sldChg>
      <pc:sldChg chg="modSp mod">
        <pc:chgData name="Chris Klug" userId="6fd0fc52-eb5d-4208-bee4-33e0840f7931" providerId="ADAL" clId="{013D062F-34FE-4E3C-9536-1F5FFE51A885}" dt="2024-02-20T07:10:07.158" v="0" actId="1076"/>
        <pc:sldMkLst>
          <pc:docMk/>
          <pc:sldMk cId="3476282248" sldId="346"/>
        </pc:sldMkLst>
        <pc:picChg chg="mod">
          <ac:chgData name="Chris Klug" userId="6fd0fc52-eb5d-4208-bee4-33e0840f7931" providerId="ADAL" clId="{013D062F-34FE-4E3C-9536-1F5FFE51A885}" dt="2024-02-20T07:10:07.158" v="0" actId="1076"/>
          <ac:picMkLst>
            <pc:docMk/>
            <pc:sldMk cId="3476282248" sldId="346"/>
            <ac:picMk id="40" creationId="{C7A69CD3-486C-D570-E8D9-83DDF4E248EA}"/>
          </ac:picMkLst>
        </pc:picChg>
      </pc:sldChg>
      <pc:sldChg chg="addSp delSp modSp new mod modAnim">
        <pc:chgData name="Chris Klug" userId="6fd0fc52-eb5d-4208-bee4-33e0840f7931" providerId="ADAL" clId="{013D062F-34FE-4E3C-9536-1F5FFE51A885}" dt="2024-02-21T10:18:57.129" v="2404"/>
        <pc:sldMkLst>
          <pc:docMk/>
          <pc:sldMk cId="3608962589" sldId="347"/>
        </pc:sldMkLst>
        <pc:spChg chg="del">
          <ac:chgData name="Chris Klug" userId="6fd0fc52-eb5d-4208-bee4-33e0840f7931" providerId="ADAL" clId="{013D062F-34FE-4E3C-9536-1F5FFE51A885}" dt="2024-02-20T07:11:02.534" v="2" actId="478"/>
          <ac:spMkLst>
            <pc:docMk/>
            <pc:sldMk cId="3608962589" sldId="347"/>
            <ac:spMk id="2" creationId="{3C3942A3-2220-20FE-C681-809F785C6728}"/>
          </ac:spMkLst>
        </pc:spChg>
        <pc:spChg chg="add mod">
          <ac:chgData name="Chris Klug" userId="6fd0fc52-eb5d-4208-bee4-33e0840f7931" providerId="ADAL" clId="{013D062F-34FE-4E3C-9536-1F5FFE51A885}" dt="2024-02-21T10:17:38.006" v="2390" actId="20577"/>
          <ac:spMkLst>
            <pc:docMk/>
            <pc:sldMk cId="3608962589" sldId="347"/>
            <ac:spMk id="3" creationId="{2049F715-49EF-3802-3108-1EF8414FDFF2}"/>
          </ac:spMkLst>
        </pc:spChg>
        <pc:picChg chg="add mod">
          <ac:chgData name="Chris Klug" userId="6fd0fc52-eb5d-4208-bee4-33e0840f7931" providerId="ADAL" clId="{013D062F-34FE-4E3C-9536-1F5FFE51A885}" dt="2024-02-20T07:18:08.171" v="91" actId="1076"/>
          <ac:picMkLst>
            <pc:docMk/>
            <pc:sldMk cId="3608962589" sldId="347"/>
            <ac:picMk id="4" creationId="{25C85E95-D924-D537-4285-FAD25EFE7C2E}"/>
          </ac:picMkLst>
        </pc:picChg>
        <pc:picChg chg="add mod">
          <ac:chgData name="Chris Klug" userId="6fd0fc52-eb5d-4208-bee4-33e0840f7931" providerId="ADAL" clId="{013D062F-34FE-4E3C-9536-1F5FFE51A885}" dt="2024-02-21T10:17:40.752" v="2391" actId="1076"/>
          <ac:picMkLst>
            <pc:docMk/>
            <pc:sldMk cId="3608962589" sldId="347"/>
            <ac:picMk id="5" creationId="{F1BB58F5-81B3-97EF-3DD5-A6D5D07A30A3}"/>
          </ac:picMkLst>
        </pc:picChg>
        <pc:picChg chg="add mod">
          <ac:chgData name="Chris Klug" userId="6fd0fc52-eb5d-4208-bee4-33e0840f7931" providerId="ADAL" clId="{013D062F-34FE-4E3C-9536-1F5FFE51A885}" dt="2024-02-21T10:17:46.376" v="2392" actId="1076"/>
          <ac:picMkLst>
            <pc:docMk/>
            <pc:sldMk cId="3608962589" sldId="347"/>
            <ac:picMk id="6" creationId="{24F6522E-059A-4FBA-EC9F-F27361297B2B}"/>
          </ac:picMkLst>
        </pc:picChg>
        <pc:picChg chg="add mod">
          <ac:chgData name="Chris Klug" userId="6fd0fc52-eb5d-4208-bee4-33e0840f7931" providerId="ADAL" clId="{013D062F-34FE-4E3C-9536-1F5FFE51A885}" dt="2024-02-20T07:23:04.977" v="165" actId="1076"/>
          <ac:picMkLst>
            <pc:docMk/>
            <pc:sldMk cId="3608962589" sldId="347"/>
            <ac:picMk id="7" creationId="{69D67EB5-8FAA-1284-0531-55E83A9F0848}"/>
          </ac:picMkLst>
        </pc:picChg>
        <pc:picChg chg="add mod">
          <ac:chgData name="Chris Klug" userId="6fd0fc52-eb5d-4208-bee4-33e0840f7931" providerId="ADAL" clId="{013D062F-34FE-4E3C-9536-1F5FFE51A885}" dt="2024-02-20T07:23:07.981" v="166" actId="1076"/>
          <ac:picMkLst>
            <pc:docMk/>
            <pc:sldMk cId="3608962589" sldId="347"/>
            <ac:picMk id="8" creationId="{8724C0B0-A133-CAC5-9068-2FF6C74F599C}"/>
          </ac:picMkLst>
        </pc:picChg>
      </pc:sldChg>
      <pc:sldChg chg="addSp delSp modSp new mod">
        <pc:chgData name="Chris Klug" userId="6fd0fc52-eb5d-4208-bee4-33e0840f7931" providerId="ADAL" clId="{013D062F-34FE-4E3C-9536-1F5FFE51A885}" dt="2024-02-21T10:20:23.290" v="2432"/>
        <pc:sldMkLst>
          <pc:docMk/>
          <pc:sldMk cId="455954198" sldId="348"/>
        </pc:sldMkLst>
        <pc:spChg chg="del">
          <ac:chgData name="Chris Klug" userId="6fd0fc52-eb5d-4208-bee4-33e0840f7931" providerId="ADAL" clId="{013D062F-34FE-4E3C-9536-1F5FFE51A885}" dt="2024-02-20T07:20:12.924" v="111" actId="478"/>
          <ac:spMkLst>
            <pc:docMk/>
            <pc:sldMk cId="455954198" sldId="348"/>
            <ac:spMk id="2" creationId="{A4EBA86A-C573-E5B2-1AE8-BC43FC0A329D}"/>
          </ac:spMkLst>
        </pc:spChg>
        <pc:spChg chg="add mod">
          <ac:chgData name="Chris Klug" userId="6fd0fc52-eb5d-4208-bee4-33e0840f7931" providerId="ADAL" clId="{013D062F-34FE-4E3C-9536-1F5FFE51A885}" dt="2024-02-20T07:20:48.730" v="124" actId="1076"/>
          <ac:spMkLst>
            <pc:docMk/>
            <pc:sldMk cId="455954198" sldId="348"/>
            <ac:spMk id="3" creationId="{8422F7B6-3680-3498-BAD7-852FC22BC690}"/>
          </ac:spMkLst>
        </pc:spChg>
        <pc:spChg chg="add mod">
          <ac:chgData name="Chris Klug" userId="6fd0fc52-eb5d-4208-bee4-33e0840f7931" providerId="ADAL" clId="{013D062F-34FE-4E3C-9536-1F5FFE51A885}" dt="2024-02-20T07:21:07.954" v="135" actId="1076"/>
          <ac:spMkLst>
            <pc:docMk/>
            <pc:sldMk cId="455954198" sldId="348"/>
            <ac:spMk id="4" creationId="{D3FF9E91-C894-5BA7-BE72-FA91F0FDCA4E}"/>
          </ac:spMkLst>
        </pc:spChg>
        <pc:spChg chg="add mod">
          <ac:chgData name="Chris Klug" userId="6fd0fc52-eb5d-4208-bee4-33e0840f7931" providerId="ADAL" clId="{013D062F-34FE-4E3C-9536-1F5FFE51A885}" dt="2024-02-21T10:19:50.549" v="2412"/>
          <ac:spMkLst>
            <pc:docMk/>
            <pc:sldMk cId="455954198" sldId="348"/>
            <ac:spMk id="5" creationId="{A1A799BA-5259-3079-B46D-47C99391F0A8}"/>
          </ac:spMkLst>
        </pc:spChg>
        <pc:spChg chg="add del">
          <ac:chgData name="Chris Klug" userId="6fd0fc52-eb5d-4208-bee4-33e0840f7931" providerId="ADAL" clId="{013D062F-34FE-4E3C-9536-1F5FFE51A885}" dt="2024-02-20T07:21:39.079" v="138" actId="22"/>
          <ac:spMkLst>
            <pc:docMk/>
            <pc:sldMk cId="455954198" sldId="348"/>
            <ac:spMk id="7" creationId="{38764AA2-DB26-B054-6C8F-A78F5C520DA2}"/>
          </ac:spMkLst>
        </pc:spChg>
        <pc:spChg chg="add mod">
          <ac:chgData name="Chris Klug" userId="6fd0fc52-eb5d-4208-bee4-33e0840f7931" providerId="ADAL" clId="{013D062F-34FE-4E3C-9536-1F5FFE51A885}" dt="2024-02-21T10:19:53.793" v="2416"/>
          <ac:spMkLst>
            <pc:docMk/>
            <pc:sldMk cId="455954198" sldId="348"/>
            <ac:spMk id="8" creationId="{A248FBD6-C400-9629-B24C-D5171FF64374}"/>
          </ac:spMkLst>
        </pc:spChg>
        <pc:spChg chg="add mod">
          <ac:chgData name="Chris Klug" userId="6fd0fc52-eb5d-4208-bee4-33e0840f7931" providerId="ADAL" clId="{013D062F-34FE-4E3C-9536-1F5FFE51A885}" dt="2024-02-21T10:20:23.290" v="2432"/>
          <ac:spMkLst>
            <pc:docMk/>
            <pc:sldMk cId="455954198" sldId="348"/>
            <ac:spMk id="9" creationId="{BD40D120-6DA9-DDD3-0DC9-28E7C791CEEE}"/>
          </ac:spMkLst>
        </pc:spChg>
        <pc:spChg chg="add mod">
          <ac:chgData name="Chris Klug" userId="6fd0fc52-eb5d-4208-bee4-33e0840f7931" providerId="ADAL" clId="{013D062F-34FE-4E3C-9536-1F5FFE51A885}" dt="2024-02-20T07:27:46.141" v="264" actId="1076"/>
          <ac:spMkLst>
            <pc:docMk/>
            <pc:sldMk cId="455954198" sldId="348"/>
            <ac:spMk id="28" creationId="{61FF73CB-4E6A-7ABD-1E91-F8950DFFD05E}"/>
          </ac:spMkLst>
        </pc:spChg>
        <pc:spChg chg="add mod">
          <ac:chgData name="Chris Klug" userId="6fd0fc52-eb5d-4208-bee4-33e0840f7931" providerId="ADAL" clId="{013D062F-34FE-4E3C-9536-1F5FFE51A885}" dt="2024-02-20T07:28:14.061" v="287" actId="1076"/>
          <ac:spMkLst>
            <pc:docMk/>
            <pc:sldMk cId="455954198" sldId="348"/>
            <ac:spMk id="29" creationId="{4213176A-9DDE-772C-C235-68A114297D44}"/>
          </ac:spMkLst>
        </pc:spChg>
        <pc:cxnChg chg="add mod">
          <ac:chgData name="Chris Klug" userId="6fd0fc52-eb5d-4208-bee4-33e0840f7931" providerId="ADAL" clId="{013D062F-34FE-4E3C-9536-1F5FFE51A885}" dt="2024-02-20T07:26:29.075" v="218" actId="692"/>
          <ac:cxnSpMkLst>
            <pc:docMk/>
            <pc:sldMk cId="455954198" sldId="348"/>
            <ac:cxnSpMk id="11" creationId="{9AEBD3C8-727D-98B3-2444-059C7608455C}"/>
          </ac:cxnSpMkLst>
        </pc:cxnChg>
        <pc:cxnChg chg="add mod">
          <ac:chgData name="Chris Klug" userId="6fd0fc52-eb5d-4208-bee4-33e0840f7931" providerId="ADAL" clId="{013D062F-34FE-4E3C-9536-1F5FFE51A885}" dt="2024-02-20T07:26:04.448" v="213" actId="14100"/>
          <ac:cxnSpMkLst>
            <pc:docMk/>
            <pc:sldMk cId="455954198" sldId="348"/>
            <ac:cxnSpMk id="13" creationId="{C23A8D71-CC72-C4C6-81EA-F8C2D6B96957}"/>
          </ac:cxnSpMkLst>
        </pc:cxnChg>
        <pc:cxnChg chg="add mod">
          <ac:chgData name="Chris Klug" userId="6fd0fc52-eb5d-4208-bee4-33e0840f7931" providerId="ADAL" clId="{013D062F-34FE-4E3C-9536-1F5FFE51A885}" dt="2024-02-20T07:26:20.309" v="216" actId="692"/>
          <ac:cxnSpMkLst>
            <pc:docMk/>
            <pc:sldMk cId="455954198" sldId="348"/>
            <ac:cxnSpMk id="18" creationId="{0AB75714-DCFE-D5AC-C083-DCA54E562B8E}"/>
          </ac:cxnSpMkLst>
        </pc:cxnChg>
        <pc:cxnChg chg="add mod">
          <ac:chgData name="Chris Klug" userId="6fd0fc52-eb5d-4208-bee4-33e0840f7931" providerId="ADAL" clId="{013D062F-34FE-4E3C-9536-1F5FFE51A885}" dt="2024-02-20T07:28:20.205" v="289" actId="14100"/>
          <ac:cxnSpMkLst>
            <pc:docMk/>
            <pc:sldMk cId="455954198" sldId="348"/>
            <ac:cxnSpMk id="19" creationId="{7C2B8C9B-8B1C-2CEE-E40F-630C28F27856}"/>
          </ac:cxnSpMkLst>
        </pc:cxnChg>
        <pc:cxnChg chg="add mod">
          <ac:chgData name="Chris Klug" userId="6fd0fc52-eb5d-4208-bee4-33e0840f7931" providerId="ADAL" clId="{013D062F-34FE-4E3C-9536-1F5FFE51A885}" dt="2024-02-20T07:28:16.374" v="288" actId="1076"/>
          <ac:cxnSpMkLst>
            <pc:docMk/>
            <pc:sldMk cId="455954198" sldId="348"/>
            <ac:cxnSpMk id="20" creationId="{3DF2A0B4-9602-6453-3723-018EBC7A2C13}"/>
          </ac:cxnSpMkLst>
        </pc:cxnChg>
        <pc:cxnChg chg="add mod">
          <ac:chgData name="Chris Klug" userId="6fd0fc52-eb5d-4208-bee4-33e0840f7931" providerId="ADAL" clId="{013D062F-34FE-4E3C-9536-1F5FFE51A885}" dt="2024-02-20T07:28:33.829" v="292" actId="14100"/>
          <ac:cxnSpMkLst>
            <pc:docMk/>
            <pc:sldMk cId="455954198" sldId="348"/>
            <ac:cxnSpMk id="21" creationId="{7B90CC92-04A6-41C7-4E7A-52BE6DE76788}"/>
          </ac:cxnSpMkLst>
        </pc:cxnChg>
      </pc:sldChg>
      <pc:sldChg chg="addSp delSp modSp new mod">
        <pc:chgData name="Chris Klug" userId="6fd0fc52-eb5d-4208-bee4-33e0840f7931" providerId="ADAL" clId="{013D062F-34FE-4E3C-9536-1F5FFE51A885}" dt="2024-02-21T09:47:43.182" v="2114"/>
        <pc:sldMkLst>
          <pc:docMk/>
          <pc:sldMk cId="415955382" sldId="349"/>
        </pc:sldMkLst>
        <pc:spChg chg="del">
          <ac:chgData name="Chris Klug" userId="6fd0fc52-eb5d-4208-bee4-33e0840f7931" providerId="ADAL" clId="{013D062F-34FE-4E3C-9536-1F5FFE51A885}" dt="2024-02-20T07:29:41.185" v="294" actId="478"/>
          <ac:spMkLst>
            <pc:docMk/>
            <pc:sldMk cId="415955382" sldId="349"/>
            <ac:spMk id="2" creationId="{51896669-0D89-EA5E-3E06-1D0E0F89CCE0}"/>
          </ac:spMkLst>
        </pc:spChg>
        <pc:spChg chg="add mod">
          <ac:chgData name="Chris Klug" userId="6fd0fc52-eb5d-4208-bee4-33e0840f7931" providerId="ADAL" clId="{013D062F-34FE-4E3C-9536-1F5FFE51A885}" dt="2024-02-21T09:47:43.182" v="2114"/>
          <ac:spMkLst>
            <pc:docMk/>
            <pc:sldMk cId="415955382" sldId="349"/>
            <ac:spMk id="4" creationId="{6653176D-1EA6-FB3F-9536-DD8D0F6F6764}"/>
          </ac:spMkLst>
        </pc:spChg>
      </pc:sldChg>
      <pc:sldChg chg="addSp delSp modSp new mod">
        <pc:chgData name="Chris Klug" userId="6fd0fc52-eb5d-4208-bee4-33e0840f7931" providerId="ADAL" clId="{013D062F-34FE-4E3C-9536-1F5FFE51A885}" dt="2024-02-21T09:47:43.182" v="2114"/>
        <pc:sldMkLst>
          <pc:docMk/>
          <pc:sldMk cId="1640968064" sldId="350"/>
        </pc:sldMkLst>
        <pc:spChg chg="del">
          <ac:chgData name="Chris Klug" userId="6fd0fc52-eb5d-4208-bee4-33e0840f7931" providerId="ADAL" clId="{013D062F-34FE-4E3C-9536-1F5FFE51A885}" dt="2024-02-20T07:35:33.970" v="367" actId="478"/>
          <ac:spMkLst>
            <pc:docMk/>
            <pc:sldMk cId="1640968064" sldId="350"/>
            <ac:spMk id="2" creationId="{E606C35E-B05A-09FD-388C-8C00FF979A8A}"/>
          </ac:spMkLst>
        </pc:spChg>
        <pc:spChg chg="add mod">
          <ac:chgData name="Chris Klug" userId="6fd0fc52-eb5d-4208-bee4-33e0840f7931" providerId="ADAL" clId="{013D062F-34FE-4E3C-9536-1F5FFE51A885}" dt="2024-02-21T09:47:43.182" v="2114"/>
          <ac:spMkLst>
            <pc:docMk/>
            <pc:sldMk cId="1640968064" sldId="350"/>
            <ac:spMk id="4" creationId="{680FC55F-EAA8-8140-8C33-5BE0B3870D10}"/>
          </ac:spMkLst>
        </pc:spChg>
        <pc:spChg chg="add">
          <ac:chgData name="Chris Klug" userId="6fd0fc52-eb5d-4208-bee4-33e0840f7931" providerId="ADAL" clId="{013D062F-34FE-4E3C-9536-1F5FFE51A885}" dt="2024-02-20T07:38:12.652" v="386"/>
          <ac:spMkLst>
            <pc:docMk/>
            <pc:sldMk cId="1640968064" sldId="350"/>
            <ac:spMk id="5" creationId="{11039A88-017A-D3CA-16A4-F29A6B9604A3}"/>
          </ac:spMkLst>
        </pc:spChg>
        <pc:spChg chg="add">
          <ac:chgData name="Chris Klug" userId="6fd0fc52-eb5d-4208-bee4-33e0840f7931" providerId="ADAL" clId="{013D062F-34FE-4E3C-9536-1F5FFE51A885}" dt="2024-02-20T07:38:14.830" v="387"/>
          <ac:spMkLst>
            <pc:docMk/>
            <pc:sldMk cId="1640968064" sldId="350"/>
            <ac:spMk id="6" creationId="{2A691090-654B-C800-E800-CE5ACDBC2DF2}"/>
          </ac:spMkLst>
        </pc:spChg>
        <pc:spChg chg="add del">
          <ac:chgData name="Chris Klug" userId="6fd0fc52-eb5d-4208-bee4-33e0840f7931" providerId="ADAL" clId="{013D062F-34FE-4E3C-9536-1F5FFE51A885}" dt="2024-02-20T07:43:13.558" v="490" actId="22"/>
          <ac:spMkLst>
            <pc:docMk/>
            <pc:sldMk cId="1640968064" sldId="350"/>
            <ac:spMk id="8" creationId="{1236CFB0-40EB-1B31-391C-B0C2D42DEB08}"/>
          </ac:spMkLst>
        </pc:spChg>
        <pc:spChg chg="add del mod">
          <ac:chgData name="Chris Klug" userId="6fd0fc52-eb5d-4208-bee4-33e0840f7931" providerId="ADAL" clId="{013D062F-34FE-4E3C-9536-1F5FFE51A885}" dt="2024-02-20T07:49:38.312" v="569" actId="478"/>
          <ac:spMkLst>
            <pc:docMk/>
            <pc:sldMk cId="1640968064" sldId="350"/>
            <ac:spMk id="12" creationId="{A4E248A6-7D3E-79A6-8E5A-91E5F429B223}"/>
          </ac:spMkLst>
        </pc:spChg>
        <pc:spChg chg="add del mod">
          <ac:chgData name="Chris Klug" userId="6fd0fc52-eb5d-4208-bee4-33e0840f7931" providerId="ADAL" clId="{013D062F-34FE-4E3C-9536-1F5FFE51A885}" dt="2024-02-20T07:49:38.312" v="569" actId="478"/>
          <ac:spMkLst>
            <pc:docMk/>
            <pc:sldMk cId="1640968064" sldId="350"/>
            <ac:spMk id="15" creationId="{DC43C6B1-FFB3-986D-2D04-DD96EBF9E123}"/>
          </ac:spMkLst>
        </pc:spChg>
        <pc:cxnChg chg="add del mod">
          <ac:chgData name="Chris Klug" userId="6fd0fc52-eb5d-4208-bee4-33e0840f7931" providerId="ADAL" clId="{013D062F-34FE-4E3C-9536-1F5FFE51A885}" dt="2024-02-20T07:49:38.312" v="569" actId="478"/>
          <ac:cxnSpMkLst>
            <pc:docMk/>
            <pc:sldMk cId="1640968064" sldId="350"/>
            <ac:cxnSpMk id="10" creationId="{C3951E68-6094-8097-1FB5-19E8B9597D74}"/>
          </ac:cxnSpMkLst>
        </pc:cxnChg>
        <pc:cxnChg chg="add del mod">
          <ac:chgData name="Chris Klug" userId="6fd0fc52-eb5d-4208-bee4-33e0840f7931" providerId="ADAL" clId="{013D062F-34FE-4E3C-9536-1F5FFE51A885}" dt="2024-02-20T07:49:38.312" v="569" actId="478"/>
          <ac:cxnSpMkLst>
            <pc:docMk/>
            <pc:sldMk cId="1640968064" sldId="350"/>
            <ac:cxnSpMk id="13" creationId="{94BDB433-E152-774E-9627-2DAEB8D300B2}"/>
          </ac:cxnSpMkLst>
        </pc:cxnChg>
      </pc:sldChg>
      <pc:sldChg chg="delSp modSp add mod">
        <pc:chgData name="Chris Klug" userId="6fd0fc52-eb5d-4208-bee4-33e0840f7931" providerId="ADAL" clId="{013D062F-34FE-4E3C-9536-1F5FFE51A885}" dt="2024-02-20T07:50:49.904" v="604" actId="1076"/>
        <pc:sldMkLst>
          <pc:docMk/>
          <pc:sldMk cId="2038203421" sldId="351"/>
        </pc:sldMkLst>
        <pc:spChg chg="del">
          <ac:chgData name="Chris Klug" userId="6fd0fc52-eb5d-4208-bee4-33e0840f7931" providerId="ADAL" clId="{013D062F-34FE-4E3C-9536-1F5FFE51A885}" dt="2024-02-20T07:50:12.059" v="578" actId="478"/>
          <ac:spMkLst>
            <pc:docMk/>
            <pc:sldMk cId="2038203421" sldId="351"/>
            <ac:spMk id="4" creationId="{17A87357-30E1-2F6F-E89E-CF1BD09D9D63}"/>
          </ac:spMkLst>
        </pc:spChg>
        <pc:spChg chg="del">
          <ac:chgData name="Chris Klug" userId="6fd0fc52-eb5d-4208-bee4-33e0840f7931" providerId="ADAL" clId="{013D062F-34FE-4E3C-9536-1F5FFE51A885}" dt="2024-02-20T07:50:12.059" v="578" actId="478"/>
          <ac:spMkLst>
            <pc:docMk/>
            <pc:sldMk cId="2038203421" sldId="351"/>
            <ac:spMk id="12" creationId="{896D4E15-52BF-37C1-B613-1EB4C1282EAB}"/>
          </ac:spMkLst>
        </pc:spChg>
        <pc:spChg chg="mod">
          <ac:chgData name="Chris Klug" userId="6fd0fc52-eb5d-4208-bee4-33e0840f7931" providerId="ADAL" clId="{013D062F-34FE-4E3C-9536-1F5FFE51A885}" dt="2024-02-20T07:50:49.904" v="604" actId="1076"/>
          <ac:spMkLst>
            <pc:docMk/>
            <pc:sldMk cId="2038203421" sldId="351"/>
            <ac:spMk id="15" creationId="{96B5439D-F4F5-156D-174C-83C5FDE68E75}"/>
          </ac:spMkLst>
        </pc:spChg>
        <pc:cxnChg chg="del">
          <ac:chgData name="Chris Klug" userId="6fd0fc52-eb5d-4208-bee4-33e0840f7931" providerId="ADAL" clId="{013D062F-34FE-4E3C-9536-1F5FFE51A885}" dt="2024-02-20T07:50:12.059" v="578" actId="478"/>
          <ac:cxnSpMkLst>
            <pc:docMk/>
            <pc:sldMk cId="2038203421" sldId="351"/>
            <ac:cxnSpMk id="10" creationId="{839F242D-6D31-46BD-C609-D64E2AA3F748}"/>
          </ac:cxnSpMkLst>
        </pc:cxnChg>
        <pc:cxnChg chg="del">
          <ac:chgData name="Chris Klug" userId="6fd0fc52-eb5d-4208-bee4-33e0840f7931" providerId="ADAL" clId="{013D062F-34FE-4E3C-9536-1F5FFE51A885}" dt="2024-02-20T07:50:12.059" v="578" actId="478"/>
          <ac:cxnSpMkLst>
            <pc:docMk/>
            <pc:sldMk cId="2038203421" sldId="351"/>
            <ac:cxnSpMk id="13" creationId="{4D51B6A3-3FD4-C38B-D78B-EF558F8E9C92}"/>
          </ac:cxnSpMkLst>
        </pc:cxnChg>
      </pc:sldChg>
      <pc:sldChg chg="delSp modSp add mod ord">
        <pc:chgData name="Chris Klug" userId="6fd0fc52-eb5d-4208-bee4-33e0840f7931" providerId="ADAL" clId="{013D062F-34FE-4E3C-9536-1F5FFE51A885}" dt="2024-02-21T14:18:03" v="2796" actId="6549"/>
        <pc:sldMkLst>
          <pc:docMk/>
          <pc:sldMk cId="1935752346" sldId="352"/>
        </pc:sldMkLst>
        <pc:spChg chg="del">
          <ac:chgData name="Chris Klug" userId="6fd0fc52-eb5d-4208-bee4-33e0840f7931" providerId="ADAL" clId="{013D062F-34FE-4E3C-9536-1F5FFE51A885}" dt="2024-02-20T07:49:51.715" v="572" actId="478"/>
          <ac:spMkLst>
            <pc:docMk/>
            <pc:sldMk cId="1935752346" sldId="352"/>
            <ac:spMk id="4" creationId="{0C7E2685-2F04-44DB-162F-4B5F8CA07BB5}"/>
          </ac:spMkLst>
        </pc:spChg>
        <pc:spChg chg="mod">
          <ac:chgData name="Chris Klug" userId="6fd0fc52-eb5d-4208-bee4-33e0840f7931" providerId="ADAL" clId="{013D062F-34FE-4E3C-9536-1F5FFE51A885}" dt="2024-02-21T14:18:03" v="2796" actId="6549"/>
          <ac:spMkLst>
            <pc:docMk/>
            <pc:sldMk cId="1935752346" sldId="352"/>
            <ac:spMk id="12" creationId="{CC1447A0-169A-DC61-FFF1-5BCC1F3B52D9}"/>
          </ac:spMkLst>
        </pc:spChg>
        <pc:spChg chg="del">
          <ac:chgData name="Chris Klug" userId="6fd0fc52-eb5d-4208-bee4-33e0840f7931" providerId="ADAL" clId="{013D062F-34FE-4E3C-9536-1F5FFE51A885}" dt="2024-02-20T07:49:55.012" v="573" actId="478"/>
          <ac:spMkLst>
            <pc:docMk/>
            <pc:sldMk cId="1935752346" sldId="352"/>
            <ac:spMk id="15" creationId="{0F16A8B3-8305-68BE-2711-82DAF224CADE}"/>
          </ac:spMkLst>
        </pc:spChg>
        <pc:cxnChg chg="del">
          <ac:chgData name="Chris Klug" userId="6fd0fc52-eb5d-4208-bee4-33e0840f7931" providerId="ADAL" clId="{013D062F-34FE-4E3C-9536-1F5FFE51A885}" dt="2024-02-20T07:49:51.715" v="572" actId="478"/>
          <ac:cxnSpMkLst>
            <pc:docMk/>
            <pc:sldMk cId="1935752346" sldId="352"/>
            <ac:cxnSpMk id="10" creationId="{1114E32C-68DB-D7C6-420C-3BDC9EAA1550}"/>
          </ac:cxnSpMkLst>
        </pc:cxnChg>
        <pc:cxnChg chg="del">
          <ac:chgData name="Chris Klug" userId="6fd0fc52-eb5d-4208-bee4-33e0840f7931" providerId="ADAL" clId="{013D062F-34FE-4E3C-9536-1F5FFE51A885}" dt="2024-02-20T07:49:55.012" v="573" actId="478"/>
          <ac:cxnSpMkLst>
            <pc:docMk/>
            <pc:sldMk cId="1935752346" sldId="352"/>
            <ac:cxnSpMk id="13" creationId="{6ACFDCC8-E13B-A9D4-440E-BBBAF26C5131}"/>
          </ac:cxnSpMkLst>
        </pc:cxnChg>
      </pc:sldChg>
      <pc:sldChg chg="modSp add del mod">
        <pc:chgData name="Chris Klug" userId="6fd0fc52-eb5d-4208-bee4-33e0840f7931" providerId="ADAL" clId="{013D062F-34FE-4E3C-9536-1F5FFE51A885}" dt="2024-02-20T07:52:48.902" v="657" actId="47"/>
        <pc:sldMkLst>
          <pc:docMk/>
          <pc:sldMk cId="524902848" sldId="353"/>
        </pc:sldMkLst>
        <pc:spChg chg="mod">
          <ac:chgData name="Chris Klug" userId="6fd0fc52-eb5d-4208-bee4-33e0840f7931" providerId="ADAL" clId="{013D062F-34FE-4E3C-9536-1F5FFE51A885}" dt="2024-02-20T07:52:40.835" v="656" actId="20577"/>
          <ac:spMkLst>
            <pc:docMk/>
            <pc:sldMk cId="524902848" sldId="353"/>
            <ac:spMk id="2" creationId="{E06D1FA8-57FE-77E0-F4BD-E2BD2120E581}"/>
          </ac:spMkLst>
        </pc:spChg>
      </pc:sldChg>
      <pc:sldChg chg="addSp delSp modSp new mod ord setBg">
        <pc:chgData name="Chris Klug" userId="6fd0fc52-eb5d-4208-bee4-33e0840f7931" providerId="ADAL" clId="{013D062F-34FE-4E3C-9536-1F5FFE51A885}" dt="2024-02-20T07:57:38.597" v="783" actId="1076"/>
        <pc:sldMkLst>
          <pc:docMk/>
          <pc:sldMk cId="1808474425" sldId="353"/>
        </pc:sldMkLst>
        <pc:spChg chg="del">
          <ac:chgData name="Chris Klug" userId="6fd0fc52-eb5d-4208-bee4-33e0840f7931" providerId="ADAL" clId="{013D062F-34FE-4E3C-9536-1F5FFE51A885}" dt="2024-02-20T07:54:16.331" v="661" actId="478"/>
          <ac:spMkLst>
            <pc:docMk/>
            <pc:sldMk cId="1808474425" sldId="353"/>
            <ac:spMk id="2" creationId="{D4A8FAC5-C9DE-84C2-0721-6B96AD5CB694}"/>
          </ac:spMkLst>
        </pc:spChg>
        <pc:spChg chg="add mod">
          <ac:chgData name="Chris Klug" userId="6fd0fc52-eb5d-4208-bee4-33e0840f7931" providerId="ADAL" clId="{013D062F-34FE-4E3C-9536-1F5FFE51A885}" dt="2024-02-20T07:55:41.602" v="739" actId="21"/>
          <ac:spMkLst>
            <pc:docMk/>
            <pc:sldMk cId="1808474425" sldId="353"/>
            <ac:spMk id="5" creationId="{3F2BDAA5-91CE-1CDA-2FB3-3AB4785E7B62}"/>
          </ac:spMkLst>
        </pc:spChg>
        <pc:spChg chg="add mod">
          <ac:chgData name="Chris Klug" userId="6fd0fc52-eb5d-4208-bee4-33e0840f7931" providerId="ADAL" clId="{013D062F-34FE-4E3C-9536-1F5FFE51A885}" dt="2024-02-20T07:57:38.597" v="783" actId="1076"/>
          <ac:spMkLst>
            <pc:docMk/>
            <pc:sldMk cId="1808474425" sldId="353"/>
            <ac:spMk id="6" creationId="{9B6935F5-815B-7315-857B-265A640F031B}"/>
          </ac:spMkLst>
        </pc:spChg>
        <pc:spChg chg="add mod">
          <ac:chgData name="Chris Klug" userId="6fd0fc52-eb5d-4208-bee4-33e0840f7931" providerId="ADAL" clId="{013D062F-34FE-4E3C-9536-1F5FFE51A885}" dt="2024-02-20T07:57:12.738" v="776" actId="1076"/>
          <ac:spMkLst>
            <pc:docMk/>
            <pc:sldMk cId="1808474425" sldId="353"/>
            <ac:spMk id="7" creationId="{AACAD0F6-1D72-D1BB-FF7D-27E61E235E18}"/>
          </ac:spMkLst>
        </pc:spChg>
        <pc:spChg chg="add mod">
          <ac:chgData name="Chris Klug" userId="6fd0fc52-eb5d-4208-bee4-33e0840f7931" providerId="ADAL" clId="{013D062F-34FE-4E3C-9536-1F5FFE51A885}" dt="2024-02-20T07:56:49.679" v="769" actId="164"/>
          <ac:spMkLst>
            <pc:docMk/>
            <pc:sldMk cId="1808474425" sldId="353"/>
            <ac:spMk id="8" creationId="{EE42FE5E-D4F6-2C23-C29D-B646C98FD820}"/>
          </ac:spMkLst>
        </pc:spChg>
        <pc:grpChg chg="add mod">
          <ac:chgData name="Chris Klug" userId="6fd0fc52-eb5d-4208-bee4-33e0840f7931" providerId="ADAL" clId="{013D062F-34FE-4E3C-9536-1F5FFE51A885}" dt="2024-02-20T07:57:15.690" v="777" actId="1076"/>
          <ac:grpSpMkLst>
            <pc:docMk/>
            <pc:sldMk cId="1808474425" sldId="353"/>
            <ac:grpSpMk id="9" creationId="{2D5F3BE2-1014-207D-2E17-1E1D117C7C36}"/>
          </ac:grpSpMkLst>
        </pc:grpChg>
        <pc:picChg chg="add mod modCrop">
          <ac:chgData name="Chris Klug" userId="6fd0fc52-eb5d-4208-bee4-33e0840f7931" providerId="ADAL" clId="{013D062F-34FE-4E3C-9536-1F5FFE51A885}" dt="2024-02-20T07:55:53.270" v="744" actId="1076"/>
          <ac:picMkLst>
            <pc:docMk/>
            <pc:sldMk cId="1808474425" sldId="353"/>
            <ac:picMk id="4" creationId="{4F0450C0-50E4-000E-A80A-3D0504761036}"/>
          </ac:picMkLst>
        </pc:picChg>
      </pc:sldChg>
      <pc:sldChg chg="modSp add mod">
        <pc:chgData name="Chris Klug" userId="6fd0fc52-eb5d-4208-bee4-33e0840f7931" providerId="ADAL" clId="{013D062F-34FE-4E3C-9536-1F5FFE51A885}" dt="2024-02-21T09:47:43.182" v="2114"/>
        <pc:sldMkLst>
          <pc:docMk/>
          <pc:sldMk cId="452574509" sldId="354"/>
        </pc:sldMkLst>
        <pc:spChg chg="mod">
          <ac:chgData name="Chris Klug" userId="6fd0fc52-eb5d-4208-bee4-33e0840f7931" providerId="ADAL" clId="{013D062F-34FE-4E3C-9536-1F5FFE51A885}" dt="2024-02-21T09:47:43.182" v="2114"/>
          <ac:spMkLst>
            <pc:docMk/>
            <pc:sldMk cId="452574509" sldId="354"/>
            <ac:spMk id="15" creationId="{20CF0226-DEED-6556-EAC3-6552EB01FCA3}"/>
          </ac:spMkLst>
        </pc:spChg>
      </pc:sldChg>
      <pc:sldChg chg="modSp new mod">
        <pc:chgData name="Chris Klug" userId="6fd0fc52-eb5d-4208-bee4-33e0840f7931" providerId="ADAL" clId="{013D062F-34FE-4E3C-9536-1F5FFE51A885}" dt="2024-02-21T07:35:51.185" v="842" actId="404"/>
        <pc:sldMkLst>
          <pc:docMk/>
          <pc:sldMk cId="3648737353" sldId="355"/>
        </pc:sldMkLst>
        <pc:spChg chg="mod">
          <ac:chgData name="Chris Klug" userId="6fd0fc52-eb5d-4208-bee4-33e0840f7931" providerId="ADAL" clId="{013D062F-34FE-4E3C-9536-1F5FFE51A885}" dt="2024-02-21T07:35:51.185" v="842" actId="404"/>
          <ac:spMkLst>
            <pc:docMk/>
            <pc:sldMk cId="3648737353" sldId="355"/>
            <ac:spMk id="2" creationId="{A2427BCB-BDFF-6B69-F6BE-738C9F57B0D1}"/>
          </ac:spMkLst>
        </pc:spChg>
      </pc:sldChg>
      <pc:sldChg chg="addSp delSp modSp new mod">
        <pc:chgData name="Chris Klug" userId="6fd0fc52-eb5d-4208-bee4-33e0840f7931" providerId="ADAL" clId="{013D062F-34FE-4E3C-9536-1F5FFE51A885}" dt="2024-02-21T07:39:09.808" v="847" actId="14100"/>
        <pc:sldMkLst>
          <pc:docMk/>
          <pc:sldMk cId="365555737" sldId="356"/>
        </pc:sldMkLst>
        <pc:spChg chg="del">
          <ac:chgData name="Chris Klug" userId="6fd0fc52-eb5d-4208-bee4-33e0840f7931" providerId="ADAL" clId="{013D062F-34FE-4E3C-9536-1F5FFE51A885}" dt="2024-02-21T07:38:39.360" v="844" actId="478"/>
          <ac:spMkLst>
            <pc:docMk/>
            <pc:sldMk cId="365555737" sldId="356"/>
            <ac:spMk id="2" creationId="{59DE0A14-74EF-395A-9EED-71339D382F6D}"/>
          </ac:spMkLst>
        </pc:spChg>
        <pc:picChg chg="add mod">
          <ac:chgData name="Chris Klug" userId="6fd0fc52-eb5d-4208-bee4-33e0840f7931" providerId="ADAL" clId="{013D062F-34FE-4E3C-9536-1F5FFE51A885}" dt="2024-02-21T07:39:09.808" v="847" actId="14100"/>
          <ac:picMkLst>
            <pc:docMk/>
            <pc:sldMk cId="365555737" sldId="356"/>
            <ac:picMk id="2050" creationId="{3A5B89C6-1610-197F-D9F5-4EE9D3C96DEE}"/>
          </ac:picMkLst>
        </pc:picChg>
      </pc:sldChg>
      <pc:sldChg chg="addSp delSp modSp add mod">
        <pc:chgData name="Chris Klug" userId="6fd0fc52-eb5d-4208-bee4-33e0840f7931" providerId="ADAL" clId="{013D062F-34FE-4E3C-9536-1F5FFE51A885}" dt="2024-02-21T07:43:23.182" v="969" actId="14100"/>
        <pc:sldMkLst>
          <pc:docMk/>
          <pc:sldMk cId="567467957" sldId="357"/>
        </pc:sldMkLst>
        <pc:spChg chg="mod">
          <ac:chgData name="Chris Klug" userId="6fd0fc52-eb5d-4208-bee4-33e0840f7931" providerId="ADAL" clId="{013D062F-34FE-4E3C-9536-1F5FFE51A885}" dt="2024-02-21T07:43:23.182" v="969" actId="14100"/>
          <ac:spMkLst>
            <pc:docMk/>
            <pc:sldMk cId="567467957" sldId="357"/>
            <ac:spMk id="2" creationId="{2CD25453-5A28-2A33-62A7-D32428ABE5D3}"/>
          </ac:spMkLst>
        </pc:spChg>
        <pc:spChg chg="add del mod">
          <ac:chgData name="Chris Klug" userId="6fd0fc52-eb5d-4208-bee4-33e0840f7931" providerId="ADAL" clId="{013D062F-34FE-4E3C-9536-1F5FFE51A885}" dt="2024-02-21T07:43:11.722" v="963" actId="478"/>
          <ac:spMkLst>
            <pc:docMk/>
            <pc:sldMk cId="567467957" sldId="357"/>
            <ac:spMk id="3" creationId="{431FCF72-45AC-6160-A4A8-AA0F571ABD1A}"/>
          </ac:spMkLst>
        </pc:spChg>
      </pc:sldChg>
      <pc:sldChg chg="add del">
        <pc:chgData name="Chris Klug" userId="6fd0fc52-eb5d-4208-bee4-33e0840f7931" providerId="ADAL" clId="{013D062F-34FE-4E3C-9536-1F5FFE51A885}" dt="2024-02-21T07:41:50.409" v="849"/>
        <pc:sldMkLst>
          <pc:docMk/>
          <pc:sldMk cId="2599718206" sldId="357"/>
        </pc:sldMkLst>
      </pc:sldChg>
      <pc:sldChg chg="modSp add mod">
        <pc:chgData name="Chris Klug" userId="6fd0fc52-eb5d-4208-bee4-33e0840f7931" providerId="ADAL" clId="{013D062F-34FE-4E3C-9536-1F5FFE51A885}" dt="2024-02-21T07:43:28.355" v="977" actId="20577"/>
        <pc:sldMkLst>
          <pc:docMk/>
          <pc:sldMk cId="1967841430" sldId="358"/>
        </pc:sldMkLst>
        <pc:spChg chg="mod">
          <ac:chgData name="Chris Klug" userId="6fd0fc52-eb5d-4208-bee4-33e0840f7931" providerId="ADAL" clId="{013D062F-34FE-4E3C-9536-1F5FFE51A885}" dt="2024-02-21T07:43:28.355" v="977" actId="20577"/>
          <ac:spMkLst>
            <pc:docMk/>
            <pc:sldMk cId="1967841430" sldId="358"/>
            <ac:spMk id="2" creationId="{AAEB299A-1B75-2075-21AD-25579EDCF1A2}"/>
          </ac:spMkLst>
        </pc:spChg>
      </pc:sldChg>
      <pc:sldChg chg="modSp add mod">
        <pc:chgData name="Chris Klug" userId="6fd0fc52-eb5d-4208-bee4-33e0840f7931" providerId="ADAL" clId="{013D062F-34FE-4E3C-9536-1F5FFE51A885}" dt="2024-02-21T07:43:33.846" v="985" actId="20577"/>
        <pc:sldMkLst>
          <pc:docMk/>
          <pc:sldMk cId="2596267940" sldId="359"/>
        </pc:sldMkLst>
        <pc:spChg chg="mod">
          <ac:chgData name="Chris Klug" userId="6fd0fc52-eb5d-4208-bee4-33e0840f7931" providerId="ADAL" clId="{013D062F-34FE-4E3C-9536-1F5FFE51A885}" dt="2024-02-21T07:43:33.846" v="985" actId="20577"/>
          <ac:spMkLst>
            <pc:docMk/>
            <pc:sldMk cId="2596267940" sldId="359"/>
            <ac:spMk id="2" creationId="{7CB6BA54-E1FB-798E-B567-A55636CFB132}"/>
          </ac:spMkLst>
        </pc:spChg>
      </pc:sldChg>
      <pc:sldChg chg="modSp add mod">
        <pc:chgData name="Chris Klug" userId="6fd0fc52-eb5d-4208-bee4-33e0840f7931" providerId="ADAL" clId="{013D062F-34FE-4E3C-9536-1F5FFE51A885}" dt="2024-02-21T07:43:40.113" v="993" actId="20577"/>
        <pc:sldMkLst>
          <pc:docMk/>
          <pc:sldMk cId="144890976" sldId="360"/>
        </pc:sldMkLst>
        <pc:spChg chg="mod">
          <ac:chgData name="Chris Klug" userId="6fd0fc52-eb5d-4208-bee4-33e0840f7931" providerId="ADAL" clId="{013D062F-34FE-4E3C-9536-1F5FFE51A885}" dt="2024-02-21T07:43:40.113" v="993" actId="20577"/>
          <ac:spMkLst>
            <pc:docMk/>
            <pc:sldMk cId="144890976" sldId="360"/>
            <ac:spMk id="2" creationId="{C9BF6E30-FC97-5580-2E11-4067CF83776E}"/>
          </ac:spMkLst>
        </pc:spChg>
      </pc:sldChg>
      <pc:sldChg chg="addSp delSp new mod">
        <pc:chgData name="Chris Klug" userId="6fd0fc52-eb5d-4208-bee4-33e0840f7931" providerId="ADAL" clId="{013D062F-34FE-4E3C-9536-1F5FFE51A885}" dt="2024-02-21T07:53:57.511" v="996" actId="22"/>
        <pc:sldMkLst>
          <pc:docMk/>
          <pc:sldMk cId="1942935332" sldId="361"/>
        </pc:sldMkLst>
        <pc:spChg chg="del">
          <ac:chgData name="Chris Klug" userId="6fd0fc52-eb5d-4208-bee4-33e0840f7931" providerId="ADAL" clId="{013D062F-34FE-4E3C-9536-1F5FFE51A885}" dt="2024-02-21T07:53:57.033" v="995" actId="478"/>
          <ac:spMkLst>
            <pc:docMk/>
            <pc:sldMk cId="1942935332" sldId="361"/>
            <ac:spMk id="2" creationId="{DC75E541-B912-2208-402A-FA0AF43DA6C5}"/>
          </ac:spMkLst>
        </pc:spChg>
        <pc:picChg chg="add">
          <ac:chgData name="Chris Klug" userId="6fd0fc52-eb5d-4208-bee4-33e0840f7931" providerId="ADAL" clId="{013D062F-34FE-4E3C-9536-1F5FFE51A885}" dt="2024-02-21T07:53:57.511" v="996" actId="22"/>
          <ac:picMkLst>
            <pc:docMk/>
            <pc:sldMk cId="1942935332" sldId="361"/>
            <ac:picMk id="4" creationId="{2B3BCD07-68D2-C3E9-468B-8A041D191410}"/>
          </ac:picMkLst>
        </pc:picChg>
      </pc:sldChg>
      <pc:sldChg chg="addSp delSp add mod">
        <pc:chgData name="Chris Klug" userId="6fd0fc52-eb5d-4208-bee4-33e0840f7931" providerId="ADAL" clId="{013D062F-34FE-4E3C-9536-1F5FFE51A885}" dt="2024-02-21T07:54:25.164" v="999" actId="22"/>
        <pc:sldMkLst>
          <pc:docMk/>
          <pc:sldMk cId="38190860" sldId="362"/>
        </pc:sldMkLst>
        <pc:picChg chg="add">
          <ac:chgData name="Chris Klug" userId="6fd0fc52-eb5d-4208-bee4-33e0840f7931" providerId="ADAL" clId="{013D062F-34FE-4E3C-9536-1F5FFE51A885}" dt="2024-02-21T07:54:25.164" v="999" actId="22"/>
          <ac:picMkLst>
            <pc:docMk/>
            <pc:sldMk cId="38190860" sldId="362"/>
            <ac:picMk id="3" creationId="{38E3A560-04AA-CAC5-3EEA-0212FE028889}"/>
          </ac:picMkLst>
        </pc:picChg>
        <pc:picChg chg="del">
          <ac:chgData name="Chris Klug" userId="6fd0fc52-eb5d-4208-bee4-33e0840f7931" providerId="ADAL" clId="{013D062F-34FE-4E3C-9536-1F5FFE51A885}" dt="2024-02-21T07:54:24.738" v="998" actId="478"/>
          <ac:picMkLst>
            <pc:docMk/>
            <pc:sldMk cId="38190860" sldId="362"/>
            <ac:picMk id="4" creationId="{FB5EACFB-7218-160E-6FB6-DDAB96E5A60B}"/>
          </ac:picMkLst>
        </pc:picChg>
      </pc:sldChg>
      <pc:sldChg chg="addSp delSp add mod">
        <pc:chgData name="Chris Klug" userId="6fd0fc52-eb5d-4208-bee4-33e0840f7931" providerId="ADAL" clId="{013D062F-34FE-4E3C-9536-1F5FFE51A885}" dt="2024-02-21T07:54:53.083" v="1002" actId="22"/>
        <pc:sldMkLst>
          <pc:docMk/>
          <pc:sldMk cId="3909597533" sldId="363"/>
        </pc:sldMkLst>
        <pc:picChg chg="del">
          <ac:chgData name="Chris Klug" userId="6fd0fc52-eb5d-4208-bee4-33e0840f7931" providerId="ADAL" clId="{013D062F-34FE-4E3C-9536-1F5FFE51A885}" dt="2024-02-21T07:54:52.652" v="1001" actId="478"/>
          <ac:picMkLst>
            <pc:docMk/>
            <pc:sldMk cId="3909597533" sldId="363"/>
            <ac:picMk id="3" creationId="{0A464858-5832-2D86-AE28-386E2F569FC7}"/>
          </ac:picMkLst>
        </pc:picChg>
        <pc:picChg chg="add">
          <ac:chgData name="Chris Klug" userId="6fd0fc52-eb5d-4208-bee4-33e0840f7931" providerId="ADAL" clId="{013D062F-34FE-4E3C-9536-1F5FFE51A885}" dt="2024-02-21T07:54:53.083" v="1002" actId="22"/>
          <ac:picMkLst>
            <pc:docMk/>
            <pc:sldMk cId="3909597533" sldId="363"/>
            <ac:picMk id="4" creationId="{0A725BC3-1797-7363-924E-4BAAF7021C51}"/>
          </ac:picMkLst>
        </pc:picChg>
      </pc:sldChg>
      <pc:sldChg chg="addSp delSp add mod">
        <pc:chgData name="Chris Klug" userId="6fd0fc52-eb5d-4208-bee4-33e0840f7931" providerId="ADAL" clId="{013D062F-34FE-4E3C-9536-1F5FFE51A885}" dt="2024-02-21T07:55:24.706" v="1005" actId="22"/>
        <pc:sldMkLst>
          <pc:docMk/>
          <pc:sldMk cId="1361544541" sldId="364"/>
        </pc:sldMkLst>
        <pc:picChg chg="add">
          <ac:chgData name="Chris Klug" userId="6fd0fc52-eb5d-4208-bee4-33e0840f7931" providerId="ADAL" clId="{013D062F-34FE-4E3C-9536-1F5FFE51A885}" dt="2024-02-21T07:55:24.706" v="1005" actId="22"/>
          <ac:picMkLst>
            <pc:docMk/>
            <pc:sldMk cId="1361544541" sldId="364"/>
            <ac:picMk id="3" creationId="{344E5593-6397-8309-5530-5007A0FB2133}"/>
          </ac:picMkLst>
        </pc:picChg>
        <pc:picChg chg="del">
          <ac:chgData name="Chris Klug" userId="6fd0fc52-eb5d-4208-bee4-33e0840f7931" providerId="ADAL" clId="{013D062F-34FE-4E3C-9536-1F5FFE51A885}" dt="2024-02-21T07:55:24.348" v="1004" actId="478"/>
          <ac:picMkLst>
            <pc:docMk/>
            <pc:sldMk cId="1361544541" sldId="364"/>
            <ac:picMk id="4" creationId="{34F79284-F402-FD91-C8DD-D200F2201B30}"/>
          </ac:picMkLst>
        </pc:picChg>
      </pc:sldChg>
      <pc:sldChg chg="addSp delSp add mod">
        <pc:chgData name="Chris Klug" userId="6fd0fc52-eb5d-4208-bee4-33e0840f7931" providerId="ADAL" clId="{013D062F-34FE-4E3C-9536-1F5FFE51A885}" dt="2024-02-21T07:56:01.875" v="1008" actId="22"/>
        <pc:sldMkLst>
          <pc:docMk/>
          <pc:sldMk cId="363263593" sldId="365"/>
        </pc:sldMkLst>
        <pc:picChg chg="del">
          <ac:chgData name="Chris Klug" userId="6fd0fc52-eb5d-4208-bee4-33e0840f7931" providerId="ADAL" clId="{013D062F-34FE-4E3C-9536-1F5FFE51A885}" dt="2024-02-21T07:56:01.443" v="1007" actId="478"/>
          <ac:picMkLst>
            <pc:docMk/>
            <pc:sldMk cId="363263593" sldId="365"/>
            <ac:picMk id="3" creationId="{E23375B2-6F4D-7178-34FF-F7EBFD45DE04}"/>
          </ac:picMkLst>
        </pc:picChg>
        <pc:picChg chg="add">
          <ac:chgData name="Chris Klug" userId="6fd0fc52-eb5d-4208-bee4-33e0840f7931" providerId="ADAL" clId="{013D062F-34FE-4E3C-9536-1F5FFE51A885}" dt="2024-02-21T07:56:01.875" v="1008" actId="22"/>
          <ac:picMkLst>
            <pc:docMk/>
            <pc:sldMk cId="363263593" sldId="365"/>
            <ac:picMk id="4" creationId="{6B1A1A4F-BB35-196E-384A-A9AC33CBB4BC}"/>
          </ac:picMkLst>
        </pc:picChg>
      </pc:sldChg>
      <pc:sldChg chg="addSp delSp modSp new mod setBg">
        <pc:chgData name="Chris Klug" userId="6fd0fc52-eb5d-4208-bee4-33e0840f7931" providerId="ADAL" clId="{013D062F-34FE-4E3C-9536-1F5FFE51A885}" dt="2024-02-21T07:59:31.296" v="1016"/>
        <pc:sldMkLst>
          <pc:docMk/>
          <pc:sldMk cId="3737554861" sldId="366"/>
        </pc:sldMkLst>
        <pc:spChg chg="del">
          <ac:chgData name="Chris Klug" userId="6fd0fc52-eb5d-4208-bee4-33e0840f7931" providerId="ADAL" clId="{013D062F-34FE-4E3C-9536-1F5FFE51A885}" dt="2024-02-21T07:58:41.283" v="1010" actId="478"/>
          <ac:spMkLst>
            <pc:docMk/>
            <pc:sldMk cId="3737554861" sldId="366"/>
            <ac:spMk id="2" creationId="{C64E1A37-7C8F-AF7A-1A4F-683FE1BB08F4}"/>
          </ac:spMkLst>
        </pc:spChg>
        <pc:spChg chg="add">
          <ac:chgData name="Chris Klug" userId="6fd0fc52-eb5d-4208-bee4-33e0840f7931" providerId="ADAL" clId="{013D062F-34FE-4E3C-9536-1F5FFE51A885}" dt="2024-02-21T07:58:42.031" v="1011"/>
          <ac:spMkLst>
            <pc:docMk/>
            <pc:sldMk cId="3737554861" sldId="366"/>
            <ac:spMk id="3" creationId="{532804B8-4D2A-9CF6-FEDD-4948459C8493}"/>
          </ac:spMkLst>
        </pc:spChg>
        <pc:picChg chg="add mod">
          <ac:chgData name="Chris Klug" userId="6fd0fc52-eb5d-4208-bee4-33e0840f7931" providerId="ADAL" clId="{013D062F-34FE-4E3C-9536-1F5FFE51A885}" dt="2024-02-21T07:59:21.365" v="1014" actId="14100"/>
          <ac:picMkLst>
            <pc:docMk/>
            <pc:sldMk cId="3737554861" sldId="366"/>
            <ac:picMk id="6148" creationId="{3012FA04-A41C-AFDD-26E3-3DA24D933CD7}"/>
          </ac:picMkLst>
        </pc:picChg>
      </pc:sldChg>
      <pc:sldChg chg="add del setBg">
        <pc:chgData name="Chris Klug" userId="6fd0fc52-eb5d-4208-bee4-33e0840f7931" providerId="ADAL" clId="{013D062F-34FE-4E3C-9536-1F5FFE51A885}" dt="2024-02-21T07:59:55.657" v="1018"/>
        <pc:sldMkLst>
          <pc:docMk/>
          <pc:sldMk cId="2596741952" sldId="367"/>
        </pc:sldMkLst>
      </pc:sldChg>
      <pc:sldChg chg="modSp add mod">
        <pc:chgData name="Chris Klug" userId="6fd0fc52-eb5d-4208-bee4-33e0840f7931" providerId="ADAL" clId="{013D062F-34FE-4E3C-9536-1F5FFE51A885}" dt="2024-02-21T08:00:52.644" v="1059" actId="20577"/>
        <pc:sldMkLst>
          <pc:docMk/>
          <pc:sldMk cId="3589341252" sldId="367"/>
        </pc:sldMkLst>
        <pc:spChg chg="mod">
          <ac:chgData name="Chris Klug" userId="6fd0fc52-eb5d-4208-bee4-33e0840f7931" providerId="ADAL" clId="{013D062F-34FE-4E3C-9536-1F5FFE51A885}" dt="2024-02-21T08:00:52.644" v="1059" actId="20577"/>
          <ac:spMkLst>
            <pc:docMk/>
            <pc:sldMk cId="3589341252" sldId="367"/>
            <ac:spMk id="2" creationId="{8919659E-B65C-2B19-0CB6-7D6C76CAF923}"/>
          </ac:spMkLst>
        </pc:spChg>
      </pc:sldChg>
      <pc:sldChg chg="modSp add mod">
        <pc:chgData name="Chris Klug" userId="6fd0fc52-eb5d-4208-bee4-33e0840f7931" providerId="ADAL" clId="{013D062F-34FE-4E3C-9536-1F5FFE51A885}" dt="2024-02-21T08:01:04.700" v="1070" actId="20577"/>
        <pc:sldMkLst>
          <pc:docMk/>
          <pc:sldMk cId="2171809330" sldId="368"/>
        </pc:sldMkLst>
        <pc:spChg chg="mod">
          <ac:chgData name="Chris Klug" userId="6fd0fc52-eb5d-4208-bee4-33e0840f7931" providerId="ADAL" clId="{013D062F-34FE-4E3C-9536-1F5FFE51A885}" dt="2024-02-21T08:01:04.700" v="1070" actId="20577"/>
          <ac:spMkLst>
            <pc:docMk/>
            <pc:sldMk cId="2171809330" sldId="368"/>
            <ac:spMk id="2" creationId="{041A57F4-A639-359C-49A1-DAA45D151357}"/>
          </ac:spMkLst>
        </pc:spChg>
      </pc:sldChg>
      <pc:sldChg chg="addSp delSp modSp add mod">
        <pc:chgData name="Chris Klug" userId="6fd0fc52-eb5d-4208-bee4-33e0840f7931" providerId="ADAL" clId="{013D062F-34FE-4E3C-9536-1F5FFE51A885}" dt="2024-02-21T08:04:42.438" v="1106" actId="22"/>
        <pc:sldMkLst>
          <pc:docMk/>
          <pc:sldMk cId="2062805541" sldId="369"/>
        </pc:sldMkLst>
        <pc:spChg chg="mod">
          <ac:chgData name="Chris Klug" userId="6fd0fc52-eb5d-4208-bee4-33e0840f7931" providerId="ADAL" clId="{013D062F-34FE-4E3C-9536-1F5FFE51A885}" dt="2024-02-21T08:02:52.241" v="1091" actId="404"/>
          <ac:spMkLst>
            <pc:docMk/>
            <pc:sldMk cId="2062805541" sldId="369"/>
            <ac:spMk id="2" creationId="{D46AAA3E-479A-063F-29FA-9DC3434C4251}"/>
          </ac:spMkLst>
        </pc:spChg>
        <pc:spChg chg="add del">
          <ac:chgData name="Chris Klug" userId="6fd0fc52-eb5d-4208-bee4-33e0840f7931" providerId="ADAL" clId="{013D062F-34FE-4E3C-9536-1F5FFE51A885}" dt="2024-02-21T08:04:42.438" v="1106" actId="22"/>
          <ac:spMkLst>
            <pc:docMk/>
            <pc:sldMk cId="2062805541" sldId="369"/>
            <ac:spMk id="4" creationId="{E8FAE3F0-4D38-3691-1051-9C69D3715C50}"/>
          </ac:spMkLst>
        </pc:spChg>
      </pc:sldChg>
      <pc:sldChg chg="modSp add del mod">
        <pc:chgData name="Chris Klug" userId="6fd0fc52-eb5d-4208-bee4-33e0840f7931" providerId="ADAL" clId="{013D062F-34FE-4E3C-9536-1F5FFE51A885}" dt="2024-02-21T08:11:06.554" v="1291" actId="47"/>
        <pc:sldMkLst>
          <pc:docMk/>
          <pc:sldMk cId="3838115968" sldId="370"/>
        </pc:sldMkLst>
        <pc:spChg chg="mod">
          <ac:chgData name="Chris Klug" userId="6fd0fc52-eb5d-4208-bee4-33e0840f7931" providerId="ADAL" clId="{013D062F-34FE-4E3C-9536-1F5FFE51A885}" dt="2024-02-21T08:03:46.248" v="1104" actId="20577"/>
          <ac:spMkLst>
            <pc:docMk/>
            <pc:sldMk cId="3838115968" sldId="370"/>
            <ac:spMk id="2" creationId="{304C03D6-79F6-2573-F1F4-D4AF65379DC2}"/>
          </ac:spMkLst>
        </pc:spChg>
      </pc:sldChg>
      <pc:sldChg chg="addSp modSp add mod">
        <pc:chgData name="Chris Klug" userId="6fd0fc52-eb5d-4208-bee4-33e0840f7931" providerId="ADAL" clId="{013D062F-34FE-4E3C-9536-1F5FFE51A885}" dt="2024-02-21T09:04:52.344" v="1716" actId="207"/>
        <pc:sldMkLst>
          <pc:docMk/>
          <pc:sldMk cId="3069764654" sldId="371"/>
        </pc:sldMkLst>
        <pc:spChg chg="mod">
          <ac:chgData name="Chris Klug" userId="6fd0fc52-eb5d-4208-bee4-33e0840f7931" providerId="ADAL" clId="{013D062F-34FE-4E3C-9536-1F5FFE51A885}" dt="2024-02-21T08:20:12.450" v="1307" actId="20577"/>
          <ac:spMkLst>
            <pc:docMk/>
            <pc:sldMk cId="3069764654" sldId="371"/>
            <ac:spMk id="2" creationId="{E8F2B428-79A4-0BA5-3A4E-3479631CCC65}"/>
          </ac:spMkLst>
        </pc:spChg>
        <pc:spChg chg="add mod">
          <ac:chgData name="Chris Klug" userId="6fd0fc52-eb5d-4208-bee4-33e0840f7931" providerId="ADAL" clId="{013D062F-34FE-4E3C-9536-1F5FFE51A885}" dt="2024-02-21T09:04:52.344" v="1716" actId="207"/>
          <ac:spMkLst>
            <pc:docMk/>
            <pc:sldMk cId="3069764654" sldId="371"/>
            <ac:spMk id="3" creationId="{DEA4B779-1A46-A815-55A4-F9AA62A1ABC8}"/>
          </ac:spMkLst>
        </pc:spChg>
      </pc:sldChg>
      <pc:sldChg chg="addSp modSp add mod">
        <pc:chgData name="Chris Klug" userId="6fd0fc52-eb5d-4208-bee4-33e0840f7931" providerId="ADAL" clId="{013D062F-34FE-4E3C-9536-1F5FFE51A885}" dt="2024-02-21T09:47:40.975" v="2113"/>
        <pc:sldMkLst>
          <pc:docMk/>
          <pc:sldMk cId="1422817290" sldId="372"/>
        </pc:sldMkLst>
        <pc:spChg chg="mod">
          <ac:chgData name="Chris Klug" userId="6fd0fc52-eb5d-4208-bee4-33e0840f7931" providerId="ADAL" clId="{013D062F-34FE-4E3C-9536-1F5FFE51A885}" dt="2024-02-21T09:47:40.975" v="2113"/>
          <ac:spMkLst>
            <pc:docMk/>
            <pc:sldMk cId="1422817290" sldId="372"/>
            <ac:spMk id="2" creationId="{831A2D41-642A-4F55-6DB5-BBB74135E511}"/>
          </ac:spMkLst>
        </pc:spChg>
        <pc:spChg chg="add">
          <ac:chgData name="Chris Klug" userId="6fd0fc52-eb5d-4208-bee4-33e0840f7931" providerId="ADAL" clId="{013D062F-34FE-4E3C-9536-1F5FFE51A885}" dt="2024-02-21T08:05:41.148" v="1126"/>
          <ac:spMkLst>
            <pc:docMk/>
            <pc:sldMk cId="1422817290" sldId="372"/>
            <ac:spMk id="3" creationId="{28AB6841-ADE4-2D4F-A399-3A6CFD9F80AA}"/>
          </ac:spMkLst>
        </pc:spChg>
      </pc:sldChg>
      <pc:sldChg chg="addSp modSp add mod">
        <pc:chgData name="Chris Klug" userId="6fd0fc52-eb5d-4208-bee4-33e0840f7931" providerId="ADAL" clId="{013D062F-34FE-4E3C-9536-1F5FFE51A885}" dt="2024-02-21T09:47:40.975" v="2113"/>
        <pc:sldMkLst>
          <pc:docMk/>
          <pc:sldMk cId="113879253" sldId="373"/>
        </pc:sldMkLst>
        <pc:spChg chg="mod">
          <ac:chgData name="Chris Klug" userId="6fd0fc52-eb5d-4208-bee4-33e0840f7931" providerId="ADAL" clId="{013D062F-34FE-4E3C-9536-1F5FFE51A885}" dt="2024-02-21T09:47:40.975" v="2113"/>
          <ac:spMkLst>
            <pc:docMk/>
            <pc:sldMk cId="113879253" sldId="373"/>
            <ac:spMk id="2" creationId="{3AB72565-54CD-9839-F5E8-1B7097EA7457}"/>
          </ac:spMkLst>
        </pc:spChg>
        <pc:spChg chg="add mod">
          <ac:chgData name="Chris Klug" userId="6fd0fc52-eb5d-4208-bee4-33e0840f7931" providerId="ADAL" clId="{013D062F-34FE-4E3C-9536-1F5FFE51A885}" dt="2024-02-21T09:05:10.809" v="1719"/>
          <ac:spMkLst>
            <pc:docMk/>
            <pc:sldMk cId="113879253" sldId="373"/>
            <ac:spMk id="3" creationId="{490B0881-3603-064C-4F81-334D08580395}"/>
          </ac:spMkLst>
        </pc:spChg>
      </pc:sldChg>
      <pc:sldChg chg="addSp modSp add mod">
        <pc:chgData name="Chris Klug" userId="6fd0fc52-eb5d-4208-bee4-33e0840f7931" providerId="ADAL" clId="{013D062F-34FE-4E3C-9536-1F5FFE51A885}" dt="2024-02-21T09:47:40.975" v="2113"/>
        <pc:sldMkLst>
          <pc:docMk/>
          <pc:sldMk cId="3202636246" sldId="374"/>
        </pc:sldMkLst>
        <pc:spChg chg="mod">
          <ac:chgData name="Chris Klug" userId="6fd0fc52-eb5d-4208-bee4-33e0840f7931" providerId="ADAL" clId="{013D062F-34FE-4E3C-9536-1F5FFE51A885}" dt="2024-02-21T09:47:40.975" v="2113"/>
          <ac:spMkLst>
            <pc:docMk/>
            <pc:sldMk cId="3202636246" sldId="374"/>
            <ac:spMk id="2" creationId="{E66688FB-B1B8-314A-F70C-87B6F839C6A1}"/>
          </ac:spMkLst>
        </pc:spChg>
        <pc:spChg chg="add mod">
          <ac:chgData name="Chris Klug" userId="6fd0fc52-eb5d-4208-bee4-33e0840f7931" providerId="ADAL" clId="{013D062F-34FE-4E3C-9536-1F5FFE51A885}" dt="2024-02-21T09:05:48.926" v="1734" actId="1038"/>
          <ac:spMkLst>
            <pc:docMk/>
            <pc:sldMk cId="3202636246" sldId="374"/>
            <ac:spMk id="3" creationId="{FE91D759-6EE7-C470-FF01-F4DE3984F9BA}"/>
          </ac:spMkLst>
        </pc:spChg>
      </pc:sldChg>
      <pc:sldChg chg="addSp modSp add mod">
        <pc:chgData name="Chris Klug" userId="6fd0fc52-eb5d-4208-bee4-33e0840f7931" providerId="ADAL" clId="{013D062F-34FE-4E3C-9536-1F5FFE51A885}" dt="2024-02-21T09:05:27.846" v="1728"/>
        <pc:sldMkLst>
          <pc:docMk/>
          <pc:sldMk cId="1797073537" sldId="375"/>
        </pc:sldMkLst>
        <pc:spChg chg="mod">
          <ac:chgData name="Chris Klug" userId="6fd0fc52-eb5d-4208-bee4-33e0840f7931" providerId="ADAL" clId="{013D062F-34FE-4E3C-9536-1F5FFE51A885}" dt="2024-02-21T08:19:51.375" v="1304" actId="14100"/>
          <ac:spMkLst>
            <pc:docMk/>
            <pc:sldMk cId="1797073537" sldId="375"/>
            <ac:spMk id="2" creationId="{A6DE18B7-5033-A996-3190-86290BF1713B}"/>
          </ac:spMkLst>
        </pc:spChg>
        <pc:spChg chg="add mod">
          <ac:chgData name="Chris Klug" userId="6fd0fc52-eb5d-4208-bee4-33e0840f7931" providerId="ADAL" clId="{013D062F-34FE-4E3C-9536-1F5FFE51A885}" dt="2024-02-21T09:05:27.846" v="1728"/>
          <ac:spMkLst>
            <pc:docMk/>
            <pc:sldMk cId="1797073537" sldId="375"/>
            <ac:spMk id="3" creationId="{1AECF17D-2140-F302-36D0-3C271BBB2E81}"/>
          </ac:spMkLst>
        </pc:spChg>
      </pc:sldChg>
      <pc:sldChg chg="addSp modSp add mod ord">
        <pc:chgData name="Chris Klug" userId="6fd0fc52-eb5d-4208-bee4-33e0840f7931" providerId="ADAL" clId="{013D062F-34FE-4E3C-9536-1F5FFE51A885}" dt="2024-02-21T09:47:40.975" v="2113"/>
        <pc:sldMkLst>
          <pc:docMk/>
          <pc:sldMk cId="3848098224" sldId="376"/>
        </pc:sldMkLst>
        <pc:spChg chg="mod">
          <ac:chgData name="Chris Klug" userId="6fd0fc52-eb5d-4208-bee4-33e0840f7931" providerId="ADAL" clId="{013D062F-34FE-4E3C-9536-1F5FFE51A885}" dt="2024-02-21T09:47:40.975" v="2113"/>
          <ac:spMkLst>
            <pc:docMk/>
            <pc:sldMk cId="3848098224" sldId="376"/>
            <ac:spMk id="2" creationId="{404551FC-9835-2CF6-65A1-9B3DF85095A2}"/>
          </ac:spMkLst>
        </pc:spChg>
        <pc:spChg chg="add mod">
          <ac:chgData name="Chris Klug" userId="6fd0fc52-eb5d-4208-bee4-33e0840f7931" providerId="ADAL" clId="{013D062F-34FE-4E3C-9536-1F5FFE51A885}" dt="2024-02-21T09:04:56.945" v="1717"/>
          <ac:spMkLst>
            <pc:docMk/>
            <pc:sldMk cId="3848098224" sldId="376"/>
            <ac:spMk id="3" creationId="{2A8C0366-327D-B229-9BB0-ECD58D34EF23}"/>
          </ac:spMkLst>
        </pc:spChg>
      </pc:sldChg>
      <pc:sldChg chg="addSp modSp add mod">
        <pc:chgData name="Chris Klug" userId="6fd0fc52-eb5d-4208-bee4-33e0840f7931" providerId="ADAL" clId="{013D062F-34FE-4E3C-9536-1F5FFE51A885}" dt="2024-02-21T09:05:08.408" v="1718"/>
        <pc:sldMkLst>
          <pc:docMk/>
          <pc:sldMk cId="2308658536" sldId="377"/>
        </pc:sldMkLst>
        <pc:spChg chg="mod">
          <ac:chgData name="Chris Klug" userId="6fd0fc52-eb5d-4208-bee4-33e0840f7931" providerId="ADAL" clId="{013D062F-34FE-4E3C-9536-1F5FFE51A885}" dt="2024-02-21T08:54:21.688" v="1499" actId="20577"/>
          <ac:spMkLst>
            <pc:docMk/>
            <pc:sldMk cId="2308658536" sldId="377"/>
            <ac:spMk id="2" creationId="{24A3463E-8E7C-E8FE-B520-10E46071E9FA}"/>
          </ac:spMkLst>
        </pc:spChg>
        <pc:spChg chg="add mod">
          <ac:chgData name="Chris Klug" userId="6fd0fc52-eb5d-4208-bee4-33e0840f7931" providerId="ADAL" clId="{013D062F-34FE-4E3C-9536-1F5FFE51A885}" dt="2024-02-21T09:05:08.408" v="1718"/>
          <ac:spMkLst>
            <pc:docMk/>
            <pc:sldMk cId="2308658536" sldId="377"/>
            <ac:spMk id="3" creationId="{0A22F972-ECCE-9884-38D8-C103C75A3F0B}"/>
          </ac:spMkLst>
        </pc:spChg>
      </pc:sldChg>
      <pc:sldChg chg="addSp modSp add mod">
        <pc:chgData name="Chris Klug" userId="6fd0fc52-eb5d-4208-bee4-33e0840f7931" providerId="ADAL" clId="{013D062F-34FE-4E3C-9536-1F5FFE51A885}" dt="2024-02-21T09:47:40.975" v="2113"/>
        <pc:sldMkLst>
          <pc:docMk/>
          <pc:sldMk cId="2823853232" sldId="378"/>
        </pc:sldMkLst>
        <pc:spChg chg="mod">
          <ac:chgData name="Chris Klug" userId="6fd0fc52-eb5d-4208-bee4-33e0840f7931" providerId="ADAL" clId="{013D062F-34FE-4E3C-9536-1F5FFE51A885}" dt="2024-02-21T09:47:40.975" v="2113"/>
          <ac:spMkLst>
            <pc:docMk/>
            <pc:sldMk cId="2823853232" sldId="378"/>
            <ac:spMk id="2" creationId="{89A81C05-6739-32F8-C094-B27EC99D0121}"/>
          </ac:spMkLst>
        </pc:spChg>
        <pc:spChg chg="add mod">
          <ac:chgData name="Chris Klug" userId="6fd0fc52-eb5d-4208-bee4-33e0840f7931" providerId="ADAL" clId="{013D062F-34FE-4E3C-9536-1F5FFE51A885}" dt="2024-02-21T09:05:16.492" v="1720"/>
          <ac:spMkLst>
            <pc:docMk/>
            <pc:sldMk cId="2823853232" sldId="378"/>
            <ac:spMk id="3" creationId="{BF3BC24F-F840-312C-07C6-1CEAAD23CAEB}"/>
          </ac:spMkLst>
        </pc:spChg>
      </pc:sldChg>
      <pc:sldChg chg="modSp new mod ord">
        <pc:chgData name="Chris Klug" userId="6fd0fc52-eb5d-4208-bee4-33e0840f7931" providerId="ADAL" clId="{013D062F-34FE-4E3C-9536-1F5FFE51A885}" dt="2024-02-21T09:47:40.975" v="2113"/>
        <pc:sldMkLst>
          <pc:docMk/>
          <pc:sldMk cId="2603120763" sldId="379"/>
        </pc:sldMkLst>
        <pc:spChg chg="mod">
          <ac:chgData name="Chris Klug" userId="6fd0fc52-eb5d-4208-bee4-33e0840f7931" providerId="ADAL" clId="{013D062F-34FE-4E3C-9536-1F5FFE51A885}" dt="2024-02-21T09:47:40.975" v="2113"/>
          <ac:spMkLst>
            <pc:docMk/>
            <pc:sldMk cId="2603120763" sldId="379"/>
            <ac:spMk id="2" creationId="{22BE4B44-3AD4-B21A-E101-5BBC372C4C5F}"/>
          </ac:spMkLst>
        </pc:spChg>
      </pc:sldChg>
      <pc:sldChg chg="modSp add del mod modClrScheme chgLayout">
        <pc:chgData name="Chris Klug" userId="6fd0fc52-eb5d-4208-bee4-33e0840f7931" providerId="ADAL" clId="{013D062F-34FE-4E3C-9536-1F5FFE51A885}" dt="2024-02-21T09:04:10.287" v="1683" actId="47"/>
        <pc:sldMkLst>
          <pc:docMk/>
          <pc:sldMk cId="4206387680" sldId="380"/>
        </pc:sldMkLst>
        <pc:spChg chg="mod ord">
          <ac:chgData name="Chris Klug" userId="6fd0fc52-eb5d-4208-bee4-33e0840f7931" providerId="ADAL" clId="{013D062F-34FE-4E3C-9536-1F5FFE51A885}" dt="2024-02-21T09:04:08.568" v="1682" actId="20577"/>
          <ac:spMkLst>
            <pc:docMk/>
            <pc:sldMk cId="4206387680" sldId="380"/>
            <ac:spMk id="2" creationId="{37C2342D-2454-800A-B749-AF2E5580C782}"/>
          </ac:spMkLst>
        </pc:spChg>
      </pc:sldChg>
      <pc:sldChg chg="modSp add del mod">
        <pc:chgData name="Chris Klug" userId="6fd0fc52-eb5d-4208-bee4-33e0840f7931" providerId="ADAL" clId="{013D062F-34FE-4E3C-9536-1F5FFE51A885}" dt="2024-02-21T09:13:55.183" v="1891" actId="2696"/>
        <pc:sldMkLst>
          <pc:docMk/>
          <pc:sldMk cId="1066868777" sldId="381"/>
        </pc:sldMkLst>
        <pc:spChg chg="mod">
          <ac:chgData name="Chris Klug" userId="6fd0fc52-eb5d-4208-bee4-33e0840f7931" providerId="ADAL" clId="{013D062F-34FE-4E3C-9536-1F5FFE51A885}" dt="2024-02-21T09:04:06.314" v="1679" actId="6549"/>
          <ac:spMkLst>
            <pc:docMk/>
            <pc:sldMk cId="1066868777" sldId="381"/>
            <ac:spMk id="2" creationId="{5FE550ED-EA68-04D2-195A-357B67699F24}"/>
          </ac:spMkLst>
        </pc:spChg>
      </pc:sldChg>
      <pc:sldChg chg="modSp add mod modNotesTx">
        <pc:chgData name="Chris Klug" userId="6fd0fc52-eb5d-4208-bee4-33e0840f7931" providerId="ADAL" clId="{013D062F-34FE-4E3C-9536-1F5FFE51A885}" dt="2024-02-21T10:22:54.971" v="2637" actId="20577"/>
        <pc:sldMkLst>
          <pc:docMk/>
          <pc:sldMk cId="1838863020" sldId="381"/>
        </pc:sldMkLst>
        <pc:spChg chg="mod">
          <ac:chgData name="Chris Klug" userId="6fd0fc52-eb5d-4208-bee4-33e0840f7931" providerId="ADAL" clId="{013D062F-34FE-4E3C-9536-1F5FFE51A885}" dt="2024-02-21T09:13:58.872" v="1896" actId="20577"/>
          <ac:spMkLst>
            <pc:docMk/>
            <pc:sldMk cId="1838863020" sldId="381"/>
            <ac:spMk id="2" creationId="{252CCC1C-5251-8D62-01B8-35FA673B309C}"/>
          </ac:spMkLst>
        </pc:spChg>
      </pc:sldChg>
      <pc:sldChg chg="modSp new mod">
        <pc:chgData name="Chris Klug" userId="6fd0fc52-eb5d-4208-bee4-33e0840f7931" providerId="ADAL" clId="{013D062F-34FE-4E3C-9536-1F5FFE51A885}" dt="2024-02-21T09:47:40.975" v="2113"/>
        <pc:sldMkLst>
          <pc:docMk/>
          <pc:sldMk cId="938744567" sldId="382"/>
        </pc:sldMkLst>
        <pc:spChg chg="mod">
          <ac:chgData name="Chris Klug" userId="6fd0fc52-eb5d-4208-bee4-33e0840f7931" providerId="ADAL" clId="{013D062F-34FE-4E3C-9536-1F5FFE51A885}" dt="2024-02-21T09:47:40.975" v="2113"/>
          <ac:spMkLst>
            <pc:docMk/>
            <pc:sldMk cId="938744567" sldId="382"/>
            <ac:spMk id="2" creationId="{BDA214B0-65F4-6CBE-035B-AB30F8B5C5AC}"/>
          </ac:spMkLst>
        </pc:spChg>
      </pc:sldChg>
      <pc:sldChg chg="add del">
        <pc:chgData name="Chris Klug" userId="6fd0fc52-eb5d-4208-bee4-33e0840f7931" providerId="ADAL" clId="{013D062F-34FE-4E3C-9536-1F5FFE51A885}" dt="2024-02-21T09:04:06.004" v="1678"/>
        <pc:sldMkLst>
          <pc:docMk/>
          <pc:sldMk cId="2582428424" sldId="382"/>
        </pc:sldMkLst>
      </pc:sldChg>
      <pc:sldChg chg="add del">
        <pc:chgData name="Chris Klug" userId="6fd0fc52-eb5d-4208-bee4-33e0840f7931" providerId="ADAL" clId="{013D062F-34FE-4E3C-9536-1F5FFE51A885}" dt="2024-02-21T09:08:33.470" v="1736"/>
        <pc:sldMkLst>
          <pc:docMk/>
          <pc:sldMk cId="3688130657" sldId="382"/>
        </pc:sldMkLst>
      </pc:sldChg>
      <pc:sldChg chg="addSp delSp new add del mod">
        <pc:chgData name="Chris Klug" userId="6fd0fc52-eb5d-4208-bee4-33e0840f7931" providerId="ADAL" clId="{013D062F-34FE-4E3C-9536-1F5FFE51A885}" dt="2024-02-21T09:13:53.812" v="1890" actId="2696"/>
        <pc:sldMkLst>
          <pc:docMk/>
          <pc:sldMk cId="3120032358" sldId="383"/>
        </pc:sldMkLst>
        <pc:spChg chg="del">
          <ac:chgData name="Chris Klug" userId="6fd0fc52-eb5d-4208-bee4-33e0840f7931" providerId="ADAL" clId="{013D062F-34FE-4E3C-9536-1F5FFE51A885}" dt="2024-02-21T09:13:14.385" v="1887" actId="478"/>
          <ac:spMkLst>
            <pc:docMk/>
            <pc:sldMk cId="3120032358" sldId="383"/>
            <ac:spMk id="2" creationId="{3D05D9A2-3215-6870-BFEE-2D7E2252C490}"/>
          </ac:spMkLst>
        </pc:spChg>
        <pc:picChg chg="add">
          <ac:chgData name="Chris Klug" userId="6fd0fc52-eb5d-4208-bee4-33e0840f7931" providerId="ADAL" clId="{013D062F-34FE-4E3C-9536-1F5FFE51A885}" dt="2024-02-21T09:13:14.948" v="1888" actId="22"/>
          <ac:picMkLst>
            <pc:docMk/>
            <pc:sldMk cId="3120032358" sldId="383"/>
            <ac:picMk id="4" creationId="{C6DBEF4C-A513-3E59-C01D-8FEEC413EA40}"/>
          </ac:picMkLst>
        </pc:picChg>
      </pc:sldChg>
      <pc:sldChg chg="modSp add mod">
        <pc:chgData name="Chris Klug" userId="6fd0fc52-eb5d-4208-bee4-33e0840f7931" providerId="ADAL" clId="{013D062F-34FE-4E3C-9536-1F5FFE51A885}" dt="2024-02-21T09:24:43.959" v="2012" actId="20577"/>
        <pc:sldMkLst>
          <pc:docMk/>
          <pc:sldMk cId="1465335614" sldId="384"/>
        </pc:sldMkLst>
        <pc:spChg chg="mod">
          <ac:chgData name="Chris Klug" userId="6fd0fc52-eb5d-4208-bee4-33e0840f7931" providerId="ADAL" clId="{013D062F-34FE-4E3C-9536-1F5FFE51A885}" dt="2024-02-21T09:24:43.959" v="2012" actId="20577"/>
          <ac:spMkLst>
            <pc:docMk/>
            <pc:sldMk cId="1465335614" sldId="384"/>
            <ac:spMk id="2" creationId="{260BE302-3AD8-BD0A-E952-F98B472F3771}"/>
          </ac:spMkLst>
        </pc:spChg>
      </pc:sldChg>
      <pc:sldChg chg="add del">
        <pc:chgData name="Chris Klug" userId="6fd0fc52-eb5d-4208-bee4-33e0840f7931" providerId="ADAL" clId="{013D062F-34FE-4E3C-9536-1F5FFE51A885}" dt="2024-02-21T09:24:39.014" v="2001" actId="47"/>
        <pc:sldMkLst>
          <pc:docMk/>
          <pc:sldMk cId="4075158326" sldId="384"/>
        </pc:sldMkLst>
      </pc:sldChg>
      <pc:sldChg chg="delSp modSp add mod">
        <pc:chgData name="Chris Klug" userId="6fd0fc52-eb5d-4208-bee4-33e0840f7931" providerId="ADAL" clId="{013D062F-34FE-4E3C-9536-1F5FFE51A885}" dt="2024-02-21T09:47:40.975" v="2113"/>
        <pc:sldMkLst>
          <pc:docMk/>
          <pc:sldMk cId="1581029799" sldId="385"/>
        </pc:sldMkLst>
        <pc:spChg chg="mod">
          <ac:chgData name="Chris Klug" userId="6fd0fc52-eb5d-4208-bee4-33e0840f7931" providerId="ADAL" clId="{013D062F-34FE-4E3C-9536-1F5FFE51A885}" dt="2024-02-21T09:47:40.975" v="2113"/>
          <ac:spMkLst>
            <pc:docMk/>
            <pc:sldMk cId="1581029799" sldId="385"/>
            <ac:spMk id="2" creationId="{19BA9832-EBE0-937D-72FB-97B988BC0EA6}"/>
          </ac:spMkLst>
        </pc:spChg>
        <pc:spChg chg="del">
          <ac:chgData name="Chris Klug" userId="6fd0fc52-eb5d-4208-bee4-33e0840f7931" providerId="ADAL" clId="{013D062F-34FE-4E3C-9536-1F5FFE51A885}" dt="2024-02-21T09:35:22.025" v="2014" actId="478"/>
          <ac:spMkLst>
            <pc:docMk/>
            <pc:sldMk cId="1581029799" sldId="385"/>
            <ac:spMk id="3" creationId="{6AEF6802-C06E-7216-486C-85234DF68436}"/>
          </ac:spMkLst>
        </pc:spChg>
      </pc:sldChg>
      <pc:sldChg chg="modSp add mod">
        <pc:chgData name="Chris Klug" userId="6fd0fc52-eb5d-4208-bee4-33e0840f7931" providerId="ADAL" clId="{013D062F-34FE-4E3C-9536-1F5FFE51A885}" dt="2024-02-21T09:51:34.668" v="2121" actId="20577"/>
        <pc:sldMkLst>
          <pc:docMk/>
          <pc:sldMk cId="2865745750" sldId="386"/>
        </pc:sldMkLst>
        <pc:spChg chg="mod">
          <ac:chgData name="Chris Klug" userId="6fd0fc52-eb5d-4208-bee4-33e0840f7931" providerId="ADAL" clId="{013D062F-34FE-4E3C-9536-1F5FFE51A885}" dt="2024-02-21T09:51:34.668" v="2121" actId="20577"/>
          <ac:spMkLst>
            <pc:docMk/>
            <pc:sldMk cId="2865745750" sldId="386"/>
            <ac:spMk id="2" creationId="{3CAE10EE-9374-D044-D9C4-21ED149D3C3F}"/>
          </ac:spMkLst>
        </pc:spChg>
      </pc:sldChg>
      <pc:sldChg chg="addSp delSp modSp add setBg">
        <pc:chgData name="Chris Klug" userId="6fd0fc52-eb5d-4208-bee4-33e0840f7931" providerId="ADAL" clId="{013D062F-34FE-4E3C-9536-1F5FFE51A885}" dt="2024-04-16T06:13:31.766" v="2797"/>
        <pc:sldMkLst>
          <pc:docMk/>
          <pc:sldMk cId="959593349" sldId="387"/>
        </pc:sldMkLst>
        <pc:picChg chg="del">
          <ac:chgData name="Chris Klug" userId="6fd0fc52-eb5d-4208-bee4-33e0840f7931" providerId="ADAL" clId="{013D062F-34FE-4E3C-9536-1F5FFE51A885}" dt="2024-02-21T09:40:43.914" v="2088" actId="478"/>
          <ac:picMkLst>
            <pc:docMk/>
            <pc:sldMk cId="959593349" sldId="387"/>
            <ac:picMk id="6148" creationId="{937512F1-21DE-3382-9E54-30FFA506F553}"/>
          </ac:picMkLst>
        </pc:picChg>
        <pc:picChg chg="add mod">
          <ac:chgData name="Chris Klug" userId="6fd0fc52-eb5d-4208-bee4-33e0840f7931" providerId="ADAL" clId="{013D062F-34FE-4E3C-9536-1F5FFE51A885}" dt="2024-02-21T09:40:48.799" v="2090" actId="14100"/>
          <ac:picMkLst>
            <pc:docMk/>
            <pc:sldMk cId="959593349" sldId="387"/>
            <ac:picMk id="8194" creationId="{77FD6EC6-0F64-BAF6-0A71-6E4B415AB044}"/>
          </ac:picMkLst>
        </pc:picChg>
      </pc:sldChg>
      <pc:sldChg chg="modSp new mod">
        <pc:chgData name="Chris Klug" userId="6fd0fc52-eb5d-4208-bee4-33e0840f7931" providerId="ADAL" clId="{013D062F-34FE-4E3C-9536-1F5FFE51A885}" dt="2024-02-21T09:47:40.975" v="2113"/>
        <pc:sldMkLst>
          <pc:docMk/>
          <pc:sldMk cId="1731025718" sldId="388"/>
        </pc:sldMkLst>
        <pc:spChg chg="mod">
          <ac:chgData name="Chris Klug" userId="6fd0fc52-eb5d-4208-bee4-33e0840f7931" providerId="ADAL" clId="{013D062F-34FE-4E3C-9536-1F5FFE51A885}" dt="2024-02-21T09:47:40.975" v="2113"/>
          <ac:spMkLst>
            <pc:docMk/>
            <pc:sldMk cId="1731025718" sldId="388"/>
            <ac:spMk id="2" creationId="{C54FDB57-AD56-EE3B-8BE1-AA1F4B8D9439}"/>
          </ac:spMkLst>
        </pc:spChg>
      </pc:sldChg>
      <pc:sldChg chg="addSp modSp add mod">
        <pc:chgData name="Chris Klug" userId="6fd0fc52-eb5d-4208-bee4-33e0840f7931" providerId="ADAL" clId="{013D062F-34FE-4E3C-9536-1F5FFE51A885}" dt="2024-02-21T09:56:22.210" v="2175" actId="14100"/>
        <pc:sldMkLst>
          <pc:docMk/>
          <pc:sldMk cId="2576625849" sldId="389"/>
        </pc:sldMkLst>
        <pc:spChg chg="mod">
          <ac:chgData name="Chris Klug" userId="6fd0fc52-eb5d-4208-bee4-33e0840f7931" providerId="ADAL" clId="{013D062F-34FE-4E3C-9536-1F5FFE51A885}" dt="2024-02-21T09:56:22.210" v="2175" actId="14100"/>
          <ac:spMkLst>
            <pc:docMk/>
            <pc:sldMk cId="2576625849" sldId="389"/>
            <ac:spMk id="2" creationId="{21CD7C7D-3288-57BE-1BD5-B8841668142D}"/>
          </ac:spMkLst>
        </pc:spChg>
        <pc:spChg chg="add mod">
          <ac:chgData name="Chris Klug" userId="6fd0fc52-eb5d-4208-bee4-33e0840f7931" providerId="ADAL" clId="{013D062F-34FE-4E3C-9536-1F5FFE51A885}" dt="2024-02-21T09:55:18.468" v="2133" actId="571"/>
          <ac:spMkLst>
            <pc:docMk/>
            <pc:sldMk cId="2576625849" sldId="389"/>
            <ac:spMk id="3" creationId="{196B8DAE-F9D0-A96F-0C34-CE400CC3B7F1}"/>
          </ac:spMkLst>
        </pc:spChg>
      </pc:sldChg>
      <pc:sldChg chg="modSp add mod modNotesTx">
        <pc:chgData name="Chris Klug" userId="6fd0fc52-eb5d-4208-bee4-33e0840f7931" providerId="ADAL" clId="{013D062F-34FE-4E3C-9536-1F5FFE51A885}" dt="2024-02-21T09:57:29.943" v="2180" actId="6549"/>
        <pc:sldMkLst>
          <pc:docMk/>
          <pc:sldMk cId="2053023476" sldId="390"/>
        </pc:sldMkLst>
        <pc:spChg chg="mod">
          <ac:chgData name="Chris Klug" userId="6fd0fc52-eb5d-4208-bee4-33e0840f7931" providerId="ADAL" clId="{013D062F-34FE-4E3C-9536-1F5FFE51A885}" dt="2024-02-21T09:57:27.549" v="2179"/>
          <ac:spMkLst>
            <pc:docMk/>
            <pc:sldMk cId="2053023476" sldId="390"/>
            <ac:spMk id="2" creationId="{43047164-3C6C-2DE5-69DB-3530A2D072B5}"/>
          </ac:spMkLst>
        </pc:spChg>
      </pc:sldChg>
      <pc:sldChg chg="addSp delSp modSp new mod setBg">
        <pc:chgData name="Chris Klug" userId="6fd0fc52-eb5d-4208-bee4-33e0840f7931" providerId="ADAL" clId="{013D062F-34FE-4E3C-9536-1F5FFE51A885}" dt="2024-02-21T09:58:07.696" v="2202" actId="1035"/>
        <pc:sldMkLst>
          <pc:docMk/>
          <pc:sldMk cId="945121607" sldId="391"/>
        </pc:sldMkLst>
        <pc:spChg chg="del">
          <ac:chgData name="Chris Klug" userId="6fd0fc52-eb5d-4208-bee4-33e0840f7931" providerId="ADAL" clId="{013D062F-34FE-4E3C-9536-1F5FFE51A885}" dt="2024-02-21T09:57:34.786" v="2182" actId="478"/>
          <ac:spMkLst>
            <pc:docMk/>
            <pc:sldMk cId="945121607" sldId="391"/>
            <ac:spMk id="2" creationId="{20F30556-5792-5025-BC6A-743E1F48F021}"/>
          </ac:spMkLst>
        </pc:spChg>
        <pc:picChg chg="add mod">
          <ac:chgData name="Chris Klug" userId="6fd0fc52-eb5d-4208-bee4-33e0840f7931" providerId="ADAL" clId="{013D062F-34FE-4E3C-9536-1F5FFE51A885}" dt="2024-02-21T09:58:07.696" v="2202" actId="1035"/>
          <ac:picMkLst>
            <pc:docMk/>
            <pc:sldMk cId="945121607" sldId="391"/>
            <ac:picMk id="9218" creationId="{AFF5E539-0520-ADFF-2EA3-34A8FEC05CFA}"/>
          </ac:picMkLst>
        </pc:picChg>
      </pc:sldChg>
      <pc:sldChg chg="addSp modSp new mod ord">
        <pc:chgData name="Chris Klug" userId="6fd0fc52-eb5d-4208-bee4-33e0840f7931" providerId="ADAL" clId="{013D062F-34FE-4E3C-9536-1F5FFE51A885}" dt="2024-02-21T10:05:58.527" v="2299"/>
        <pc:sldMkLst>
          <pc:docMk/>
          <pc:sldMk cId="3728317697" sldId="392"/>
        </pc:sldMkLst>
        <pc:spChg chg="add mod">
          <ac:chgData name="Chris Klug" userId="6fd0fc52-eb5d-4208-bee4-33e0840f7931" providerId="ADAL" clId="{013D062F-34FE-4E3C-9536-1F5FFE51A885}" dt="2024-02-21T10:04:01.335" v="2296" actId="1076"/>
          <ac:spMkLst>
            <pc:docMk/>
            <pc:sldMk cId="3728317697" sldId="392"/>
            <ac:spMk id="3" creationId="{46FFD086-5751-B255-49D7-92AF3169AB50}"/>
          </ac:spMkLst>
        </pc:spChg>
        <pc:spChg chg="add mod">
          <ac:chgData name="Chris Klug" userId="6fd0fc52-eb5d-4208-bee4-33e0840f7931" providerId="ADAL" clId="{013D062F-34FE-4E3C-9536-1F5FFE51A885}" dt="2024-02-21T10:03:08.759" v="2286" actId="1035"/>
          <ac:spMkLst>
            <pc:docMk/>
            <pc:sldMk cId="3728317697" sldId="392"/>
            <ac:spMk id="4" creationId="{5DB62BAC-8026-3ADD-9414-4DBCC80BB09F}"/>
          </ac:spMkLst>
        </pc:spChg>
        <pc:spChg chg="add mod">
          <ac:chgData name="Chris Klug" userId="6fd0fc52-eb5d-4208-bee4-33e0840f7931" providerId="ADAL" clId="{013D062F-34FE-4E3C-9536-1F5FFE51A885}" dt="2024-02-21T10:04:04.416" v="2297" actId="14100"/>
          <ac:spMkLst>
            <pc:docMk/>
            <pc:sldMk cId="3728317697" sldId="392"/>
            <ac:spMk id="5" creationId="{69A213AE-7D05-C021-C63E-59BB50F7B47F}"/>
          </ac:spMkLst>
        </pc:spChg>
      </pc:sldChg>
      <pc:sldChg chg="modSp add mod">
        <pc:chgData name="Chris Klug" userId="6fd0fc52-eb5d-4208-bee4-33e0840f7931" providerId="ADAL" clId="{013D062F-34FE-4E3C-9536-1F5FFE51A885}" dt="2024-02-21T10:10:10.050" v="2318" actId="207"/>
        <pc:sldMkLst>
          <pc:docMk/>
          <pc:sldMk cId="877578112" sldId="393"/>
        </pc:sldMkLst>
        <pc:spChg chg="mod">
          <ac:chgData name="Chris Klug" userId="6fd0fc52-eb5d-4208-bee4-33e0840f7931" providerId="ADAL" clId="{013D062F-34FE-4E3C-9536-1F5FFE51A885}" dt="2024-02-21T10:10:10.050" v="2318" actId="207"/>
          <ac:spMkLst>
            <pc:docMk/>
            <pc:sldMk cId="877578112" sldId="393"/>
            <ac:spMk id="2" creationId="{5EBEB867-0958-240C-6F16-3927979F65FE}"/>
          </ac:spMkLst>
        </pc:spChg>
      </pc:sldChg>
      <pc:sldChg chg="modSp add mod">
        <pc:chgData name="Chris Klug" userId="6fd0fc52-eb5d-4208-bee4-33e0840f7931" providerId="ADAL" clId="{013D062F-34FE-4E3C-9536-1F5FFE51A885}" dt="2024-02-21T10:10:53.887" v="2336" actId="20577"/>
        <pc:sldMkLst>
          <pc:docMk/>
          <pc:sldMk cId="2478811630" sldId="394"/>
        </pc:sldMkLst>
        <pc:spChg chg="mod">
          <ac:chgData name="Chris Klug" userId="6fd0fc52-eb5d-4208-bee4-33e0840f7931" providerId="ADAL" clId="{013D062F-34FE-4E3C-9536-1F5FFE51A885}" dt="2024-02-21T10:10:53.887" v="2336" actId="20577"/>
          <ac:spMkLst>
            <pc:docMk/>
            <pc:sldMk cId="2478811630" sldId="394"/>
            <ac:spMk id="2" creationId="{18D394B9-462F-93FD-6E05-08BDD6C9C1B7}"/>
          </ac:spMkLst>
        </pc:spChg>
      </pc:sldChg>
      <pc:sldChg chg="addSp delSp modSp new mod modAnim">
        <pc:chgData name="Chris Klug" userId="6fd0fc52-eb5d-4208-bee4-33e0840f7931" providerId="ADAL" clId="{013D062F-34FE-4E3C-9536-1F5FFE51A885}" dt="2024-02-21T10:17:08.188" v="2385"/>
        <pc:sldMkLst>
          <pc:docMk/>
          <pc:sldMk cId="3825528188" sldId="395"/>
        </pc:sldMkLst>
        <pc:spChg chg="del">
          <ac:chgData name="Chris Klug" userId="6fd0fc52-eb5d-4208-bee4-33e0840f7931" providerId="ADAL" clId="{013D062F-34FE-4E3C-9536-1F5FFE51A885}" dt="2024-02-21T10:11:43.673" v="2338" actId="478"/>
          <ac:spMkLst>
            <pc:docMk/>
            <pc:sldMk cId="3825528188" sldId="395"/>
            <ac:spMk id="2" creationId="{13B269E5-8492-053F-1972-AF40FD3E5F36}"/>
          </ac:spMkLst>
        </pc:spChg>
        <pc:grpChg chg="add mod">
          <ac:chgData name="Chris Klug" userId="6fd0fc52-eb5d-4208-bee4-33e0840f7931" providerId="ADAL" clId="{013D062F-34FE-4E3C-9536-1F5FFE51A885}" dt="2024-02-21T10:16:13.255" v="2375" actId="1076"/>
          <ac:grpSpMkLst>
            <pc:docMk/>
            <pc:sldMk cId="3825528188" sldId="395"/>
            <ac:grpSpMk id="13" creationId="{7CA9E241-2312-1D69-F8D7-5F5DDD58ADF6}"/>
          </ac:grpSpMkLst>
        </pc:grpChg>
        <pc:picChg chg="add del mod">
          <ac:chgData name="Chris Klug" userId="6fd0fc52-eb5d-4208-bee4-33e0840f7931" providerId="ADAL" clId="{013D062F-34FE-4E3C-9536-1F5FFE51A885}" dt="2024-02-21T10:11:54.398" v="2341" actId="478"/>
          <ac:picMkLst>
            <pc:docMk/>
            <pc:sldMk cId="3825528188" sldId="395"/>
            <ac:picMk id="4" creationId="{131B9DD7-199D-663C-757D-D240751F097F}"/>
          </ac:picMkLst>
        </pc:picChg>
        <pc:picChg chg="add del">
          <ac:chgData name="Chris Klug" userId="6fd0fc52-eb5d-4208-bee4-33e0840f7931" providerId="ADAL" clId="{013D062F-34FE-4E3C-9536-1F5FFE51A885}" dt="2024-02-21T10:12:34.132" v="2343" actId="478"/>
          <ac:picMkLst>
            <pc:docMk/>
            <pc:sldMk cId="3825528188" sldId="395"/>
            <ac:picMk id="6" creationId="{BF149754-84D8-03E8-F8FC-66F8E31096DF}"/>
          </ac:picMkLst>
        </pc:picChg>
        <pc:picChg chg="add del mod modCrop">
          <ac:chgData name="Chris Klug" userId="6fd0fc52-eb5d-4208-bee4-33e0840f7931" providerId="ADAL" clId="{013D062F-34FE-4E3C-9536-1F5FFE51A885}" dt="2024-02-21T10:14:32.786" v="2349" actId="22"/>
          <ac:picMkLst>
            <pc:docMk/>
            <pc:sldMk cId="3825528188" sldId="395"/>
            <ac:picMk id="8" creationId="{757F01FF-D9C4-0E42-6959-F7112CF2497E}"/>
          </ac:picMkLst>
        </pc:picChg>
        <pc:picChg chg="add mod modCrop">
          <ac:chgData name="Chris Klug" userId="6fd0fc52-eb5d-4208-bee4-33e0840f7931" providerId="ADAL" clId="{013D062F-34FE-4E3C-9536-1F5FFE51A885}" dt="2024-02-21T10:15:21.700" v="2359" actId="164"/>
          <ac:picMkLst>
            <pc:docMk/>
            <pc:sldMk cId="3825528188" sldId="395"/>
            <ac:picMk id="10" creationId="{ADCDEA7A-B9E5-D5DA-FBE8-4CB2E54AA40F}"/>
          </ac:picMkLst>
        </pc:picChg>
        <pc:picChg chg="add mod modCrop">
          <ac:chgData name="Chris Klug" userId="6fd0fc52-eb5d-4208-bee4-33e0840f7931" providerId="ADAL" clId="{013D062F-34FE-4E3C-9536-1F5FFE51A885}" dt="2024-02-21T10:15:21.700" v="2359" actId="164"/>
          <ac:picMkLst>
            <pc:docMk/>
            <pc:sldMk cId="3825528188" sldId="395"/>
            <ac:picMk id="12" creationId="{CD65E46C-A7DE-929A-3C1C-DF430A1FD6D7}"/>
          </ac:picMkLst>
        </pc:picChg>
        <pc:picChg chg="add mod">
          <ac:chgData name="Chris Klug" userId="6fd0fc52-eb5d-4208-bee4-33e0840f7931" providerId="ADAL" clId="{013D062F-34FE-4E3C-9536-1F5FFE51A885}" dt="2024-02-21T10:15:50.584" v="2362" actId="1076"/>
          <ac:picMkLst>
            <pc:docMk/>
            <pc:sldMk cId="3825528188" sldId="395"/>
            <ac:picMk id="14" creationId="{7A772878-EDAD-6C03-2896-DC5021C35B57}"/>
          </ac:picMkLst>
        </pc:picChg>
        <pc:picChg chg="add mod">
          <ac:chgData name="Chris Klug" userId="6fd0fc52-eb5d-4208-bee4-33e0840f7931" providerId="ADAL" clId="{013D062F-34FE-4E3C-9536-1F5FFE51A885}" dt="2024-02-21T10:16:35.285" v="2379" actId="1076"/>
          <ac:picMkLst>
            <pc:docMk/>
            <pc:sldMk cId="3825528188" sldId="395"/>
            <ac:picMk id="15" creationId="{B5B9A222-4E91-3004-407A-AC227D6CA475}"/>
          </ac:picMkLst>
        </pc:picChg>
        <pc:picChg chg="add mod">
          <ac:chgData name="Chris Klug" userId="6fd0fc52-eb5d-4208-bee4-33e0840f7931" providerId="ADAL" clId="{013D062F-34FE-4E3C-9536-1F5FFE51A885}" dt="2024-02-21T10:16:05.865" v="2369" actId="1076"/>
          <ac:picMkLst>
            <pc:docMk/>
            <pc:sldMk cId="3825528188" sldId="395"/>
            <ac:picMk id="16" creationId="{E8842D67-A14C-8D05-8E69-A5CE7F703E0F}"/>
          </ac:picMkLst>
        </pc:picChg>
        <pc:picChg chg="add mod">
          <ac:chgData name="Chris Klug" userId="6fd0fc52-eb5d-4208-bee4-33e0840f7931" providerId="ADAL" clId="{013D062F-34FE-4E3C-9536-1F5FFE51A885}" dt="2024-02-21T10:16:21.005" v="2377" actId="1076"/>
          <ac:picMkLst>
            <pc:docMk/>
            <pc:sldMk cId="3825528188" sldId="395"/>
            <ac:picMk id="17" creationId="{69E5CE24-9E1C-79A3-0355-2C2A7944E493}"/>
          </ac:picMkLst>
        </pc:picChg>
      </pc:sldChg>
      <pc:sldChg chg="modSp add mod">
        <pc:chgData name="Chris Klug" userId="6fd0fc52-eb5d-4208-bee4-33e0840f7931" providerId="ADAL" clId="{013D062F-34FE-4E3C-9536-1F5FFE51A885}" dt="2024-02-21T12:31:02.070" v="2692" actId="14100"/>
        <pc:sldMkLst>
          <pc:docMk/>
          <pc:sldMk cId="1697891312" sldId="396"/>
        </pc:sldMkLst>
        <pc:spChg chg="mod">
          <ac:chgData name="Chris Klug" userId="6fd0fc52-eb5d-4208-bee4-33e0840f7931" providerId="ADAL" clId="{013D062F-34FE-4E3C-9536-1F5FFE51A885}" dt="2024-02-21T12:31:02.070" v="2692" actId="14100"/>
          <ac:spMkLst>
            <pc:docMk/>
            <pc:sldMk cId="1697891312" sldId="396"/>
            <ac:spMk id="2" creationId="{A626E3FB-8E8D-1262-4526-F38E580F2894}"/>
          </ac:spMkLst>
        </pc:spChg>
      </pc:sldChg>
      <pc:sldChg chg="addSp delSp modSp new mod">
        <pc:chgData name="Chris Klug" userId="6fd0fc52-eb5d-4208-bee4-33e0840f7931" providerId="ADAL" clId="{013D062F-34FE-4E3C-9536-1F5FFE51A885}" dt="2024-02-21T12:38:20.701" v="2713" actId="1076"/>
        <pc:sldMkLst>
          <pc:docMk/>
          <pc:sldMk cId="1113476513" sldId="397"/>
        </pc:sldMkLst>
        <pc:spChg chg="del">
          <ac:chgData name="Chris Klug" userId="6fd0fc52-eb5d-4208-bee4-33e0840f7931" providerId="ADAL" clId="{013D062F-34FE-4E3C-9536-1F5FFE51A885}" dt="2024-02-21T12:33:53.164" v="2694" actId="478"/>
          <ac:spMkLst>
            <pc:docMk/>
            <pc:sldMk cId="1113476513" sldId="397"/>
            <ac:spMk id="2" creationId="{0CFAFC8B-AD8F-6EA3-4360-F1147495E9E3}"/>
          </ac:spMkLst>
        </pc:spChg>
        <pc:picChg chg="add del mod modCrop">
          <ac:chgData name="Chris Klug" userId="6fd0fc52-eb5d-4208-bee4-33e0840f7931" providerId="ADAL" clId="{013D062F-34FE-4E3C-9536-1F5FFE51A885}" dt="2024-02-21T12:34:12.183" v="2697" actId="478"/>
          <ac:picMkLst>
            <pc:docMk/>
            <pc:sldMk cId="1113476513" sldId="397"/>
            <ac:picMk id="4" creationId="{74ADDBA8-EF24-C61B-4175-A14C33415A46}"/>
          </ac:picMkLst>
        </pc:picChg>
        <pc:picChg chg="add mod">
          <ac:chgData name="Chris Klug" userId="6fd0fc52-eb5d-4208-bee4-33e0840f7931" providerId="ADAL" clId="{013D062F-34FE-4E3C-9536-1F5FFE51A885}" dt="2024-02-21T12:37:59.347" v="2709" actId="1076"/>
          <ac:picMkLst>
            <pc:docMk/>
            <pc:sldMk cId="1113476513" sldId="397"/>
            <ac:picMk id="6" creationId="{3CD5ADEB-7B7E-79AE-580A-FD1C5738F313}"/>
          </ac:picMkLst>
        </pc:picChg>
        <pc:picChg chg="add mod modCrop">
          <ac:chgData name="Chris Klug" userId="6fd0fc52-eb5d-4208-bee4-33e0840f7931" providerId="ADAL" clId="{013D062F-34FE-4E3C-9536-1F5FFE51A885}" dt="2024-02-21T12:38:20.701" v="2713" actId="1076"/>
          <ac:picMkLst>
            <pc:docMk/>
            <pc:sldMk cId="1113476513" sldId="397"/>
            <ac:picMk id="8" creationId="{3F51BBE0-16A7-5236-F95E-B13269E46C02}"/>
          </ac:picMkLst>
        </pc:picChg>
      </pc:sldChg>
      <pc:sldChg chg="addSp delSp modSp add mod">
        <pc:chgData name="Chris Klug" userId="6fd0fc52-eb5d-4208-bee4-33e0840f7931" providerId="ADAL" clId="{013D062F-34FE-4E3C-9536-1F5FFE51A885}" dt="2024-02-21T12:40:41.440" v="2733" actId="1076"/>
        <pc:sldMkLst>
          <pc:docMk/>
          <pc:sldMk cId="2879210987" sldId="398"/>
        </pc:sldMkLst>
        <pc:spChg chg="add mod">
          <ac:chgData name="Chris Klug" userId="6fd0fc52-eb5d-4208-bee4-33e0840f7931" providerId="ADAL" clId="{013D062F-34FE-4E3C-9536-1F5FFE51A885}" dt="2024-02-21T12:40:35.805" v="2731" actId="1076"/>
          <ac:spMkLst>
            <pc:docMk/>
            <pc:sldMk cId="2879210987" sldId="398"/>
            <ac:spMk id="5" creationId="{1AAD589A-181A-40B6-A1C2-443D1D17D937}"/>
          </ac:spMkLst>
        </pc:spChg>
        <pc:grpChg chg="add mod">
          <ac:chgData name="Chris Klug" userId="6fd0fc52-eb5d-4208-bee4-33e0840f7931" providerId="ADAL" clId="{013D062F-34FE-4E3C-9536-1F5FFE51A885}" dt="2024-02-21T12:40:41.440" v="2733" actId="1076"/>
          <ac:grpSpMkLst>
            <pc:docMk/>
            <pc:sldMk cId="2879210987" sldId="398"/>
            <ac:grpSpMk id="7" creationId="{F65A093B-35A2-1BB3-DDB8-F31312A92414}"/>
          </ac:grpSpMkLst>
        </pc:grpChg>
        <pc:picChg chg="add mod modCrop">
          <ac:chgData name="Chris Klug" userId="6fd0fc52-eb5d-4208-bee4-33e0840f7931" providerId="ADAL" clId="{013D062F-34FE-4E3C-9536-1F5FFE51A885}" dt="2024-02-21T12:40:38.303" v="2732" actId="164"/>
          <ac:picMkLst>
            <pc:docMk/>
            <pc:sldMk cId="2879210987" sldId="398"/>
            <ac:picMk id="3" creationId="{B239B971-B27E-C63B-A54B-AFBB0F30C57B}"/>
          </ac:picMkLst>
        </pc:picChg>
        <pc:picChg chg="add mod">
          <ac:chgData name="Chris Klug" userId="6fd0fc52-eb5d-4208-bee4-33e0840f7931" providerId="ADAL" clId="{013D062F-34FE-4E3C-9536-1F5FFE51A885}" dt="2024-02-21T12:40:38.303" v="2732" actId="164"/>
          <ac:picMkLst>
            <pc:docMk/>
            <pc:sldMk cId="2879210987" sldId="398"/>
            <ac:picMk id="4" creationId="{D421C80B-02AD-6EB5-ABD3-A250DC251C25}"/>
          </ac:picMkLst>
        </pc:picChg>
        <pc:picChg chg="del">
          <ac:chgData name="Chris Klug" userId="6fd0fc52-eb5d-4208-bee4-33e0840f7931" providerId="ADAL" clId="{013D062F-34FE-4E3C-9536-1F5FFE51A885}" dt="2024-02-21T12:38:30.905" v="2715" actId="478"/>
          <ac:picMkLst>
            <pc:docMk/>
            <pc:sldMk cId="2879210987" sldId="398"/>
            <ac:picMk id="6" creationId="{335ADD5A-8E1E-8036-27E2-9B8442530F2C}"/>
          </ac:picMkLst>
        </pc:picChg>
        <pc:picChg chg="del">
          <ac:chgData name="Chris Klug" userId="6fd0fc52-eb5d-4208-bee4-33e0840f7931" providerId="ADAL" clId="{013D062F-34FE-4E3C-9536-1F5FFE51A885}" dt="2024-02-21T12:38:30.905" v="2715" actId="478"/>
          <ac:picMkLst>
            <pc:docMk/>
            <pc:sldMk cId="2879210987" sldId="398"/>
            <ac:picMk id="8" creationId="{090B22EF-5576-1CB2-FA45-1992440114B4}"/>
          </ac:picMkLst>
        </pc:picChg>
      </pc:sldChg>
      <pc:sldChg chg="modSp add mod ord">
        <pc:chgData name="Chris Klug" userId="6fd0fc52-eb5d-4208-bee4-33e0840f7931" providerId="ADAL" clId="{013D062F-34FE-4E3C-9536-1F5FFE51A885}" dt="2024-02-21T14:17:00.938" v="2786" actId="20577"/>
        <pc:sldMkLst>
          <pc:docMk/>
          <pc:sldMk cId="867979728" sldId="399"/>
        </pc:sldMkLst>
        <pc:spChg chg="mod">
          <ac:chgData name="Chris Klug" userId="6fd0fc52-eb5d-4208-bee4-33e0840f7931" providerId="ADAL" clId="{013D062F-34FE-4E3C-9536-1F5FFE51A885}" dt="2024-02-21T14:17:00.938" v="2786" actId="20577"/>
          <ac:spMkLst>
            <pc:docMk/>
            <pc:sldMk cId="867979728" sldId="399"/>
            <ac:spMk id="12" creationId="{ED2CE4C1-ED52-0998-1B0B-F9225E2E66DE}"/>
          </ac:spMkLst>
        </pc:spChg>
      </pc:sldChg>
      <pc:sldChg chg="modSp add mod">
        <pc:chgData name="Chris Klug" userId="6fd0fc52-eb5d-4208-bee4-33e0840f7931" providerId="ADAL" clId="{013D062F-34FE-4E3C-9536-1F5FFE51A885}" dt="2024-04-16T08:06:14.617" v="2872" actId="1076"/>
        <pc:sldMkLst>
          <pc:docMk/>
          <pc:sldMk cId="1102632889" sldId="400"/>
        </pc:sldMkLst>
        <pc:spChg chg="mod">
          <ac:chgData name="Chris Klug" userId="6fd0fc52-eb5d-4208-bee4-33e0840f7931" providerId="ADAL" clId="{013D062F-34FE-4E3C-9536-1F5FFE51A885}" dt="2024-04-16T08:06:14.617" v="2872" actId="1076"/>
          <ac:spMkLst>
            <pc:docMk/>
            <pc:sldMk cId="1102632889" sldId="400"/>
            <ac:spMk id="2" creationId="{A626E3FB-8E8D-1262-4526-F38E580F2894}"/>
          </ac:spMkLst>
        </pc:spChg>
      </pc:sldChg>
      <pc:sldChg chg="add del">
        <pc:chgData name="Chris Klug" userId="6fd0fc52-eb5d-4208-bee4-33e0840f7931" providerId="ADAL" clId="{013D062F-34FE-4E3C-9536-1F5FFE51A885}" dt="2024-04-16T08:03:47.100" v="2799"/>
        <pc:sldMkLst>
          <pc:docMk/>
          <pc:sldMk cId="2215449456" sldId="400"/>
        </pc:sldMkLst>
      </pc:sldChg>
    </pc:docChg>
  </pc:docChgLst>
  <pc:docChgLst>
    <pc:chgData name="Chris Klug" userId="6fd0fc52-eb5d-4208-bee4-33e0840f7931" providerId="ADAL" clId="{15E8325E-AE44-4DE9-9AD8-3C7640D5A6C5}"/>
    <pc:docChg chg="undo redo custSel addSld delSld modSld sldOrd">
      <pc:chgData name="Chris Klug" userId="6fd0fc52-eb5d-4208-bee4-33e0840f7931" providerId="ADAL" clId="{15E8325E-AE44-4DE9-9AD8-3C7640D5A6C5}" dt="2024-04-19T06:32:02.308" v="6001" actId="1076"/>
      <pc:docMkLst>
        <pc:docMk/>
      </pc:docMkLst>
      <pc:sldChg chg="del">
        <pc:chgData name="Chris Klug" userId="6fd0fc52-eb5d-4208-bee4-33e0840f7931" providerId="ADAL" clId="{15E8325E-AE44-4DE9-9AD8-3C7640D5A6C5}" dt="2024-04-18T06:21:18.337" v="214" actId="47"/>
        <pc:sldMkLst>
          <pc:docMk/>
          <pc:sldMk cId="1755500430" sldId="256"/>
        </pc:sldMkLst>
      </pc:sldChg>
      <pc:sldChg chg="addSp modSp mod">
        <pc:chgData name="Chris Klug" userId="6fd0fc52-eb5d-4208-bee4-33e0840f7931" providerId="ADAL" clId="{15E8325E-AE44-4DE9-9AD8-3C7640D5A6C5}" dt="2024-04-19T06:32:02.308" v="6001" actId="1076"/>
        <pc:sldMkLst>
          <pc:docMk/>
          <pc:sldMk cId="2069499902" sldId="334"/>
        </pc:sldMkLst>
        <pc:spChg chg="add mod">
          <ac:chgData name="Chris Klug" userId="6fd0fc52-eb5d-4208-bee4-33e0840f7931" providerId="ADAL" clId="{15E8325E-AE44-4DE9-9AD8-3C7640D5A6C5}" dt="2024-04-19T06:32:02.308" v="6001" actId="1076"/>
          <ac:spMkLst>
            <pc:docMk/>
            <pc:sldMk cId="2069499902" sldId="334"/>
            <ac:spMk id="2" creationId="{0CC91658-20AA-5E45-AD5F-7C85CCA699BB}"/>
          </ac:spMkLst>
        </pc:spChg>
        <pc:spChg chg="add mod ord">
          <ac:chgData name="Chris Klug" userId="6fd0fc52-eb5d-4208-bee4-33e0840f7931" providerId="ADAL" clId="{15E8325E-AE44-4DE9-9AD8-3C7640D5A6C5}" dt="2024-04-19T06:31:41.090" v="5997" actId="14100"/>
          <ac:spMkLst>
            <pc:docMk/>
            <pc:sldMk cId="2069499902" sldId="334"/>
            <ac:spMk id="15" creationId="{71AAD793-B490-C993-59A8-F3E4B79EB05E}"/>
          </ac:spMkLst>
        </pc:spChg>
        <pc:spChg chg="mod">
          <ac:chgData name="Chris Klug" userId="6fd0fc52-eb5d-4208-bee4-33e0840f7931" providerId="ADAL" clId="{15E8325E-AE44-4DE9-9AD8-3C7640D5A6C5}" dt="2024-04-19T06:31:48.140" v="5999" actId="14100"/>
          <ac:spMkLst>
            <pc:docMk/>
            <pc:sldMk cId="2069499902" sldId="334"/>
            <ac:spMk id="19" creationId="{F573D657-F215-4676-A203-2B77C2B4C2C2}"/>
          </ac:spMkLst>
        </pc:spChg>
        <pc:spChg chg="mod">
          <ac:chgData name="Chris Klug" userId="6fd0fc52-eb5d-4208-bee4-33e0840f7931" providerId="ADAL" clId="{15E8325E-AE44-4DE9-9AD8-3C7640D5A6C5}" dt="2024-04-19T06:31:52.236" v="6000" actId="1076"/>
          <ac:spMkLst>
            <pc:docMk/>
            <pc:sldMk cId="2069499902" sldId="334"/>
            <ac:spMk id="22" creationId="{D898891B-7C90-411F-9EDF-61D3E01B56EF}"/>
          </ac:spMkLst>
        </pc:spChg>
      </pc:sldChg>
      <pc:sldChg chg="addSp delSp modSp mod">
        <pc:chgData name="Chris Klug" userId="6fd0fc52-eb5d-4208-bee4-33e0840f7931" providerId="ADAL" clId="{15E8325E-AE44-4DE9-9AD8-3C7640D5A6C5}" dt="2024-04-18T06:23:47.480" v="240" actId="22"/>
        <pc:sldMkLst>
          <pc:docMk/>
          <pc:sldMk cId="1642868851" sldId="335"/>
        </pc:sldMkLst>
        <pc:spChg chg="mod">
          <ac:chgData name="Chris Klug" userId="6fd0fc52-eb5d-4208-bee4-33e0840f7931" providerId="ADAL" clId="{15E8325E-AE44-4DE9-9AD8-3C7640D5A6C5}" dt="2024-04-18T06:23:09.428" v="238" actId="20577"/>
          <ac:spMkLst>
            <pc:docMk/>
            <pc:sldMk cId="1642868851" sldId="335"/>
            <ac:spMk id="2" creationId="{FE79C00D-E379-9DFA-AED2-8487CE3D411A}"/>
          </ac:spMkLst>
        </pc:spChg>
        <pc:spChg chg="add del">
          <ac:chgData name="Chris Klug" userId="6fd0fc52-eb5d-4208-bee4-33e0840f7931" providerId="ADAL" clId="{15E8325E-AE44-4DE9-9AD8-3C7640D5A6C5}" dt="2024-04-18T06:23:47.480" v="240" actId="22"/>
          <ac:spMkLst>
            <pc:docMk/>
            <pc:sldMk cId="1642868851" sldId="335"/>
            <ac:spMk id="4" creationId="{AC1A6812-81AF-F9C8-72EF-066391796989}"/>
          </ac:spMkLst>
        </pc:spChg>
      </pc:sldChg>
      <pc:sldChg chg="addSp delSp modSp mod modNotesTx">
        <pc:chgData name="Chris Klug" userId="6fd0fc52-eb5d-4208-bee4-33e0840f7931" providerId="ADAL" clId="{15E8325E-AE44-4DE9-9AD8-3C7640D5A6C5}" dt="2024-04-18T06:29:37.133" v="893" actId="20577"/>
        <pc:sldMkLst>
          <pc:docMk/>
          <pc:sldMk cId="1171253864" sldId="336"/>
        </pc:sldMkLst>
        <pc:spChg chg="del">
          <ac:chgData name="Chris Klug" userId="6fd0fc52-eb5d-4208-bee4-33e0840f7931" providerId="ADAL" clId="{15E8325E-AE44-4DE9-9AD8-3C7640D5A6C5}" dt="2024-04-18T06:27:00.961" v="719" actId="478"/>
          <ac:spMkLst>
            <pc:docMk/>
            <pc:sldMk cId="1171253864" sldId="336"/>
            <ac:spMk id="5" creationId="{E8A7E906-4991-620B-7047-47D9BD642F91}"/>
          </ac:spMkLst>
        </pc:spChg>
        <pc:graphicFrameChg chg="add mod modGraphic">
          <ac:chgData name="Chris Klug" userId="6fd0fc52-eb5d-4208-bee4-33e0840f7931" providerId="ADAL" clId="{15E8325E-AE44-4DE9-9AD8-3C7640D5A6C5}" dt="2024-04-18T06:29:01.545" v="784"/>
          <ac:graphicFrameMkLst>
            <pc:docMk/>
            <pc:sldMk cId="1171253864" sldId="336"/>
            <ac:graphicFrameMk id="2" creationId="{1F6325B1-6B63-3FEB-E517-F81A2D518D70}"/>
          </ac:graphicFrameMkLst>
        </pc:graphicFrameChg>
        <pc:picChg chg="del">
          <ac:chgData name="Chris Klug" userId="6fd0fc52-eb5d-4208-bee4-33e0840f7931" providerId="ADAL" clId="{15E8325E-AE44-4DE9-9AD8-3C7640D5A6C5}" dt="2024-04-18T06:27:01.845" v="720" actId="478"/>
          <ac:picMkLst>
            <pc:docMk/>
            <pc:sldMk cId="1171253864" sldId="336"/>
            <ac:picMk id="7" creationId="{C2FF30FF-1860-3184-5DAA-3C1699602AAA}"/>
          </ac:picMkLst>
        </pc:picChg>
      </pc:sldChg>
      <pc:sldChg chg="del">
        <pc:chgData name="Chris Klug" userId="6fd0fc52-eb5d-4208-bee4-33e0840f7931" providerId="ADAL" clId="{15E8325E-AE44-4DE9-9AD8-3C7640D5A6C5}" dt="2024-04-18T07:14:36.092" v="5887" actId="47"/>
        <pc:sldMkLst>
          <pc:docMk/>
          <pc:sldMk cId="841495070" sldId="337"/>
        </pc:sldMkLst>
      </pc:sldChg>
      <pc:sldChg chg="del">
        <pc:chgData name="Chris Klug" userId="6fd0fc52-eb5d-4208-bee4-33e0840f7931" providerId="ADAL" clId="{15E8325E-AE44-4DE9-9AD8-3C7640D5A6C5}" dt="2024-04-18T07:14:36.092" v="5887" actId="47"/>
        <pc:sldMkLst>
          <pc:docMk/>
          <pc:sldMk cId="3797970751" sldId="338"/>
        </pc:sldMkLst>
      </pc:sldChg>
      <pc:sldChg chg="del">
        <pc:chgData name="Chris Klug" userId="6fd0fc52-eb5d-4208-bee4-33e0840f7931" providerId="ADAL" clId="{15E8325E-AE44-4DE9-9AD8-3C7640D5A6C5}" dt="2024-04-18T07:14:36.092" v="5887" actId="47"/>
        <pc:sldMkLst>
          <pc:docMk/>
          <pc:sldMk cId="3729088343" sldId="339"/>
        </pc:sldMkLst>
      </pc:sldChg>
      <pc:sldChg chg="del">
        <pc:chgData name="Chris Klug" userId="6fd0fc52-eb5d-4208-bee4-33e0840f7931" providerId="ADAL" clId="{15E8325E-AE44-4DE9-9AD8-3C7640D5A6C5}" dt="2024-04-18T07:14:36.092" v="5887" actId="47"/>
        <pc:sldMkLst>
          <pc:docMk/>
          <pc:sldMk cId="2881088616" sldId="340"/>
        </pc:sldMkLst>
      </pc:sldChg>
      <pc:sldChg chg="del">
        <pc:chgData name="Chris Klug" userId="6fd0fc52-eb5d-4208-bee4-33e0840f7931" providerId="ADAL" clId="{15E8325E-AE44-4DE9-9AD8-3C7640D5A6C5}" dt="2024-04-18T07:14:36.092" v="5887" actId="47"/>
        <pc:sldMkLst>
          <pc:docMk/>
          <pc:sldMk cId="1940612839" sldId="341"/>
        </pc:sldMkLst>
      </pc:sldChg>
      <pc:sldChg chg="del">
        <pc:chgData name="Chris Klug" userId="6fd0fc52-eb5d-4208-bee4-33e0840f7931" providerId="ADAL" clId="{15E8325E-AE44-4DE9-9AD8-3C7640D5A6C5}" dt="2024-04-18T07:14:36.092" v="5887" actId="47"/>
        <pc:sldMkLst>
          <pc:docMk/>
          <pc:sldMk cId="2951233688" sldId="342"/>
        </pc:sldMkLst>
      </pc:sldChg>
      <pc:sldChg chg="del">
        <pc:chgData name="Chris Klug" userId="6fd0fc52-eb5d-4208-bee4-33e0840f7931" providerId="ADAL" clId="{15E8325E-AE44-4DE9-9AD8-3C7640D5A6C5}" dt="2024-04-18T07:14:36.092" v="5887" actId="47"/>
        <pc:sldMkLst>
          <pc:docMk/>
          <pc:sldMk cId="4169296687" sldId="343"/>
        </pc:sldMkLst>
      </pc:sldChg>
      <pc:sldChg chg="del">
        <pc:chgData name="Chris Klug" userId="6fd0fc52-eb5d-4208-bee4-33e0840f7931" providerId="ADAL" clId="{15E8325E-AE44-4DE9-9AD8-3C7640D5A6C5}" dt="2024-04-18T07:14:36.092" v="5887" actId="47"/>
        <pc:sldMkLst>
          <pc:docMk/>
          <pc:sldMk cId="1154381818" sldId="344"/>
        </pc:sldMkLst>
      </pc:sldChg>
      <pc:sldChg chg="del">
        <pc:chgData name="Chris Klug" userId="6fd0fc52-eb5d-4208-bee4-33e0840f7931" providerId="ADAL" clId="{15E8325E-AE44-4DE9-9AD8-3C7640D5A6C5}" dt="2024-04-18T07:14:36.092" v="5887" actId="47"/>
        <pc:sldMkLst>
          <pc:docMk/>
          <pc:sldMk cId="3278914180" sldId="345"/>
        </pc:sldMkLst>
      </pc:sldChg>
      <pc:sldChg chg="del">
        <pc:chgData name="Chris Klug" userId="6fd0fc52-eb5d-4208-bee4-33e0840f7931" providerId="ADAL" clId="{15E8325E-AE44-4DE9-9AD8-3C7640D5A6C5}" dt="2024-04-18T07:14:36.092" v="5887" actId="47"/>
        <pc:sldMkLst>
          <pc:docMk/>
          <pc:sldMk cId="3476282248" sldId="346"/>
        </pc:sldMkLst>
      </pc:sldChg>
      <pc:sldChg chg="del">
        <pc:chgData name="Chris Klug" userId="6fd0fc52-eb5d-4208-bee4-33e0840f7931" providerId="ADAL" clId="{15E8325E-AE44-4DE9-9AD8-3C7640D5A6C5}" dt="2024-04-18T07:14:36.092" v="5887" actId="47"/>
        <pc:sldMkLst>
          <pc:docMk/>
          <pc:sldMk cId="3608962589" sldId="347"/>
        </pc:sldMkLst>
      </pc:sldChg>
      <pc:sldChg chg="del">
        <pc:chgData name="Chris Klug" userId="6fd0fc52-eb5d-4208-bee4-33e0840f7931" providerId="ADAL" clId="{15E8325E-AE44-4DE9-9AD8-3C7640D5A6C5}" dt="2024-04-18T07:14:36.092" v="5887" actId="47"/>
        <pc:sldMkLst>
          <pc:docMk/>
          <pc:sldMk cId="455954198" sldId="348"/>
        </pc:sldMkLst>
      </pc:sldChg>
      <pc:sldChg chg="del">
        <pc:chgData name="Chris Klug" userId="6fd0fc52-eb5d-4208-bee4-33e0840f7931" providerId="ADAL" clId="{15E8325E-AE44-4DE9-9AD8-3C7640D5A6C5}" dt="2024-04-18T07:14:36.092" v="5887" actId="47"/>
        <pc:sldMkLst>
          <pc:docMk/>
          <pc:sldMk cId="415955382" sldId="349"/>
        </pc:sldMkLst>
      </pc:sldChg>
      <pc:sldChg chg="del">
        <pc:chgData name="Chris Klug" userId="6fd0fc52-eb5d-4208-bee4-33e0840f7931" providerId="ADAL" clId="{15E8325E-AE44-4DE9-9AD8-3C7640D5A6C5}" dt="2024-04-18T07:14:36.092" v="5887" actId="47"/>
        <pc:sldMkLst>
          <pc:docMk/>
          <pc:sldMk cId="1640968064" sldId="350"/>
        </pc:sldMkLst>
      </pc:sldChg>
      <pc:sldChg chg="del">
        <pc:chgData name="Chris Klug" userId="6fd0fc52-eb5d-4208-bee4-33e0840f7931" providerId="ADAL" clId="{15E8325E-AE44-4DE9-9AD8-3C7640D5A6C5}" dt="2024-04-18T07:14:36.092" v="5887" actId="47"/>
        <pc:sldMkLst>
          <pc:docMk/>
          <pc:sldMk cId="2038203421" sldId="351"/>
        </pc:sldMkLst>
      </pc:sldChg>
      <pc:sldChg chg="del">
        <pc:chgData name="Chris Klug" userId="6fd0fc52-eb5d-4208-bee4-33e0840f7931" providerId="ADAL" clId="{15E8325E-AE44-4DE9-9AD8-3C7640D5A6C5}" dt="2024-04-18T07:14:36.092" v="5887" actId="47"/>
        <pc:sldMkLst>
          <pc:docMk/>
          <pc:sldMk cId="1935752346" sldId="352"/>
        </pc:sldMkLst>
      </pc:sldChg>
      <pc:sldChg chg="del">
        <pc:chgData name="Chris Klug" userId="6fd0fc52-eb5d-4208-bee4-33e0840f7931" providerId="ADAL" clId="{15E8325E-AE44-4DE9-9AD8-3C7640D5A6C5}" dt="2024-04-18T07:14:36.092" v="5887" actId="47"/>
        <pc:sldMkLst>
          <pc:docMk/>
          <pc:sldMk cId="1808474425" sldId="353"/>
        </pc:sldMkLst>
      </pc:sldChg>
      <pc:sldChg chg="del">
        <pc:chgData name="Chris Klug" userId="6fd0fc52-eb5d-4208-bee4-33e0840f7931" providerId="ADAL" clId="{15E8325E-AE44-4DE9-9AD8-3C7640D5A6C5}" dt="2024-04-18T07:14:36.092" v="5887" actId="47"/>
        <pc:sldMkLst>
          <pc:docMk/>
          <pc:sldMk cId="452574509" sldId="354"/>
        </pc:sldMkLst>
      </pc:sldChg>
      <pc:sldChg chg="del">
        <pc:chgData name="Chris Klug" userId="6fd0fc52-eb5d-4208-bee4-33e0840f7931" providerId="ADAL" clId="{15E8325E-AE44-4DE9-9AD8-3C7640D5A6C5}" dt="2024-04-18T07:14:36.092" v="5887" actId="47"/>
        <pc:sldMkLst>
          <pc:docMk/>
          <pc:sldMk cId="3648737353" sldId="355"/>
        </pc:sldMkLst>
      </pc:sldChg>
      <pc:sldChg chg="del">
        <pc:chgData name="Chris Klug" userId="6fd0fc52-eb5d-4208-bee4-33e0840f7931" providerId="ADAL" clId="{15E8325E-AE44-4DE9-9AD8-3C7640D5A6C5}" dt="2024-04-18T07:14:36.092" v="5887" actId="47"/>
        <pc:sldMkLst>
          <pc:docMk/>
          <pc:sldMk cId="365555737" sldId="356"/>
        </pc:sldMkLst>
      </pc:sldChg>
      <pc:sldChg chg="del">
        <pc:chgData name="Chris Klug" userId="6fd0fc52-eb5d-4208-bee4-33e0840f7931" providerId="ADAL" clId="{15E8325E-AE44-4DE9-9AD8-3C7640D5A6C5}" dt="2024-04-18T07:14:36.092" v="5887" actId="47"/>
        <pc:sldMkLst>
          <pc:docMk/>
          <pc:sldMk cId="567467957" sldId="357"/>
        </pc:sldMkLst>
      </pc:sldChg>
      <pc:sldChg chg="del">
        <pc:chgData name="Chris Klug" userId="6fd0fc52-eb5d-4208-bee4-33e0840f7931" providerId="ADAL" clId="{15E8325E-AE44-4DE9-9AD8-3C7640D5A6C5}" dt="2024-04-18T07:14:36.092" v="5887" actId="47"/>
        <pc:sldMkLst>
          <pc:docMk/>
          <pc:sldMk cId="1967841430" sldId="358"/>
        </pc:sldMkLst>
      </pc:sldChg>
      <pc:sldChg chg="del">
        <pc:chgData name="Chris Klug" userId="6fd0fc52-eb5d-4208-bee4-33e0840f7931" providerId="ADAL" clId="{15E8325E-AE44-4DE9-9AD8-3C7640D5A6C5}" dt="2024-04-18T07:14:36.092" v="5887" actId="47"/>
        <pc:sldMkLst>
          <pc:docMk/>
          <pc:sldMk cId="2596267940" sldId="359"/>
        </pc:sldMkLst>
      </pc:sldChg>
      <pc:sldChg chg="del">
        <pc:chgData name="Chris Klug" userId="6fd0fc52-eb5d-4208-bee4-33e0840f7931" providerId="ADAL" clId="{15E8325E-AE44-4DE9-9AD8-3C7640D5A6C5}" dt="2024-04-18T07:14:36.092" v="5887" actId="47"/>
        <pc:sldMkLst>
          <pc:docMk/>
          <pc:sldMk cId="144890976" sldId="360"/>
        </pc:sldMkLst>
      </pc:sldChg>
      <pc:sldChg chg="del">
        <pc:chgData name="Chris Klug" userId="6fd0fc52-eb5d-4208-bee4-33e0840f7931" providerId="ADAL" clId="{15E8325E-AE44-4DE9-9AD8-3C7640D5A6C5}" dt="2024-04-18T07:14:36.092" v="5887" actId="47"/>
        <pc:sldMkLst>
          <pc:docMk/>
          <pc:sldMk cId="1942935332" sldId="361"/>
        </pc:sldMkLst>
      </pc:sldChg>
      <pc:sldChg chg="del">
        <pc:chgData name="Chris Klug" userId="6fd0fc52-eb5d-4208-bee4-33e0840f7931" providerId="ADAL" clId="{15E8325E-AE44-4DE9-9AD8-3C7640D5A6C5}" dt="2024-04-18T07:14:36.092" v="5887" actId="47"/>
        <pc:sldMkLst>
          <pc:docMk/>
          <pc:sldMk cId="38190860" sldId="362"/>
        </pc:sldMkLst>
      </pc:sldChg>
      <pc:sldChg chg="del">
        <pc:chgData name="Chris Klug" userId="6fd0fc52-eb5d-4208-bee4-33e0840f7931" providerId="ADAL" clId="{15E8325E-AE44-4DE9-9AD8-3C7640D5A6C5}" dt="2024-04-18T07:14:36.092" v="5887" actId="47"/>
        <pc:sldMkLst>
          <pc:docMk/>
          <pc:sldMk cId="3909597533" sldId="363"/>
        </pc:sldMkLst>
      </pc:sldChg>
      <pc:sldChg chg="del">
        <pc:chgData name="Chris Klug" userId="6fd0fc52-eb5d-4208-bee4-33e0840f7931" providerId="ADAL" clId="{15E8325E-AE44-4DE9-9AD8-3C7640D5A6C5}" dt="2024-04-18T07:14:36.092" v="5887" actId="47"/>
        <pc:sldMkLst>
          <pc:docMk/>
          <pc:sldMk cId="1361544541" sldId="364"/>
        </pc:sldMkLst>
      </pc:sldChg>
      <pc:sldChg chg="del">
        <pc:chgData name="Chris Klug" userId="6fd0fc52-eb5d-4208-bee4-33e0840f7931" providerId="ADAL" clId="{15E8325E-AE44-4DE9-9AD8-3C7640D5A6C5}" dt="2024-04-18T07:14:36.092" v="5887" actId="47"/>
        <pc:sldMkLst>
          <pc:docMk/>
          <pc:sldMk cId="363263593" sldId="365"/>
        </pc:sldMkLst>
      </pc:sldChg>
      <pc:sldChg chg="del">
        <pc:chgData name="Chris Klug" userId="6fd0fc52-eb5d-4208-bee4-33e0840f7931" providerId="ADAL" clId="{15E8325E-AE44-4DE9-9AD8-3C7640D5A6C5}" dt="2024-04-18T07:14:36.092" v="5887" actId="47"/>
        <pc:sldMkLst>
          <pc:docMk/>
          <pc:sldMk cId="3737554861" sldId="366"/>
        </pc:sldMkLst>
      </pc:sldChg>
      <pc:sldChg chg="del">
        <pc:chgData name="Chris Klug" userId="6fd0fc52-eb5d-4208-bee4-33e0840f7931" providerId="ADAL" clId="{15E8325E-AE44-4DE9-9AD8-3C7640D5A6C5}" dt="2024-04-18T07:14:36.092" v="5887" actId="47"/>
        <pc:sldMkLst>
          <pc:docMk/>
          <pc:sldMk cId="3589341252" sldId="367"/>
        </pc:sldMkLst>
      </pc:sldChg>
      <pc:sldChg chg="del">
        <pc:chgData name="Chris Klug" userId="6fd0fc52-eb5d-4208-bee4-33e0840f7931" providerId="ADAL" clId="{15E8325E-AE44-4DE9-9AD8-3C7640D5A6C5}" dt="2024-04-18T07:14:36.092" v="5887" actId="47"/>
        <pc:sldMkLst>
          <pc:docMk/>
          <pc:sldMk cId="2171809330" sldId="368"/>
        </pc:sldMkLst>
      </pc:sldChg>
      <pc:sldChg chg="del">
        <pc:chgData name="Chris Klug" userId="6fd0fc52-eb5d-4208-bee4-33e0840f7931" providerId="ADAL" clId="{15E8325E-AE44-4DE9-9AD8-3C7640D5A6C5}" dt="2024-04-18T07:14:36.092" v="5887" actId="47"/>
        <pc:sldMkLst>
          <pc:docMk/>
          <pc:sldMk cId="2062805541" sldId="369"/>
        </pc:sldMkLst>
      </pc:sldChg>
      <pc:sldChg chg="del">
        <pc:chgData name="Chris Klug" userId="6fd0fc52-eb5d-4208-bee4-33e0840f7931" providerId="ADAL" clId="{15E8325E-AE44-4DE9-9AD8-3C7640D5A6C5}" dt="2024-04-18T07:14:36.092" v="5887" actId="47"/>
        <pc:sldMkLst>
          <pc:docMk/>
          <pc:sldMk cId="3069764654" sldId="371"/>
        </pc:sldMkLst>
      </pc:sldChg>
      <pc:sldChg chg="del">
        <pc:chgData name="Chris Klug" userId="6fd0fc52-eb5d-4208-bee4-33e0840f7931" providerId="ADAL" clId="{15E8325E-AE44-4DE9-9AD8-3C7640D5A6C5}" dt="2024-04-18T07:14:36.092" v="5887" actId="47"/>
        <pc:sldMkLst>
          <pc:docMk/>
          <pc:sldMk cId="1422817290" sldId="372"/>
        </pc:sldMkLst>
      </pc:sldChg>
      <pc:sldChg chg="del">
        <pc:chgData name="Chris Klug" userId="6fd0fc52-eb5d-4208-bee4-33e0840f7931" providerId="ADAL" clId="{15E8325E-AE44-4DE9-9AD8-3C7640D5A6C5}" dt="2024-04-18T07:14:36.092" v="5887" actId="47"/>
        <pc:sldMkLst>
          <pc:docMk/>
          <pc:sldMk cId="113879253" sldId="373"/>
        </pc:sldMkLst>
      </pc:sldChg>
      <pc:sldChg chg="del">
        <pc:chgData name="Chris Klug" userId="6fd0fc52-eb5d-4208-bee4-33e0840f7931" providerId="ADAL" clId="{15E8325E-AE44-4DE9-9AD8-3C7640D5A6C5}" dt="2024-04-18T07:14:36.092" v="5887" actId="47"/>
        <pc:sldMkLst>
          <pc:docMk/>
          <pc:sldMk cId="3202636246" sldId="374"/>
        </pc:sldMkLst>
      </pc:sldChg>
      <pc:sldChg chg="del">
        <pc:chgData name="Chris Klug" userId="6fd0fc52-eb5d-4208-bee4-33e0840f7931" providerId="ADAL" clId="{15E8325E-AE44-4DE9-9AD8-3C7640D5A6C5}" dt="2024-04-18T07:14:36.092" v="5887" actId="47"/>
        <pc:sldMkLst>
          <pc:docMk/>
          <pc:sldMk cId="1797073537" sldId="375"/>
        </pc:sldMkLst>
      </pc:sldChg>
      <pc:sldChg chg="del">
        <pc:chgData name="Chris Klug" userId="6fd0fc52-eb5d-4208-bee4-33e0840f7931" providerId="ADAL" clId="{15E8325E-AE44-4DE9-9AD8-3C7640D5A6C5}" dt="2024-04-18T07:14:36.092" v="5887" actId="47"/>
        <pc:sldMkLst>
          <pc:docMk/>
          <pc:sldMk cId="3848098224" sldId="376"/>
        </pc:sldMkLst>
      </pc:sldChg>
      <pc:sldChg chg="del">
        <pc:chgData name="Chris Klug" userId="6fd0fc52-eb5d-4208-bee4-33e0840f7931" providerId="ADAL" clId="{15E8325E-AE44-4DE9-9AD8-3C7640D5A6C5}" dt="2024-04-18T07:14:36.092" v="5887" actId="47"/>
        <pc:sldMkLst>
          <pc:docMk/>
          <pc:sldMk cId="2308658536" sldId="377"/>
        </pc:sldMkLst>
      </pc:sldChg>
      <pc:sldChg chg="del">
        <pc:chgData name="Chris Klug" userId="6fd0fc52-eb5d-4208-bee4-33e0840f7931" providerId="ADAL" clId="{15E8325E-AE44-4DE9-9AD8-3C7640D5A6C5}" dt="2024-04-18T07:14:36.092" v="5887" actId="47"/>
        <pc:sldMkLst>
          <pc:docMk/>
          <pc:sldMk cId="2823853232" sldId="378"/>
        </pc:sldMkLst>
      </pc:sldChg>
      <pc:sldChg chg="del">
        <pc:chgData name="Chris Klug" userId="6fd0fc52-eb5d-4208-bee4-33e0840f7931" providerId="ADAL" clId="{15E8325E-AE44-4DE9-9AD8-3C7640D5A6C5}" dt="2024-04-18T07:14:36.092" v="5887" actId="47"/>
        <pc:sldMkLst>
          <pc:docMk/>
          <pc:sldMk cId="2603120763" sldId="379"/>
        </pc:sldMkLst>
      </pc:sldChg>
      <pc:sldChg chg="del">
        <pc:chgData name="Chris Klug" userId="6fd0fc52-eb5d-4208-bee4-33e0840f7931" providerId="ADAL" clId="{15E8325E-AE44-4DE9-9AD8-3C7640D5A6C5}" dt="2024-04-18T07:14:36.092" v="5887" actId="47"/>
        <pc:sldMkLst>
          <pc:docMk/>
          <pc:sldMk cId="938744567" sldId="382"/>
        </pc:sldMkLst>
      </pc:sldChg>
      <pc:sldChg chg="del">
        <pc:chgData name="Chris Klug" userId="6fd0fc52-eb5d-4208-bee4-33e0840f7931" providerId="ADAL" clId="{15E8325E-AE44-4DE9-9AD8-3C7640D5A6C5}" dt="2024-04-18T07:14:36.092" v="5887" actId="47"/>
        <pc:sldMkLst>
          <pc:docMk/>
          <pc:sldMk cId="3120032358" sldId="383"/>
        </pc:sldMkLst>
      </pc:sldChg>
      <pc:sldChg chg="del">
        <pc:chgData name="Chris Klug" userId="6fd0fc52-eb5d-4208-bee4-33e0840f7931" providerId="ADAL" clId="{15E8325E-AE44-4DE9-9AD8-3C7640D5A6C5}" dt="2024-04-18T07:14:41.964" v="5888" actId="47"/>
        <pc:sldMkLst>
          <pc:docMk/>
          <pc:sldMk cId="1465335614" sldId="384"/>
        </pc:sldMkLst>
      </pc:sldChg>
      <pc:sldChg chg="del">
        <pc:chgData name="Chris Klug" userId="6fd0fc52-eb5d-4208-bee4-33e0840f7931" providerId="ADAL" clId="{15E8325E-AE44-4DE9-9AD8-3C7640D5A6C5}" dt="2024-04-18T07:14:41.964" v="5888" actId="47"/>
        <pc:sldMkLst>
          <pc:docMk/>
          <pc:sldMk cId="1581029799" sldId="385"/>
        </pc:sldMkLst>
      </pc:sldChg>
      <pc:sldChg chg="del">
        <pc:chgData name="Chris Klug" userId="6fd0fc52-eb5d-4208-bee4-33e0840f7931" providerId="ADAL" clId="{15E8325E-AE44-4DE9-9AD8-3C7640D5A6C5}" dt="2024-04-18T07:14:41.964" v="5888" actId="47"/>
        <pc:sldMkLst>
          <pc:docMk/>
          <pc:sldMk cId="2865745750" sldId="386"/>
        </pc:sldMkLst>
      </pc:sldChg>
      <pc:sldChg chg="del">
        <pc:chgData name="Chris Klug" userId="6fd0fc52-eb5d-4208-bee4-33e0840f7931" providerId="ADAL" clId="{15E8325E-AE44-4DE9-9AD8-3C7640D5A6C5}" dt="2024-04-18T07:14:36.092" v="5887" actId="47"/>
        <pc:sldMkLst>
          <pc:docMk/>
          <pc:sldMk cId="959593349" sldId="387"/>
        </pc:sldMkLst>
      </pc:sldChg>
      <pc:sldChg chg="del">
        <pc:chgData name="Chris Klug" userId="6fd0fc52-eb5d-4208-bee4-33e0840f7931" providerId="ADAL" clId="{15E8325E-AE44-4DE9-9AD8-3C7640D5A6C5}" dt="2024-04-18T07:14:36.092" v="5887" actId="47"/>
        <pc:sldMkLst>
          <pc:docMk/>
          <pc:sldMk cId="1731025718" sldId="388"/>
        </pc:sldMkLst>
      </pc:sldChg>
      <pc:sldChg chg="del">
        <pc:chgData name="Chris Klug" userId="6fd0fc52-eb5d-4208-bee4-33e0840f7931" providerId="ADAL" clId="{15E8325E-AE44-4DE9-9AD8-3C7640D5A6C5}" dt="2024-04-18T07:14:36.092" v="5887" actId="47"/>
        <pc:sldMkLst>
          <pc:docMk/>
          <pc:sldMk cId="2576625849" sldId="389"/>
        </pc:sldMkLst>
      </pc:sldChg>
      <pc:sldChg chg="del">
        <pc:chgData name="Chris Klug" userId="6fd0fc52-eb5d-4208-bee4-33e0840f7931" providerId="ADAL" clId="{15E8325E-AE44-4DE9-9AD8-3C7640D5A6C5}" dt="2024-04-18T07:14:41.964" v="5888" actId="47"/>
        <pc:sldMkLst>
          <pc:docMk/>
          <pc:sldMk cId="2053023476" sldId="390"/>
        </pc:sldMkLst>
      </pc:sldChg>
      <pc:sldChg chg="del">
        <pc:chgData name="Chris Klug" userId="6fd0fc52-eb5d-4208-bee4-33e0840f7931" providerId="ADAL" clId="{15E8325E-AE44-4DE9-9AD8-3C7640D5A6C5}" dt="2024-04-18T07:14:41.964" v="5888" actId="47"/>
        <pc:sldMkLst>
          <pc:docMk/>
          <pc:sldMk cId="945121607" sldId="391"/>
        </pc:sldMkLst>
      </pc:sldChg>
      <pc:sldChg chg="del">
        <pc:chgData name="Chris Klug" userId="6fd0fc52-eb5d-4208-bee4-33e0840f7931" providerId="ADAL" clId="{15E8325E-AE44-4DE9-9AD8-3C7640D5A6C5}" dt="2024-04-18T07:14:36.092" v="5887" actId="47"/>
        <pc:sldMkLst>
          <pc:docMk/>
          <pc:sldMk cId="3728317697" sldId="392"/>
        </pc:sldMkLst>
      </pc:sldChg>
      <pc:sldChg chg="del">
        <pc:chgData name="Chris Klug" userId="6fd0fc52-eb5d-4208-bee4-33e0840f7931" providerId="ADAL" clId="{15E8325E-AE44-4DE9-9AD8-3C7640D5A6C5}" dt="2024-04-18T07:14:36.092" v="5887" actId="47"/>
        <pc:sldMkLst>
          <pc:docMk/>
          <pc:sldMk cId="877578112" sldId="393"/>
        </pc:sldMkLst>
      </pc:sldChg>
      <pc:sldChg chg="del">
        <pc:chgData name="Chris Klug" userId="6fd0fc52-eb5d-4208-bee4-33e0840f7931" providerId="ADAL" clId="{15E8325E-AE44-4DE9-9AD8-3C7640D5A6C5}" dt="2024-04-18T07:14:36.092" v="5887" actId="47"/>
        <pc:sldMkLst>
          <pc:docMk/>
          <pc:sldMk cId="2478811630" sldId="394"/>
        </pc:sldMkLst>
      </pc:sldChg>
      <pc:sldChg chg="del">
        <pc:chgData name="Chris Klug" userId="6fd0fc52-eb5d-4208-bee4-33e0840f7931" providerId="ADAL" clId="{15E8325E-AE44-4DE9-9AD8-3C7640D5A6C5}" dt="2024-04-18T07:14:36.092" v="5887" actId="47"/>
        <pc:sldMkLst>
          <pc:docMk/>
          <pc:sldMk cId="3825528188" sldId="395"/>
        </pc:sldMkLst>
      </pc:sldChg>
      <pc:sldChg chg="del">
        <pc:chgData name="Chris Klug" userId="6fd0fc52-eb5d-4208-bee4-33e0840f7931" providerId="ADAL" clId="{15E8325E-AE44-4DE9-9AD8-3C7640D5A6C5}" dt="2024-04-18T07:14:41.964" v="5888" actId="47"/>
        <pc:sldMkLst>
          <pc:docMk/>
          <pc:sldMk cId="1697891312" sldId="396"/>
        </pc:sldMkLst>
      </pc:sldChg>
      <pc:sldChg chg="del">
        <pc:chgData name="Chris Klug" userId="6fd0fc52-eb5d-4208-bee4-33e0840f7931" providerId="ADAL" clId="{15E8325E-AE44-4DE9-9AD8-3C7640D5A6C5}" dt="2024-04-18T07:14:41.964" v="5888" actId="47"/>
        <pc:sldMkLst>
          <pc:docMk/>
          <pc:sldMk cId="1113476513" sldId="397"/>
        </pc:sldMkLst>
      </pc:sldChg>
      <pc:sldChg chg="del">
        <pc:chgData name="Chris Klug" userId="6fd0fc52-eb5d-4208-bee4-33e0840f7931" providerId="ADAL" clId="{15E8325E-AE44-4DE9-9AD8-3C7640D5A6C5}" dt="2024-04-18T07:14:41.964" v="5888" actId="47"/>
        <pc:sldMkLst>
          <pc:docMk/>
          <pc:sldMk cId="2879210987" sldId="398"/>
        </pc:sldMkLst>
      </pc:sldChg>
      <pc:sldChg chg="del">
        <pc:chgData name="Chris Klug" userId="6fd0fc52-eb5d-4208-bee4-33e0840f7931" providerId="ADAL" clId="{15E8325E-AE44-4DE9-9AD8-3C7640D5A6C5}" dt="2024-04-18T07:14:36.092" v="5887" actId="47"/>
        <pc:sldMkLst>
          <pc:docMk/>
          <pc:sldMk cId="867979728" sldId="399"/>
        </pc:sldMkLst>
      </pc:sldChg>
      <pc:sldChg chg="del">
        <pc:chgData name="Chris Klug" userId="6fd0fc52-eb5d-4208-bee4-33e0840f7931" providerId="ADAL" clId="{15E8325E-AE44-4DE9-9AD8-3C7640D5A6C5}" dt="2024-04-18T07:14:41.964" v="5888" actId="47"/>
        <pc:sldMkLst>
          <pc:docMk/>
          <pc:sldMk cId="1102632889" sldId="400"/>
        </pc:sldMkLst>
      </pc:sldChg>
      <pc:sldChg chg="addSp delSp modSp new mod">
        <pc:chgData name="Chris Klug" userId="6fd0fc52-eb5d-4208-bee4-33e0840f7931" providerId="ADAL" clId="{15E8325E-AE44-4DE9-9AD8-3C7640D5A6C5}" dt="2024-04-18T06:21:10.675" v="213" actId="1036"/>
        <pc:sldMkLst>
          <pc:docMk/>
          <pc:sldMk cId="3907130508" sldId="401"/>
        </pc:sldMkLst>
        <pc:spChg chg="del">
          <ac:chgData name="Chris Klug" userId="6fd0fc52-eb5d-4208-bee4-33e0840f7931" providerId="ADAL" clId="{15E8325E-AE44-4DE9-9AD8-3C7640D5A6C5}" dt="2024-04-18T06:12:45.455" v="1" actId="478"/>
          <ac:spMkLst>
            <pc:docMk/>
            <pc:sldMk cId="3907130508" sldId="401"/>
            <ac:spMk id="2" creationId="{27AAE1D6-55C5-83E8-C588-87C336E65CE4}"/>
          </ac:spMkLst>
        </pc:spChg>
        <pc:spChg chg="add mod">
          <ac:chgData name="Chris Klug" userId="6fd0fc52-eb5d-4208-bee4-33e0840f7931" providerId="ADAL" clId="{15E8325E-AE44-4DE9-9AD8-3C7640D5A6C5}" dt="2024-04-18T06:16:55.110" v="90" actId="1036"/>
          <ac:spMkLst>
            <pc:docMk/>
            <pc:sldMk cId="3907130508" sldId="401"/>
            <ac:spMk id="3" creationId="{2CD4C0B9-E569-BCD3-085B-DF49FD770A5E}"/>
          </ac:spMkLst>
        </pc:spChg>
        <pc:spChg chg="add mod">
          <ac:chgData name="Chris Klug" userId="6fd0fc52-eb5d-4208-bee4-33e0840f7931" providerId="ADAL" clId="{15E8325E-AE44-4DE9-9AD8-3C7640D5A6C5}" dt="2024-04-18T06:21:10.675" v="213" actId="1036"/>
          <ac:spMkLst>
            <pc:docMk/>
            <pc:sldMk cId="3907130508" sldId="401"/>
            <ac:spMk id="4" creationId="{425CEFED-9CA0-6C32-142A-766AF2E3965E}"/>
          </ac:spMkLst>
        </pc:spChg>
        <pc:spChg chg="add del mod topLvl">
          <ac:chgData name="Chris Klug" userId="6fd0fc52-eb5d-4208-bee4-33e0840f7931" providerId="ADAL" clId="{15E8325E-AE44-4DE9-9AD8-3C7640D5A6C5}" dt="2024-04-18T06:20:53.962" v="200" actId="478"/>
          <ac:spMkLst>
            <pc:docMk/>
            <pc:sldMk cId="3907130508" sldId="401"/>
            <ac:spMk id="6" creationId="{B336CC7F-F7DC-C4A6-2CCD-2786DBEF4F6A}"/>
          </ac:spMkLst>
        </pc:spChg>
        <pc:grpChg chg="add del mod">
          <ac:chgData name="Chris Klug" userId="6fd0fc52-eb5d-4208-bee4-33e0840f7931" providerId="ADAL" clId="{15E8325E-AE44-4DE9-9AD8-3C7640D5A6C5}" dt="2024-04-18T06:19:59.953" v="161" actId="478"/>
          <ac:grpSpMkLst>
            <pc:docMk/>
            <pc:sldMk cId="3907130508" sldId="401"/>
            <ac:grpSpMk id="7" creationId="{0E5711A4-557A-FAAA-BB4D-5D5F847D1993}"/>
          </ac:grpSpMkLst>
        </pc:grpChg>
        <pc:picChg chg="add del mod topLvl">
          <ac:chgData name="Chris Klug" userId="6fd0fc52-eb5d-4208-bee4-33e0840f7931" providerId="ADAL" clId="{15E8325E-AE44-4DE9-9AD8-3C7640D5A6C5}" dt="2024-04-18T06:19:59.953" v="161" actId="478"/>
          <ac:picMkLst>
            <pc:docMk/>
            <pc:sldMk cId="3907130508" sldId="401"/>
            <ac:picMk id="5" creationId="{38AF87AD-351D-405B-E466-A0C64CD9B340}"/>
          </ac:picMkLst>
        </pc:picChg>
        <pc:picChg chg="add del mod">
          <ac:chgData name="Chris Klug" userId="6fd0fc52-eb5d-4208-bee4-33e0840f7931" providerId="ADAL" clId="{15E8325E-AE44-4DE9-9AD8-3C7640D5A6C5}" dt="2024-04-18T06:13:31.012" v="13" actId="478"/>
          <ac:picMkLst>
            <pc:docMk/>
            <pc:sldMk cId="3907130508" sldId="401"/>
            <ac:picMk id="1026" creationId="{FE62153F-EFD2-E04B-37CB-AFEE52637093}"/>
          </ac:picMkLst>
        </pc:picChg>
        <pc:picChg chg="add mod">
          <ac:chgData name="Chris Klug" userId="6fd0fc52-eb5d-4208-bee4-33e0840f7931" providerId="ADAL" clId="{15E8325E-AE44-4DE9-9AD8-3C7640D5A6C5}" dt="2024-04-18T06:16:27.297" v="78" actId="18131"/>
          <ac:picMkLst>
            <pc:docMk/>
            <pc:sldMk cId="3907130508" sldId="401"/>
            <ac:picMk id="1028" creationId="{1594469C-9D47-E6D8-ADC0-CA03E059CF50}"/>
          </ac:picMkLst>
        </pc:picChg>
        <pc:picChg chg="add mod">
          <ac:chgData name="Chris Klug" userId="6fd0fc52-eb5d-4208-bee4-33e0840f7931" providerId="ADAL" clId="{15E8325E-AE44-4DE9-9AD8-3C7640D5A6C5}" dt="2024-04-18T06:18:30.537" v="125" actId="1037"/>
          <ac:picMkLst>
            <pc:docMk/>
            <pc:sldMk cId="3907130508" sldId="401"/>
            <ac:picMk id="1030" creationId="{B2D0C72F-D1ED-95CC-E16C-26321EF70F49}"/>
          </ac:picMkLst>
        </pc:picChg>
      </pc:sldChg>
      <pc:sldChg chg="modSp add mod">
        <pc:chgData name="Chris Klug" userId="6fd0fc52-eb5d-4208-bee4-33e0840f7931" providerId="ADAL" clId="{15E8325E-AE44-4DE9-9AD8-3C7640D5A6C5}" dt="2024-04-18T06:23:51.496" v="245" actId="20577"/>
        <pc:sldMkLst>
          <pc:docMk/>
          <pc:sldMk cId="4198762139" sldId="402"/>
        </pc:sldMkLst>
        <pc:spChg chg="mod">
          <ac:chgData name="Chris Klug" userId="6fd0fc52-eb5d-4208-bee4-33e0840f7931" providerId="ADAL" clId="{15E8325E-AE44-4DE9-9AD8-3C7640D5A6C5}" dt="2024-04-18T06:23:51.496" v="245" actId="20577"/>
          <ac:spMkLst>
            <pc:docMk/>
            <pc:sldMk cId="4198762139" sldId="402"/>
            <ac:spMk id="2" creationId="{FE79C00D-E379-9DFA-AED2-8487CE3D411A}"/>
          </ac:spMkLst>
        </pc:spChg>
      </pc:sldChg>
      <pc:sldChg chg="modSp new mod modNotesTx">
        <pc:chgData name="Chris Klug" userId="6fd0fc52-eb5d-4208-bee4-33e0840f7931" providerId="ADAL" clId="{15E8325E-AE44-4DE9-9AD8-3C7640D5A6C5}" dt="2024-04-18T06:24:48.864" v="322" actId="20577"/>
        <pc:sldMkLst>
          <pc:docMk/>
          <pc:sldMk cId="3164355199" sldId="403"/>
        </pc:sldMkLst>
        <pc:spChg chg="mod">
          <ac:chgData name="Chris Klug" userId="6fd0fc52-eb5d-4208-bee4-33e0840f7931" providerId="ADAL" clId="{15E8325E-AE44-4DE9-9AD8-3C7640D5A6C5}" dt="2024-04-18T06:24:31.591" v="267" actId="242"/>
          <ac:spMkLst>
            <pc:docMk/>
            <pc:sldMk cId="3164355199" sldId="403"/>
            <ac:spMk id="2" creationId="{1B50FB9C-7399-97D7-ABFF-76697D1CF526}"/>
          </ac:spMkLst>
        </pc:spChg>
      </pc:sldChg>
      <pc:sldChg chg="new del">
        <pc:chgData name="Chris Klug" userId="6fd0fc52-eb5d-4208-bee4-33e0840f7931" providerId="ADAL" clId="{15E8325E-AE44-4DE9-9AD8-3C7640D5A6C5}" dt="2024-04-18T06:24:00.036" v="247" actId="680"/>
        <pc:sldMkLst>
          <pc:docMk/>
          <pc:sldMk cId="3405918818" sldId="403"/>
        </pc:sldMkLst>
      </pc:sldChg>
      <pc:sldChg chg="new del">
        <pc:chgData name="Chris Klug" userId="6fd0fc52-eb5d-4208-bee4-33e0840f7931" providerId="ADAL" clId="{15E8325E-AE44-4DE9-9AD8-3C7640D5A6C5}" dt="2024-04-18T06:24:05.210" v="249" actId="680"/>
        <pc:sldMkLst>
          <pc:docMk/>
          <pc:sldMk cId="3459497993" sldId="403"/>
        </pc:sldMkLst>
      </pc:sldChg>
      <pc:sldChg chg="modSp add mod modNotesTx">
        <pc:chgData name="Chris Klug" userId="6fd0fc52-eb5d-4208-bee4-33e0840f7931" providerId="ADAL" clId="{15E8325E-AE44-4DE9-9AD8-3C7640D5A6C5}" dt="2024-04-18T06:25:42.746" v="556" actId="20577"/>
        <pc:sldMkLst>
          <pc:docMk/>
          <pc:sldMk cId="629887931" sldId="404"/>
        </pc:sldMkLst>
        <pc:spChg chg="mod">
          <ac:chgData name="Chris Klug" userId="6fd0fc52-eb5d-4208-bee4-33e0840f7931" providerId="ADAL" clId="{15E8325E-AE44-4DE9-9AD8-3C7640D5A6C5}" dt="2024-04-18T06:24:56.245" v="336" actId="20577"/>
          <ac:spMkLst>
            <pc:docMk/>
            <pc:sldMk cId="629887931" sldId="404"/>
            <ac:spMk id="2" creationId="{1B50FB9C-7399-97D7-ABFF-76697D1CF526}"/>
          </ac:spMkLst>
        </pc:spChg>
      </pc:sldChg>
      <pc:sldChg chg="modSp add mod modNotesTx">
        <pc:chgData name="Chris Klug" userId="6fd0fc52-eb5d-4208-bee4-33e0840f7931" providerId="ADAL" clId="{15E8325E-AE44-4DE9-9AD8-3C7640D5A6C5}" dt="2024-04-18T06:26:34.810" v="680" actId="20577"/>
        <pc:sldMkLst>
          <pc:docMk/>
          <pc:sldMk cId="2955533350" sldId="405"/>
        </pc:sldMkLst>
        <pc:spChg chg="mod">
          <ac:chgData name="Chris Klug" userId="6fd0fc52-eb5d-4208-bee4-33e0840f7931" providerId="ADAL" clId="{15E8325E-AE44-4DE9-9AD8-3C7640D5A6C5}" dt="2024-04-18T06:26:02.649" v="610" actId="404"/>
          <ac:spMkLst>
            <pc:docMk/>
            <pc:sldMk cId="2955533350" sldId="405"/>
            <ac:spMk id="2" creationId="{1B50FB9C-7399-97D7-ABFF-76697D1CF526}"/>
          </ac:spMkLst>
        </pc:spChg>
      </pc:sldChg>
      <pc:sldChg chg="modSp add mod modNotesTx">
        <pc:chgData name="Chris Klug" userId="6fd0fc52-eb5d-4208-bee4-33e0840f7931" providerId="ADAL" clId="{15E8325E-AE44-4DE9-9AD8-3C7640D5A6C5}" dt="2024-04-18T06:27:13.875" v="778" actId="5793"/>
        <pc:sldMkLst>
          <pc:docMk/>
          <pc:sldMk cId="193825897" sldId="406"/>
        </pc:sldMkLst>
        <pc:spChg chg="mod">
          <ac:chgData name="Chris Klug" userId="6fd0fc52-eb5d-4208-bee4-33e0840f7931" providerId="ADAL" clId="{15E8325E-AE44-4DE9-9AD8-3C7640D5A6C5}" dt="2024-04-18T06:26:47.026" v="718" actId="20577"/>
          <ac:spMkLst>
            <pc:docMk/>
            <pc:sldMk cId="193825897" sldId="406"/>
            <ac:spMk id="2" creationId="{FE79C00D-E379-9DFA-AED2-8487CE3D411A}"/>
          </ac:spMkLst>
        </pc:spChg>
      </pc:sldChg>
      <pc:sldChg chg="modSp add mod setBg modNotesTx">
        <pc:chgData name="Chris Klug" userId="6fd0fc52-eb5d-4208-bee4-33e0840f7931" providerId="ADAL" clId="{15E8325E-AE44-4DE9-9AD8-3C7640D5A6C5}" dt="2024-04-18T06:32:05.142" v="1107" actId="20577"/>
        <pc:sldMkLst>
          <pc:docMk/>
          <pc:sldMk cId="3849780280" sldId="407"/>
        </pc:sldMkLst>
        <pc:graphicFrameChg chg="mod modGraphic">
          <ac:chgData name="Chris Klug" userId="6fd0fc52-eb5d-4208-bee4-33e0840f7931" providerId="ADAL" clId="{15E8325E-AE44-4DE9-9AD8-3C7640D5A6C5}" dt="2024-04-18T06:31:13.833" v="957" actId="20577"/>
          <ac:graphicFrameMkLst>
            <pc:docMk/>
            <pc:sldMk cId="3849780280" sldId="407"/>
            <ac:graphicFrameMk id="2" creationId="{1F6325B1-6B63-3FEB-E517-F81A2D518D70}"/>
          </ac:graphicFrameMkLst>
        </pc:graphicFrameChg>
      </pc:sldChg>
      <pc:sldChg chg="modSp add del mod modNotesTx">
        <pc:chgData name="Chris Klug" userId="6fd0fc52-eb5d-4208-bee4-33e0840f7931" providerId="ADAL" clId="{15E8325E-AE44-4DE9-9AD8-3C7640D5A6C5}" dt="2024-04-18T07:02:40.800" v="4175" actId="47"/>
        <pc:sldMkLst>
          <pc:docMk/>
          <pc:sldMk cId="2893093685" sldId="408"/>
        </pc:sldMkLst>
        <pc:spChg chg="mod">
          <ac:chgData name="Chris Klug" userId="6fd0fc52-eb5d-4208-bee4-33e0840f7931" providerId="ADAL" clId="{15E8325E-AE44-4DE9-9AD8-3C7640D5A6C5}" dt="2024-04-18T07:01:29.468" v="3945" actId="20577"/>
          <ac:spMkLst>
            <pc:docMk/>
            <pc:sldMk cId="2893093685" sldId="408"/>
            <ac:spMk id="2" creationId="{FE79C00D-E379-9DFA-AED2-8487CE3D411A}"/>
          </ac:spMkLst>
        </pc:spChg>
      </pc:sldChg>
      <pc:sldChg chg="addSp modSp add mod modNotesTx">
        <pc:chgData name="Chris Klug" userId="6fd0fc52-eb5d-4208-bee4-33e0840f7931" providerId="ADAL" clId="{15E8325E-AE44-4DE9-9AD8-3C7640D5A6C5}" dt="2024-04-18T07:07:13.256" v="4761" actId="20577"/>
        <pc:sldMkLst>
          <pc:docMk/>
          <pc:sldMk cId="758599191" sldId="409"/>
        </pc:sldMkLst>
        <pc:spChg chg="add mod">
          <ac:chgData name="Chris Klug" userId="6fd0fc52-eb5d-4208-bee4-33e0840f7931" providerId="ADAL" clId="{15E8325E-AE44-4DE9-9AD8-3C7640D5A6C5}" dt="2024-04-18T06:34:09.505" v="1189" actId="1076"/>
          <ac:spMkLst>
            <pc:docMk/>
            <pc:sldMk cId="758599191" sldId="409"/>
            <ac:spMk id="3" creationId="{87C13918-CEC0-A31A-C722-66FC650EC554}"/>
          </ac:spMkLst>
        </pc:spChg>
        <pc:spChg chg="add mod">
          <ac:chgData name="Chris Klug" userId="6fd0fc52-eb5d-4208-bee4-33e0840f7931" providerId="ADAL" clId="{15E8325E-AE44-4DE9-9AD8-3C7640D5A6C5}" dt="2024-04-18T06:34:12.614" v="1190" actId="1076"/>
          <ac:spMkLst>
            <pc:docMk/>
            <pc:sldMk cId="758599191" sldId="409"/>
            <ac:spMk id="4" creationId="{8E58CB95-7422-FD2E-CB74-09281918CAB0}"/>
          </ac:spMkLst>
        </pc:spChg>
        <pc:graphicFrameChg chg="mod">
          <ac:chgData name="Chris Klug" userId="6fd0fc52-eb5d-4208-bee4-33e0840f7931" providerId="ADAL" clId="{15E8325E-AE44-4DE9-9AD8-3C7640D5A6C5}" dt="2024-04-18T06:33:08.269" v="1147" actId="1076"/>
          <ac:graphicFrameMkLst>
            <pc:docMk/>
            <pc:sldMk cId="758599191" sldId="409"/>
            <ac:graphicFrameMk id="2" creationId="{1F6325B1-6B63-3FEB-E517-F81A2D518D70}"/>
          </ac:graphicFrameMkLst>
        </pc:graphicFrameChg>
      </pc:sldChg>
      <pc:sldChg chg="addSp modSp add mod modNotesTx">
        <pc:chgData name="Chris Klug" userId="6fd0fc52-eb5d-4208-bee4-33e0840f7931" providerId="ADAL" clId="{15E8325E-AE44-4DE9-9AD8-3C7640D5A6C5}" dt="2024-04-18T06:59:02.496" v="3924" actId="20577"/>
        <pc:sldMkLst>
          <pc:docMk/>
          <pc:sldMk cId="3038118434" sldId="410"/>
        </pc:sldMkLst>
        <pc:spChg chg="add mod">
          <ac:chgData name="Chris Klug" userId="6fd0fc52-eb5d-4208-bee4-33e0840f7931" providerId="ADAL" clId="{15E8325E-AE44-4DE9-9AD8-3C7640D5A6C5}" dt="2024-04-18T06:58:55.832" v="3921" actId="1076"/>
          <ac:spMkLst>
            <pc:docMk/>
            <pc:sldMk cId="3038118434" sldId="410"/>
            <ac:spMk id="3" creationId="{FF4A08B9-C7C6-ED10-0207-18BA0E8F83D5}"/>
          </ac:spMkLst>
        </pc:spChg>
        <pc:spChg chg="add mod">
          <ac:chgData name="Chris Klug" userId="6fd0fc52-eb5d-4208-bee4-33e0840f7931" providerId="ADAL" clId="{15E8325E-AE44-4DE9-9AD8-3C7640D5A6C5}" dt="2024-04-18T06:58:52.422" v="3920" actId="1076"/>
          <ac:spMkLst>
            <pc:docMk/>
            <pc:sldMk cId="3038118434" sldId="410"/>
            <ac:spMk id="4" creationId="{BFF91A42-1CD2-E6DF-A4AB-47888825E579}"/>
          </ac:spMkLst>
        </pc:spChg>
      </pc:sldChg>
      <pc:sldChg chg="addSp modSp add mod modNotesTx">
        <pc:chgData name="Chris Klug" userId="6fd0fc52-eb5d-4208-bee4-33e0840f7931" providerId="ADAL" clId="{15E8325E-AE44-4DE9-9AD8-3C7640D5A6C5}" dt="2024-04-18T06:41:03.882" v="2030" actId="20577"/>
        <pc:sldMkLst>
          <pc:docMk/>
          <pc:sldMk cId="265222772" sldId="411"/>
        </pc:sldMkLst>
        <pc:spChg chg="add mod">
          <ac:chgData name="Chris Klug" userId="6fd0fc52-eb5d-4208-bee4-33e0840f7931" providerId="ADAL" clId="{15E8325E-AE44-4DE9-9AD8-3C7640D5A6C5}" dt="2024-04-18T06:39:13.069" v="1860" actId="164"/>
          <ac:spMkLst>
            <pc:docMk/>
            <pc:sldMk cId="265222772" sldId="411"/>
            <ac:spMk id="3" creationId="{386F3333-7DE9-F4B1-390C-014FE35C86CE}"/>
          </ac:spMkLst>
        </pc:spChg>
        <pc:spChg chg="add mod">
          <ac:chgData name="Chris Klug" userId="6fd0fc52-eb5d-4208-bee4-33e0840f7931" providerId="ADAL" clId="{15E8325E-AE44-4DE9-9AD8-3C7640D5A6C5}" dt="2024-04-18T06:40:11.042" v="1896" actId="122"/>
          <ac:spMkLst>
            <pc:docMk/>
            <pc:sldMk cId="265222772" sldId="411"/>
            <ac:spMk id="4" creationId="{4FF1E117-2AE3-9984-C6B2-32CCEEA89A83}"/>
          </ac:spMkLst>
        </pc:spChg>
        <pc:spChg chg="mod">
          <ac:chgData name="Chris Klug" userId="6fd0fc52-eb5d-4208-bee4-33e0840f7931" providerId="ADAL" clId="{15E8325E-AE44-4DE9-9AD8-3C7640D5A6C5}" dt="2024-04-18T06:40:00.463" v="1884" actId="688"/>
          <ac:spMkLst>
            <pc:docMk/>
            <pc:sldMk cId="265222772" sldId="411"/>
            <ac:spMk id="7" creationId="{7626F33F-B533-514D-260D-8443F91AF4EC}"/>
          </ac:spMkLst>
        </pc:spChg>
        <pc:spChg chg="mod">
          <ac:chgData name="Chris Klug" userId="6fd0fc52-eb5d-4208-bee4-33e0840f7931" providerId="ADAL" clId="{15E8325E-AE44-4DE9-9AD8-3C7640D5A6C5}" dt="2024-04-18T06:40:07.359" v="1895" actId="122"/>
          <ac:spMkLst>
            <pc:docMk/>
            <pc:sldMk cId="265222772" sldId="411"/>
            <ac:spMk id="8" creationId="{1987F74F-2E8E-26A2-EB83-5140F25D8E2E}"/>
          </ac:spMkLst>
        </pc:spChg>
        <pc:grpChg chg="add mod">
          <ac:chgData name="Chris Klug" userId="6fd0fc52-eb5d-4208-bee4-33e0840f7931" providerId="ADAL" clId="{15E8325E-AE44-4DE9-9AD8-3C7640D5A6C5}" dt="2024-04-18T06:39:13.069" v="1860" actId="164"/>
          <ac:grpSpMkLst>
            <pc:docMk/>
            <pc:sldMk cId="265222772" sldId="411"/>
            <ac:grpSpMk id="5" creationId="{04266122-8F94-A0B9-0A7E-81CB8B050E25}"/>
          </ac:grpSpMkLst>
        </pc:grpChg>
        <pc:grpChg chg="add mod">
          <ac:chgData name="Chris Klug" userId="6fd0fc52-eb5d-4208-bee4-33e0840f7931" providerId="ADAL" clId="{15E8325E-AE44-4DE9-9AD8-3C7640D5A6C5}" dt="2024-04-18T06:39:17.166" v="1862" actId="1076"/>
          <ac:grpSpMkLst>
            <pc:docMk/>
            <pc:sldMk cId="265222772" sldId="411"/>
            <ac:grpSpMk id="6" creationId="{C5169758-639B-D181-4361-96A024A6FE63}"/>
          </ac:grpSpMkLst>
        </pc:grpChg>
      </pc:sldChg>
      <pc:sldChg chg="modSp add mod modNotesTx">
        <pc:chgData name="Chris Klug" userId="6fd0fc52-eb5d-4208-bee4-33e0840f7931" providerId="ADAL" clId="{15E8325E-AE44-4DE9-9AD8-3C7640D5A6C5}" dt="2024-04-18T06:42:46.360" v="2279" actId="5793"/>
        <pc:sldMkLst>
          <pc:docMk/>
          <pc:sldMk cId="537175020" sldId="412"/>
        </pc:sldMkLst>
        <pc:spChg chg="mod">
          <ac:chgData name="Chris Klug" userId="6fd0fc52-eb5d-4208-bee4-33e0840f7931" providerId="ADAL" clId="{15E8325E-AE44-4DE9-9AD8-3C7640D5A6C5}" dt="2024-04-18T06:42:14.771" v="2125" actId="1038"/>
          <ac:spMkLst>
            <pc:docMk/>
            <pc:sldMk cId="537175020" sldId="412"/>
            <ac:spMk id="4" creationId="{4FF1E117-2AE3-9984-C6B2-32CCEEA89A83}"/>
          </ac:spMkLst>
        </pc:spChg>
        <pc:spChg chg="mod">
          <ac:chgData name="Chris Klug" userId="6fd0fc52-eb5d-4208-bee4-33e0840f7931" providerId="ADAL" clId="{15E8325E-AE44-4DE9-9AD8-3C7640D5A6C5}" dt="2024-04-18T06:41:22.410" v="2054" actId="14100"/>
          <ac:spMkLst>
            <pc:docMk/>
            <pc:sldMk cId="537175020" sldId="412"/>
            <ac:spMk id="7" creationId="{7626F33F-B533-514D-260D-8443F91AF4EC}"/>
          </ac:spMkLst>
        </pc:spChg>
        <pc:spChg chg="mod">
          <ac:chgData name="Chris Klug" userId="6fd0fc52-eb5d-4208-bee4-33e0840f7931" providerId="ADAL" clId="{15E8325E-AE44-4DE9-9AD8-3C7640D5A6C5}" dt="2024-04-18T06:42:06.409" v="2123" actId="1076"/>
          <ac:spMkLst>
            <pc:docMk/>
            <pc:sldMk cId="537175020" sldId="412"/>
            <ac:spMk id="8" creationId="{1987F74F-2E8E-26A2-EB83-5140F25D8E2E}"/>
          </ac:spMkLst>
        </pc:spChg>
      </pc:sldChg>
      <pc:sldChg chg="add modNotesTx">
        <pc:chgData name="Chris Klug" userId="6fd0fc52-eb5d-4208-bee4-33e0840f7931" providerId="ADAL" clId="{15E8325E-AE44-4DE9-9AD8-3C7640D5A6C5}" dt="2024-04-18T07:07:50.859" v="4822" actId="5793"/>
        <pc:sldMkLst>
          <pc:docMk/>
          <pc:sldMk cId="2770494745" sldId="413"/>
        </pc:sldMkLst>
      </pc:sldChg>
      <pc:sldChg chg="modSp add mod modNotesTx">
        <pc:chgData name="Chris Klug" userId="6fd0fc52-eb5d-4208-bee4-33e0840f7931" providerId="ADAL" clId="{15E8325E-AE44-4DE9-9AD8-3C7640D5A6C5}" dt="2024-04-18T06:44:23.390" v="2597" actId="5793"/>
        <pc:sldMkLst>
          <pc:docMk/>
          <pc:sldMk cId="3058894608" sldId="414"/>
        </pc:sldMkLst>
        <pc:spChg chg="mod">
          <ac:chgData name="Chris Klug" userId="6fd0fc52-eb5d-4208-bee4-33e0840f7931" providerId="ADAL" clId="{15E8325E-AE44-4DE9-9AD8-3C7640D5A6C5}" dt="2024-04-18T06:43:56.657" v="2471" actId="20577"/>
          <ac:spMkLst>
            <pc:docMk/>
            <pc:sldMk cId="3058894608" sldId="414"/>
            <ac:spMk id="2" creationId="{FE79C00D-E379-9DFA-AED2-8487CE3D411A}"/>
          </ac:spMkLst>
        </pc:spChg>
      </pc:sldChg>
      <pc:sldChg chg="addSp modSp add mod modAnim modNotesTx">
        <pc:chgData name="Chris Klug" userId="6fd0fc52-eb5d-4208-bee4-33e0840f7931" providerId="ADAL" clId="{15E8325E-AE44-4DE9-9AD8-3C7640D5A6C5}" dt="2024-04-18T06:49:13.120" v="3221"/>
        <pc:sldMkLst>
          <pc:docMk/>
          <pc:sldMk cId="948939333" sldId="415"/>
        </pc:sldMkLst>
        <pc:cxnChg chg="add mod">
          <ac:chgData name="Chris Klug" userId="6fd0fc52-eb5d-4208-bee4-33e0840f7931" providerId="ADAL" clId="{15E8325E-AE44-4DE9-9AD8-3C7640D5A6C5}" dt="2024-04-18T06:46:42.879" v="3020" actId="1076"/>
          <ac:cxnSpMkLst>
            <pc:docMk/>
            <pc:sldMk cId="948939333" sldId="415"/>
            <ac:cxnSpMk id="4" creationId="{D89F4E01-5415-1A26-A63B-8624AC5447EE}"/>
          </ac:cxnSpMkLst>
        </pc:cxnChg>
        <pc:cxnChg chg="add mod">
          <ac:chgData name="Chris Klug" userId="6fd0fc52-eb5d-4208-bee4-33e0840f7931" providerId="ADAL" clId="{15E8325E-AE44-4DE9-9AD8-3C7640D5A6C5}" dt="2024-04-18T06:46:32.139" v="3014" actId="14100"/>
          <ac:cxnSpMkLst>
            <pc:docMk/>
            <pc:sldMk cId="948939333" sldId="415"/>
            <ac:cxnSpMk id="6" creationId="{565427E8-D23C-63B5-404B-71FC4D786DE5}"/>
          </ac:cxnSpMkLst>
        </pc:cxnChg>
        <pc:cxnChg chg="add mod">
          <ac:chgData name="Chris Klug" userId="6fd0fc52-eb5d-4208-bee4-33e0840f7931" providerId="ADAL" clId="{15E8325E-AE44-4DE9-9AD8-3C7640D5A6C5}" dt="2024-04-18T06:47:46.612" v="3044" actId="208"/>
          <ac:cxnSpMkLst>
            <pc:docMk/>
            <pc:sldMk cId="948939333" sldId="415"/>
            <ac:cxnSpMk id="13" creationId="{EBF188D5-BE8B-048B-C7AD-A4C84C9C2E66}"/>
          </ac:cxnSpMkLst>
        </pc:cxnChg>
      </pc:sldChg>
      <pc:sldChg chg="modSp add mod modNotesTx">
        <pc:chgData name="Chris Klug" userId="6fd0fc52-eb5d-4208-bee4-33e0840f7931" providerId="ADAL" clId="{15E8325E-AE44-4DE9-9AD8-3C7640D5A6C5}" dt="2024-04-18T06:52:01.199" v="3709" actId="20577"/>
        <pc:sldMkLst>
          <pc:docMk/>
          <pc:sldMk cId="2710436664" sldId="416"/>
        </pc:sldMkLst>
        <pc:spChg chg="mod">
          <ac:chgData name="Chris Klug" userId="6fd0fc52-eb5d-4208-bee4-33e0840f7931" providerId="ADAL" clId="{15E8325E-AE44-4DE9-9AD8-3C7640D5A6C5}" dt="2024-04-18T06:50:08.308" v="3264" actId="20577"/>
          <ac:spMkLst>
            <pc:docMk/>
            <pc:sldMk cId="2710436664" sldId="416"/>
            <ac:spMk id="2" creationId="{FE79C00D-E379-9DFA-AED2-8487CE3D411A}"/>
          </ac:spMkLst>
        </pc:spChg>
      </pc:sldChg>
      <pc:sldChg chg="modSp add mod modNotesTx">
        <pc:chgData name="Chris Klug" userId="6fd0fc52-eb5d-4208-bee4-33e0840f7931" providerId="ADAL" clId="{15E8325E-AE44-4DE9-9AD8-3C7640D5A6C5}" dt="2024-04-18T06:58:17.566" v="3899" actId="5793"/>
        <pc:sldMkLst>
          <pc:docMk/>
          <pc:sldMk cId="4254111875" sldId="417"/>
        </pc:sldMkLst>
        <pc:spChg chg="mod">
          <ac:chgData name="Chris Klug" userId="6fd0fc52-eb5d-4208-bee4-33e0840f7931" providerId="ADAL" clId="{15E8325E-AE44-4DE9-9AD8-3C7640D5A6C5}" dt="2024-04-18T06:57:59.046" v="3877" actId="14100"/>
          <ac:spMkLst>
            <pc:docMk/>
            <pc:sldMk cId="4254111875" sldId="417"/>
            <ac:spMk id="2" creationId="{FE79C00D-E379-9DFA-AED2-8487CE3D411A}"/>
          </ac:spMkLst>
        </pc:spChg>
      </pc:sldChg>
      <pc:sldChg chg="addSp delSp modSp new mod ord">
        <pc:chgData name="Chris Klug" userId="6fd0fc52-eb5d-4208-bee4-33e0840f7931" providerId="ADAL" clId="{15E8325E-AE44-4DE9-9AD8-3C7640D5A6C5}" dt="2024-04-18T06:58:06.886" v="3879"/>
        <pc:sldMkLst>
          <pc:docMk/>
          <pc:sldMk cId="956021482" sldId="418"/>
        </pc:sldMkLst>
        <pc:spChg chg="del">
          <ac:chgData name="Chris Klug" userId="6fd0fc52-eb5d-4208-bee4-33e0840f7931" providerId="ADAL" clId="{15E8325E-AE44-4DE9-9AD8-3C7640D5A6C5}" dt="2024-04-18T06:53:14.541" v="3849" actId="478"/>
          <ac:spMkLst>
            <pc:docMk/>
            <pc:sldMk cId="956021482" sldId="418"/>
            <ac:spMk id="2" creationId="{205E2F23-EB60-0F54-D722-C99C87D8737F}"/>
          </ac:spMkLst>
        </pc:spChg>
        <pc:picChg chg="add mod">
          <ac:chgData name="Chris Klug" userId="6fd0fc52-eb5d-4208-bee4-33e0840f7931" providerId="ADAL" clId="{15E8325E-AE44-4DE9-9AD8-3C7640D5A6C5}" dt="2024-04-18T06:53:52.153" v="3851" actId="14100"/>
          <ac:picMkLst>
            <pc:docMk/>
            <pc:sldMk cId="956021482" sldId="418"/>
            <ac:picMk id="2050" creationId="{AB7A654C-E49D-2E6F-0F31-156EAF917E5E}"/>
          </ac:picMkLst>
        </pc:picChg>
      </pc:sldChg>
      <pc:sldChg chg="new del">
        <pc:chgData name="Chris Klug" userId="6fd0fc52-eb5d-4208-bee4-33e0840f7931" providerId="ADAL" clId="{15E8325E-AE44-4DE9-9AD8-3C7640D5A6C5}" dt="2024-04-18T06:53:11.207" v="3847" actId="680"/>
        <pc:sldMkLst>
          <pc:docMk/>
          <pc:sldMk cId="1274299025" sldId="418"/>
        </pc:sldMkLst>
      </pc:sldChg>
      <pc:sldChg chg="addSp delSp modSp add ord">
        <pc:chgData name="Chris Klug" userId="6fd0fc52-eb5d-4208-bee4-33e0840f7931" providerId="ADAL" clId="{15E8325E-AE44-4DE9-9AD8-3C7640D5A6C5}" dt="2024-04-18T06:58:06.886" v="3879"/>
        <pc:sldMkLst>
          <pc:docMk/>
          <pc:sldMk cId="1135531435" sldId="419"/>
        </pc:sldMkLst>
        <pc:picChg chg="del">
          <ac:chgData name="Chris Klug" userId="6fd0fc52-eb5d-4208-bee4-33e0840f7931" providerId="ADAL" clId="{15E8325E-AE44-4DE9-9AD8-3C7640D5A6C5}" dt="2024-04-18T06:54:00.046" v="3853" actId="478"/>
          <ac:picMkLst>
            <pc:docMk/>
            <pc:sldMk cId="1135531435" sldId="419"/>
            <ac:picMk id="2050" creationId="{AB7A654C-E49D-2E6F-0F31-156EAF917E5E}"/>
          </ac:picMkLst>
        </pc:picChg>
        <pc:picChg chg="add mod">
          <ac:chgData name="Chris Klug" userId="6fd0fc52-eb5d-4208-bee4-33e0840f7931" providerId="ADAL" clId="{15E8325E-AE44-4DE9-9AD8-3C7640D5A6C5}" dt="2024-04-18T06:54:30.546" v="3855" actId="14100"/>
          <ac:picMkLst>
            <pc:docMk/>
            <pc:sldMk cId="1135531435" sldId="419"/>
            <ac:picMk id="3074" creationId="{092ED101-C048-D05F-32EF-7AF6D1606D7E}"/>
          </ac:picMkLst>
        </pc:picChg>
      </pc:sldChg>
      <pc:sldChg chg="addSp delSp add del">
        <pc:chgData name="Chris Klug" userId="6fd0fc52-eb5d-4208-bee4-33e0840f7931" providerId="ADAL" clId="{15E8325E-AE44-4DE9-9AD8-3C7640D5A6C5}" dt="2024-04-18T06:55:44.613" v="3863" actId="47"/>
        <pc:sldMkLst>
          <pc:docMk/>
          <pc:sldMk cId="501143" sldId="420"/>
        </pc:sldMkLst>
        <pc:picChg chg="del">
          <ac:chgData name="Chris Klug" userId="6fd0fc52-eb5d-4208-bee4-33e0840f7931" providerId="ADAL" clId="{15E8325E-AE44-4DE9-9AD8-3C7640D5A6C5}" dt="2024-04-18T06:54:36.956" v="3857" actId="478"/>
          <ac:picMkLst>
            <pc:docMk/>
            <pc:sldMk cId="501143" sldId="420"/>
            <ac:picMk id="3074" creationId="{092ED101-C048-D05F-32EF-7AF6D1606D7E}"/>
          </ac:picMkLst>
        </pc:picChg>
        <pc:picChg chg="add">
          <ac:chgData name="Chris Klug" userId="6fd0fc52-eb5d-4208-bee4-33e0840f7931" providerId="ADAL" clId="{15E8325E-AE44-4DE9-9AD8-3C7640D5A6C5}" dt="2024-04-18T06:55:02.294" v="3858"/>
          <ac:picMkLst>
            <pc:docMk/>
            <pc:sldMk cId="501143" sldId="420"/>
            <ac:picMk id="4098" creationId="{04F08B5E-61B0-0C48-DA1D-12810FA4204F}"/>
          </ac:picMkLst>
        </pc:picChg>
      </pc:sldChg>
      <pc:sldChg chg="addSp delSp modSp add ord">
        <pc:chgData name="Chris Klug" userId="6fd0fc52-eb5d-4208-bee4-33e0840f7931" providerId="ADAL" clId="{15E8325E-AE44-4DE9-9AD8-3C7640D5A6C5}" dt="2024-04-18T06:58:06.886" v="3879"/>
        <pc:sldMkLst>
          <pc:docMk/>
          <pc:sldMk cId="2943388304" sldId="421"/>
        </pc:sldMkLst>
        <pc:picChg chg="del">
          <ac:chgData name="Chris Klug" userId="6fd0fc52-eb5d-4208-bee4-33e0840f7931" providerId="ADAL" clId="{15E8325E-AE44-4DE9-9AD8-3C7640D5A6C5}" dt="2024-04-18T06:55:36.758" v="3860" actId="478"/>
          <ac:picMkLst>
            <pc:docMk/>
            <pc:sldMk cId="2943388304" sldId="421"/>
            <ac:picMk id="4098" creationId="{04F08B5E-61B0-0C48-DA1D-12810FA4204F}"/>
          </ac:picMkLst>
        </pc:picChg>
        <pc:picChg chg="add mod">
          <ac:chgData name="Chris Klug" userId="6fd0fc52-eb5d-4208-bee4-33e0840f7931" providerId="ADAL" clId="{15E8325E-AE44-4DE9-9AD8-3C7640D5A6C5}" dt="2024-04-18T06:55:43.223" v="3862" actId="14100"/>
          <ac:picMkLst>
            <pc:docMk/>
            <pc:sldMk cId="2943388304" sldId="421"/>
            <ac:picMk id="5122" creationId="{B212E2AC-CEDF-CABB-2C81-413ECAEE8A3B}"/>
          </ac:picMkLst>
        </pc:picChg>
      </pc:sldChg>
      <pc:sldChg chg="addSp delSp modSp add ord">
        <pc:chgData name="Chris Klug" userId="6fd0fc52-eb5d-4208-bee4-33e0840f7931" providerId="ADAL" clId="{15E8325E-AE44-4DE9-9AD8-3C7640D5A6C5}" dt="2024-04-18T06:58:06.886" v="3879"/>
        <pc:sldMkLst>
          <pc:docMk/>
          <pc:sldMk cId="672416380" sldId="422"/>
        </pc:sldMkLst>
        <pc:picChg chg="del">
          <ac:chgData name="Chris Klug" userId="6fd0fc52-eb5d-4208-bee4-33e0840f7931" providerId="ADAL" clId="{15E8325E-AE44-4DE9-9AD8-3C7640D5A6C5}" dt="2024-04-18T06:56:17.810" v="3865" actId="478"/>
          <ac:picMkLst>
            <pc:docMk/>
            <pc:sldMk cId="672416380" sldId="422"/>
            <ac:picMk id="5122" creationId="{B212E2AC-CEDF-CABB-2C81-413ECAEE8A3B}"/>
          </ac:picMkLst>
        </pc:picChg>
        <pc:picChg chg="add mod">
          <ac:chgData name="Chris Klug" userId="6fd0fc52-eb5d-4208-bee4-33e0840f7931" providerId="ADAL" clId="{15E8325E-AE44-4DE9-9AD8-3C7640D5A6C5}" dt="2024-04-18T06:56:22.933" v="3867" actId="14100"/>
          <ac:picMkLst>
            <pc:docMk/>
            <pc:sldMk cId="672416380" sldId="422"/>
            <ac:picMk id="6146" creationId="{6AC261DE-A093-57D5-60EC-8229A8B984D1}"/>
          </ac:picMkLst>
        </pc:picChg>
      </pc:sldChg>
      <pc:sldChg chg="addSp delSp modSp add ord">
        <pc:chgData name="Chris Klug" userId="6fd0fc52-eb5d-4208-bee4-33e0840f7931" providerId="ADAL" clId="{15E8325E-AE44-4DE9-9AD8-3C7640D5A6C5}" dt="2024-04-18T06:58:06.886" v="3879"/>
        <pc:sldMkLst>
          <pc:docMk/>
          <pc:sldMk cId="1687221375" sldId="423"/>
        </pc:sldMkLst>
        <pc:picChg chg="del">
          <ac:chgData name="Chris Klug" userId="6fd0fc52-eb5d-4208-bee4-33e0840f7931" providerId="ADAL" clId="{15E8325E-AE44-4DE9-9AD8-3C7640D5A6C5}" dt="2024-04-18T06:57:42.472" v="3869" actId="478"/>
          <ac:picMkLst>
            <pc:docMk/>
            <pc:sldMk cId="1687221375" sldId="423"/>
            <ac:picMk id="6146" creationId="{6AC261DE-A093-57D5-60EC-8229A8B984D1}"/>
          </ac:picMkLst>
        </pc:picChg>
        <pc:picChg chg="add mod">
          <ac:chgData name="Chris Klug" userId="6fd0fc52-eb5d-4208-bee4-33e0840f7931" providerId="ADAL" clId="{15E8325E-AE44-4DE9-9AD8-3C7640D5A6C5}" dt="2024-04-18T06:57:46.179" v="3871" actId="14100"/>
          <ac:picMkLst>
            <pc:docMk/>
            <pc:sldMk cId="1687221375" sldId="423"/>
            <ac:picMk id="7170" creationId="{E3985FC1-DA3B-B010-C426-840A26CFED78}"/>
          </ac:picMkLst>
        </pc:picChg>
      </pc:sldChg>
      <pc:sldChg chg="modSp add mod modNotesTx">
        <pc:chgData name="Chris Klug" userId="6fd0fc52-eb5d-4208-bee4-33e0840f7931" providerId="ADAL" clId="{15E8325E-AE44-4DE9-9AD8-3C7640D5A6C5}" dt="2024-04-18T07:06:54.501" v="4752" actId="5793"/>
        <pc:sldMkLst>
          <pc:docMk/>
          <pc:sldMk cId="1326141589" sldId="424"/>
        </pc:sldMkLst>
        <pc:spChg chg="mod">
          <ac:chgData name="Chris Klug" userId="6fd0fc52-eb5d-4208-bee4-33e0840f7931" providerId="ADAL" clId="{15E8325E-AE44-4DE9-9AD8-3C7640D5A6C5}" dt="2024-04-18T07:06:15.196" v="4625" actId="20577"/>
          <ac:spMkLst>
            <pc:docMk/>
            <pc:sldMk cId="1326141589" sldId="424"/>
            <ac:spMk id="2" creationId="{FE79C00D-E379-9DFA-AED2-8487CE3D411A}"/>
          </ac:spMkLst>
        </pc:spChg>
      </pc:sldChg>
      <pc:sldChg chg="modSp add del mod modNotesTx">
        <pc:chgData name="Chris Klug" userId="6fd0fc52-eb5d-4208-bee4-33e0840f7931" providerId="ADAL" clId="{15E8325E-AE44-4DE9-9AD8-3C7640D5A6C5}" dt="2024-04-18T07:02:40.800" v="4175" actId="47"/>
        <pc:sldMkLst>
          <pc:docMk/>
          <pc:sldMk cId="3203983101" sldId="425"/>
        </pc:sldMkLst>
        <pc:spChg chg="mod">
          <ac:chgData name="Chris Klug" userId="6fd0fc52-eb5d-4208-bee4-33e0840f7931" providerId="ADAL" clId="{15E8325E-AE44-4DE9-9AD8-3C7640D5A6C5}" dt="2024-04-18T07:01:36.543" v="3958" actId="20577"/>
          <ac:spMkLst>
            <pc:docMk/>
            <pc:sldMk cId="3203983101" sldId="425"/>
            <ac:spMk id="2" creationId="{FE79C00D-E379-9DFA-AED2-8487CE3D411A}"/>
          </ac:spMkLst>
        </pc:spChg>
      </pc:sldChg>
      <pc:sldChg chg="modSp add del mod">
        <pc:chgData name="Chris Klug" userId="6fd0fc52-eb5d-4208-bee4-33e0840f7931" providerId="ADAL" clId="{15E8325E-AE44-4DE9-9AD8-3C7640D5A6C5}" dt="2024-04-18T07:03:14.172" v="4246" actId="20577"/>
        <pc:sldMkLst>
          <pc:docMk/>
          <pc:sldMk cId="2426575807" sldId="426"/>
        </pc:sldMkLst>
        <pc:spChg chg="mod">
          <ac:chgData name="Chris Klug" userId="6fd0fc52-eb5d-4208-bee4-33e0840f7931" providerId="ADAL" clId="{15E8325E-AE44-4DE9-9AD8-3C7640D5A6C5}" dt="2024-04-18T07:03:14.172" v="4246" actId="20577"/>
          <ac:spMkLst>
            <pc:docMk/>
            <pc:sldMk cId="2426575807" sldId="426"/>
            <ac:spMk id="2" creationId="{FE79C00D-E379-9DFA-AED2-8487CE3D411A}"/>
          </ac:spMkLst>
        </pc:spChg>
      </pc:sldChg>
      <pc:sldChg chg="modSp add mod">
        <pc:chgData name="Chris Klug" userId="6fd0fc52-eb5d-4208-bee4-33e0840f7931" providerId="ADAL" clId="{15E8325E-AE44-4DE9-9AD8-3C7640D5A6C5}" dt="2024-04-18T07:03:55.597" v="4340" actId="14100"/>
        <pc:sldMkLst>
          <pc:docMk/>
          <pc:sldMk cId="1539724797" sldId="427"/>
        </pc:sldMkLst>
        <pc:spChg chg="mod">
          <ac:chgData name="Chris Klug" userId="6fd0fc52-eb5d-4208-bee4-33e0840f7931" providerId="ADAL" clId="{15E8325E-AE44-4DE9-9AD8-3C7640D5A6C5}" dt="2024-04-18T07:03:55.597" v="4340" actId="14100"/>
          <ac:spMkLst>
            <pc:docMk/>
            <pc:sldMk cId="1539724797" sldId="427"/>
            <ac:spMk id="2" creationId="{FE79C00D-E379-9DFA-AED2-8487CE3D411A}"/>
          </ac:spMkLst>
        </pc:spChg>
      </pc:sldChg>
      <pc:sldChg chg="modSp add mod">
        <pc:chgData name="Chris Klug" userId="6fd0fc52-eb5d-4208-bee4-33e0840f7931" providerId="ADAL" clId="{15E8325E-AE44-4DE9-9AD8-3C7640D5A6C5}" dt="2024-04-18T07:04:41.389" v="4426" actId="20577"/>
        <pc:sldMkLst>
          <pc:docMk/>
          <pc:sldMk cId="2125207085" sldId="428"/>
        </pc:sldMkLst>
        <pc:spChg chg="mod">
          <ac:chgData name="Chris Klug" userId="6fd0fc52-eb5d-4208-bee4-33e0840f7931" providerId="ADAL" clId="{15E8325E-AE44-4DE9-9AD8-3C7640D5A6C5}" dt="2024-04-18T07:04:41.389" v="4426" actId="20577"/>
          <ac:spMkLst>
            <pc:docMk/>
            <pc:sldMk cId="2125207085" sldId="428"/>
            <ac:spMk id="2" creationId="{FE79C00D-E379-9DFA-AED2-8487CE3D411A}"/>
          </ac:spMkLst>
        </pc:spChg>
      </pc:sldChg>
      <pc:sldChg chg="add modNotesTx">
        <pc:chgData name="Chris Klug" userId="6fd0fc52-eb5d-4208-bee4-33e0840f7931" providerId="ADAL" clId="{15E8325E-AE44-4DE9-9AD8-3C7640D5A6C5}" dt="2024-04-18T07:06:00.101" v="4592" actId="5793"/>
        <pc:sldMkLst>
          <pc:docMk/>
          <pc:sldMk cId="446715468" sldId="429"/>
        </pc:sldMkLst>
      </pc:sldChg>
      <pc:sldChg chg="modSp add mod">
        <pc:chgData name="Chris Klug" userId="6fd0fc52-eb5d-4208-bee4-33e0840f7931" providerId="ADAL" clId="{15E8325E-AE44-4DE9-9AD8-3C7640D5A6C5}" dt="2024-04-18T07:15:21.354" v="5941" actId="20577"/>
        <pc:sldMkLst>
          <pc:docMk/>
          <pc:sldMk cId="1736023180" sldId="430"/>
        </pc:sldMkLst>
        <pc:spChg chg="mod">
          <ac:chgData name="Chris Klug" userId="6fd0fc52-eb5d-4208-bee4-33e0840f7931" providerId="ADAL" clId="{15E8325E-AE44-4DE9-9AD8-3C7640D5A6C5}" dt="2024-04-18T07:15:21.354" v="5941" actId="20577"/>
          <ac:spMkLst>
            <pc:docMk/>
            <pc:sldMk cId="1736023180" sldId="430"/>
            <ac:spMk id="2" creationId="{FE79C00D-E379-9DFA-AED2-8487CE3D411A}"/>
          </ac:spMkLst>
        </pc:spChg>
      </pc:sldChg>
      <pc:sldChg chg="modSp add mod modNotesTx">
        <pc:chgData name="Chris Klug" userId="6fd0fc52-eb5d-4208-bee4-33e0840f7931" providerId="ADAL" clId="{15E8325E-AE44-4DE9-9AD8-3C7640D5A6C5}" dt="2024-04-18T07:15:47.802" v="5957" actId="20577"/>
        <pc:sldMkLst>
          <pc:docMk/>
          <pc:sldMk cId="1102533719" sldId="431"/>
        </pc:sldMkLst>
        <pc:spChg chg="mod">
          <ac:chgData name="Chris Klug" userId="6fd0fc52-eb5d-4208-bee4-33e0840f7931" providerId="ADAL" clId="{15E8325E-AE44-4DE9-9AD8-3C7640D5A6C5}" dt="2024-04-18T07:15:47.802" v="5957" actId="20577"/>
          <ac:spMkLst>
            <pc:docMk/>
            <pc:sldMk cId="1102533719" sldId="431"/>
            <ac:spMk id="2" creationId="{1B50FB9C-7399-97D7-ABFF-76697D1CF526}"/>
          </ac:spMkLst>
        </pc:spChg>
      </pc:sldChg>
      <pc:sldChg chg="modSp add mod">
        <pc:chgData name="Chris Klug" userId="6fd0fc52-eb5d-4208-bee4-33e0840f7931" providerId="ADAL" clId="{15E8325E-AE44-4DE9-9AD8-3C7640D5A6C5}" dt="2024-04-18T07:09:44.947" v="4961" actId="20577"/>
        <pc:sldMkLst>
          <pc:docMk/>
          <pc:sldMk cId="3518470377" sldId="432"/>
        </pc:sldMkLst>
        <pc:spChg chg="mod">
          <ac:chgData name="Chris Klug" userId="6fd0fc52-eb5d-4208-bee4-33e0840f7931" providerId="ADAL" clId="{15E8325E-AE44-4DE9-9AD8-3C7640D5A6C5}" dt="2024-04-18T07:09:44.947" v="4961" actId="20577"/>
          <ac:spMkLst>
            <pc:docMk/>
            <pc:sldMk cId="3518470377" sldId="432"/>
            <ac:spMk id="2" creationId="{1B50FB9C-7399-97D7-ABFF-76697D1CF526}"/>
          </ac:spMkLst>
        </pc:spChg>
      </pc:sldChg>
      <pc:sldChg chg="modSp add mod modNotesTx">
        <pc:chgData name="Chris Klug" userId="6fd0fc52-eb5d-4208-bee4-33e0840f7931" providerId="ADAL" clId="{15E8325E-AE44-4DE9-9AD8-3C7640D5A6C5}" dt="2024-04-18T07:10:53.319" v="5266" actId="5793"/>
        <pc:sldMkLst>
          <pc:docMk/>
          <pc:sldMk cId="1215921234" sldId="433"/>
        </pc:sldMkLst>
        <pc:spChg chg="mod">
          <ac:chgData name="Chris Klug" userId="6fd0fc52-eb5d-4208-bee4-33e0840f7931" providerId="ADAL" clId="{15E8325E-AE44-4DE9-9AD8-3C7640D5A6C5}" dt="2024-04-18T07:09:57.774" v="4980" actId="20577"/>
          <ac:spMkLst>
            <pc:docMk/>
            <pc:sldMk cId="1215921234" sldId="433"/>
            <ac:spMk id="2" creationId="{1B50FB9C-7399-97D7-ABFF-76697D1CF526}"/>
          </ac:spMkLst>
        </pc:spChg>
      </pc:sldChg>
      <pc:sldChg chg="modSp new mod modNotesTx">
        <pc:chgData name="Chris Klug" userId="6fd0fc52-eb5d-4208-bee4-33e0840f7931" providerId="ADAL" clId="{15E8325E-AE44-4DE9-9AD8-3C7640D5A6C5}" dt="2024-04-18T07:14:26.292" v="5886" actId="5793"/>
        <pc:sldMkLst>
          <pc:docMk/>
          <pc:sldMk cId="2156303585" sldId="434"/>
        </pc:sldMkLst>
        <pc:spChg chg="mod">
          <ac:chgData name="Chris Klug" userId="6fd0fc52-eb5d-4208-bee4-33e0840f7931" providerId="ADAL" clId="{15E8325E-AE44-4DE9-9AD8-3C7640D5A6C5}" dt="2024-04-18T07:13:48.040" v="5680" actId="6549"/>
          <ac:spMkLst>
            <pc:docMk/>
            <pc:sldMk cId="2156303585" sldId="434"/>
            <ac:spMk id="2" creationId="{34DFE3BE-ADCA-800D-5F58-D8D9179F5E10}"/>
          </ac:spMkLst>
        </pc:spChg>
      </pc:sldChg>
      <pc:sldChg chg="modSp add mod">
        <pc:chgData name="Chris Klug" userId="6fd0fc52-eb5d-4208-bee4-33e0840f7931" providerId="ADAL" clId="{15E8325E-AE44-4DE9-9AD8-3C7640D5A6C5}" dt="2024-04-18T07:15:01.464" v="5903" actId="20577"/>
        <pc:sldMkLst>
          <pc:docMk/>
          <pc:sldMk cId="1672600607" sldId="435"/>
        </pc:sldMkLst>
        <pc:spChg chg="mod">
          <ac:chgData name="Chris Klug" userId="6fd0fc52-eb5d-4208-bee4-33e0840f7931" providerId="ADAL" clId="{15E8325E-AE44-4DE9-9AD8-3C7640D5A6C5}" dt="2024-04-18T07:15:01.464" v="5903" actId="20577"/>
          <ac:spMkLst>
            <pc:docMk/>
            <pc:sldMk cId="1672600607" sldId="435"/>
            <ac:spMk id="2" creationId="{1B50FB9C-7399-97D7-ABFF-76697D1CF526}"/>
          </ac:spMkLst>
        </pc:spChg>
      </pc:sldChg>
    </pc:docChg>
  </pc:docChgLst>
  <pc:docChgLst>
    <pc:chgData name="Chris Klug" userId="6fd0fc52-eb5d-4208-bee4-33e0840f7931" providerId="ADAL" clId="{626874E2-305D-E14A-AFF4-55C3CC56EC70}"/>
    <pc:docChg chg="undo redo custSel modSld">
      <pc:chgData name="Chris Klug" userId="6fd0fc52-eb5d-4208-bee4-33e0840f7931" providerId="ADAL" clId="{626874E2-305D-E14A-AFF4-55C3CC56EC70}" dt="2023-02-16T09:36:15.896" v="7434" actId="6549"/>
      <pc:docMkLst>
        <pc:docMk/>
      </pc:docMkLst>
      <pc:sldChg chg="modNotesTx">
        <pc:chgData name="Chris Klug" userId="6fd0fc52-eb5d-4208-bee4-33e0840f7931" providerId="ADAL" clId="{626874E2-305D-E14A-AFF4-55C3CC56EC70}" dt="2023-02-12T09:39:25.598" v="6470" actId="20577"/>
        <pc:sldMkLst>
          <pc:docMk/>
          <pc:sldMk cId="3022959581" sldId="257"/>
        </pc:sldMkLst>
      </pc:sldChg>
      <pc:sldChg chg="modNotesTx">
        <pc:chgData name="Chris Klug" userId="6fd0fc52-eb5d-4208-bee4-33e0840f7931" providerId="ADAL" clId="{626874E2-305D-E14A-AFF4-55C3CC56EC70}" dt="2023-02-16T09:36:15.896" v="7434" actId="6549"/>
        <pc:sldMkLst>
          <pc:docMk/>
          <pc:sldMk cId="2069499902" sldId="334"/>
        </pc:sldMkLst>
      </pc:sldChg>
      <pc:sldChg chg="modNotesTx">
        <pc:chgData name="Chris Klug" userId="6fd0fc52-eb5d-4208-bee4-33e0840f7931" providerId="ADAL" clId="{626874E2-305D-E14A-AFF4-55C3CC56EC70}" dt="2023-02-12T09:41:38.443" v="6565" actId="20577"/>
        <pc:sldMkLst>
          <pc:docMk/>
          <pc:sldMk cId="984609805" sldId="335"/>
        </pc:sldMkLst>
      </pc:sldChg>
      <pc:sldChg chg="modNotesTx">
        <pc:chgData name="Chris Klug" userId="6fd0fc52-eb5d-4208-bee4-33e0840f7931" providerId="ADAL" clId="{626874E2-305D-E14A-AFF4-55C3CC56EC70}" dt="2023-02-12T09:42:25.328" v="6571" actId="20577"/>
        <pc:sldMkLst>
          <pc:docMk/>
          <pc:sldMk cId="2285611022" sldId="336"/>
        </pc:sldMkLst>
      </pc:sldChg>
      <pc:sldChg chg="modNotesTx">
        <pc:chgData name="Chris Klug" userId="6fd0fc52-eb5d-4208-bee4-33e0840f7931" providerId="ADAL" clId="{626874E2-305D-E14A-AFF4-55C3CC56EC70}" dt="2023-02-12T09:46:42.368" v="6832" actId="20577"/>
        <pc:sldMkLst>
          <pc:docMk/>
          <pc:sldMk cId="3344922912" sldId="337"/>
        </pc:sldMkLst>
      </pc:sldChg>
      <pc:sldChg chg="modNotesTx">
        <pc:chgData name="Chris Klug" userId="6fd0fc52-eb5d-4208-bee4-33e0840f7931" providerId="ADAL" clId="{626874E2-305D-E14A-AFF4-55C3CC56EC70}" dt="2023-02-12T09:51:09.514" v="6864" actId="20577"/>
        <pc:sldMkLst>
          <pc:docMk/>
          <pc:sldMk cId="1982782188" sldId="338"/>
        </pc:sldMkLst>
      </pc:sldChg>
      <pc:sldChg chg="modNotesTx">
        <pc:chgData name="Chris Klug" userId="6fd0fc52-eb5d-4208-bee4-33e0840f7931" providerId="ADAL" clId="{626874E2-305D-E14A-AFF4-55C3CC56EC70}" dt="2023-02-12T09:54:27.695" v="7000" actId="20577"/>
        <pc:sldMkLst>
          <pc:docMk/>
          <pc:sldMk cId="1782490965" sldId="339"/>
        </pc:sldMkLst>
      </pc:sldChg>
      <pc:sldChg chg="modNotesTx">
        <pc:chgData name="Chris Klug" userId="6fd0fc52-eb5d-4208-bee4-33e0840f7931" providerId="ADAL" clId="{626874E2-305D-E14A-AFF4-55C3CC56EC70}" dt="2023-02-12T09:55:18.179" v="7019" actId="20577"/>
        <pc:sldMkLst>
          <pc:docMk/>
          <pc:sldMk cId="2420119470" sldId="340"/>
        </pc:sldMkLst>
      </pc:sldChg>
      <pc:sldChg chg="modNotesTx">
        <pc:chgData name="Chris Klug" userId="6fd0fc52-eb5d-4208-bee4-33e0840f7931" providerId="ADAL" clId="{626874E2-305D-E14A-AFF4-55C3CC56EC70}" dt="2023-02-12T09:56:41.659" v="7043" actId="20577"/>
        <pc:sldMkLst>
          <pc:docMk/>
          <pc:sldMk cId="548791297" sldId="444"/>
        </pc:sldMkLst>
      </pc:sldChg>
      <pc:sldChg chg="modNotesTx">
        <pc:chgData name="Chris Klug" userId="6fd0fc52-eb5d-4208-bee4-33e0840f7931" providerId="ADAL" clId="{626874E2-305D-E14A-AFF4-55C3CC56EC70}" dt="2023-02-12T09:57:27.952" v="7061" actId="5793"/>
        <pc:sldMkLst>
          <pc:docMk/>
          <pc:sldMk cId="1303222705" sldId="445"/>
        </pc:sldMkLst>
      </pc:sldChg>
      <pc:sldChg chg="modNotesTx">
        <pc:chgData name="Chris Klug" userId="6fd0fc52-eb5d-4208-bee4-33e0840f7931" providerId="ADAL" clId="{626874E2-305D-E14A-AFF4-55C3CC56EC70}" dt="2023-02-07T11:53:27.764" v="5809" actId="20577"/>
        <pc:sldMkLst>
          <pc:docMk/>
          <pc:sldMk cId="1638188500" sldId="446"/>
        </pc:sldMkLst>
      </pc:sldChg>
      <pc:sldChg chg="modNotesTx">
        <pc:chgData name="Chris Klug" userId="6fd0fc52-eb5d-4208-bee4-33e0840f7931" providerId="ADAL" clId="{626874E2-305D-E14A-AFF4-55C3CC56EC70}" dt="2023-02-12T09:58:40.681" v="7069" actId="20577"/>
        <pc:sldMkLst>
          <pc:docMk/>
          <pc:sldMk cId="395063003" sldId="453"/>
        </pc:sldMkLst>
      </pc:sldChg>
      <pc:sldChg chg="modNotesTx">
        <pc:chgData name="Chris Klug" userId="6fd0fc52-eb5d-4208-bee4-33e0840f7931" providerId="ADAL" clId="{626874E2-305D-E14A-AFF4-55C3CC56EC70}" dt="2023-02-12T10:00:43.649" v="7191" actId="5793"/>
        <pc:sldMkLst>
          <pc:docMk/>
          <pc:sldMk cId="3812980349" sldId="454"/>
        </pc:sldMkLst>
      </pc:sldChg>
      <pc:sldChg chg="modNotesTx">
        <pc:chgData name="Chris Klug" userId="6fd0fc52-eb5d-4208-bee4-33e0840f7931" providerId="ADAL" clId="{626874E2-305D-E14A-AFF4-55C3CC56EC70}" dt="2023-02-12T10:01:17.583" v="7199" actId="20577"/>
        <pc:sldMkLst>
          <pc:docMk/>
          <pc:sldMk cId="2833662813" sldId="455"/>
        </pc:sldMkLst>
      </pc:sldChg>
      <pc:sldChg chg="modNotesTx">
        <pc:chgData name="Chris Klug" userId="6fd0fc52-eb5d-4208-bee4-33e0840f7931" providerId="ADAL" clId="{626874E2-305D-E14A-AFF4-55C3CC56EC70}" dt="2023-02-12T10:02:34.518" v="7226" actId="20577"/>
        <pc:sldMkLst>
          <pc:docMk/>
          <pc:sldMk cId="738679748" sldId="456"/>
        </pc:sldMkLst>
      </pc:sldChg>
      <pc:sldChg chg="modNotesTx">
        <pc:chgData name="Chris Klug" userId="6fd0fc52-eb5d-4208-bee4-33e0840f7931" providerId="ADAL" clId="{626874E2-305D-E14A-AFF4-55C3CC56EC70}" dt="2023-02-12T10:08:00.817" v="7303" actId="20577"/>
        <pc:sldMkLst>
          <pc:docMk/>
          <pc:sldMk cId="4055866703" sldId="457"/>
        </pc:sldMkLst>
      </pc:sldChg>
      <pc:sldChg chg="modNotesTx">
        <pc:chgData name="Chris Klug" userId="6fd0fc52-eb5d-4208-bee4-33e0840f7931" providerId="ADAL" clId="{626874E2-305D-E14A-AFF4-55C3CC56EC70}" dt="2023-02-12T10:10:29.296" v="7395" actId="20577"/>
        <pc:sldMkLst>
          <pc:docMk/>
          <pc:sldMk cId="236253512" sldId="459"/>
        </pc:sldMkLst>
      </pc:sldChg>
      <pc:sldChg chg="modNotesTx">
        <pc:chgData name="Chris Klug" userId="6fd0fc52-eb5d-4208-bee4-33e0840f7931" providerId="ADAL" clId="{626874E2-305D-E14A-AFF4-55C3CC56EC70}" dt="2023-02-12T10:08:34.735" v="7353" actId="20577"/>
        <pc:sldMkLst>
          <pc:docMk/>
          <pc:sldMk cId="1363885652" sldId="461"/>
        </pc:sldMkLst>
      </pc:sldChg>
      <pc:sldChg chg="modNotesTx">
        <pc:chgData name="Chris Klug" userId="6fd0fc52-eb5d-4208-bee4-33e0840f7931" providerId="ADAL" clId="{626874E2-305D-E14A-AFF4-55C3CC56EC70}" dt="2023-02-07T14:58:49.348" v="6356" actId="20577"/>
        <pc:sldMkLst>
          <pc:docMk/>
          <pc:sldMk cId="3461694744" sldId="463"/>
        </pc:sldMkLst>
      </pc:sldChg>
      <pc:sldChg chg="modNotesTx">
        <pc:chgData name="Chris Klug" userId="6fd0fc52-eb5d-4208-bee4-33e0840f7931" providerId="ADAL" clId="{626874E2-305D-E14A-AFF4-55C3CC56EC70}" dt="2023-02-05T13:46:42.859" v="2155" actId="20577"/>
        <pc:sldMkLst>
          <pc:docMk/>
          <pc:sldMk cId="500322176" sldId="464"/>
        </pc:sldMkLst>
      </pc:sldChg>
      <pc:sldChg chg="modNotesTx">
        <pc:chgData name="Chris Klug" userId="6fd0fc52-eb5d-4208-bee4-33e0840f7931" providerId="ADAL" clId="{626874E2-305D-E14A-AFF4-55C3CC56EC70}" dt="2023-02-05T13:26:15.787" v="2049" actId="20577"/>
        <pc:sldMkLst>
          <pc:docMk/>
          <pc:sldMk cId="4154029949" sldId="471"/>
        </pc:sldMkLst>
      </pc:sldChg>
      <pc:sldChg chg="modNotesTx">
        <pc:chgData name="Chris Klug" userId="6fd0fc52-eb5d-4208-bee4-33e0840f7931" providerId="ADAL" clId="{626874E2-305D-E14A-AFF4-55C3CC56EC70}" dt="2023-02-03T10:22:11.936" v="224" actId="20577"/>
        <pc:sldMkLst>
          <pc:docMk/>
          <pc:sldMk cId="875688498" sldId="479"/>
        </pc:sldMkLst>
      </pc:sldChg>
      <pc:sldChg chg="modNotesTx">
        <pc:chgData name="Chris Klug" userId="6fd0fc52-eb5d-4208-bee4-33e0840f7931" providerId="ADAL" clId="{626874E2-305D-E14A-AFF4-55C3CC56EC70}" dt="2023-02-03T12:56:20.661" v="408" actId="20577"/>
        <pc:sldMkLst>
          <pc:docMk/>
          <pc:sldMk cId="3387011445" sldId="481"/>
        </pc:sldMkLst>
      </pc:sldChg>
      <pc:sldChg chg="modNotesTx">
        <pc:chgData name="Chris Klug" userId="6fd0fc52-eb5d-4208-bee4-33e0840f7931" providerId="ADAL" clId="{626874E2-305D-E14A-AFF4-55C3CC56EC70}" dt="2023-02-03T10:12:38.214" v="104" actId="20577"/>
        <pc:sldMkLst>
          <pc:docMk/>
          <pc:sldMk cId="2775285619" sldId="482"/>
        </pc:sldMkLst>
      </pc:sldChg>
      <pc:sldChg chg="modNotesTx">
        <pc:chgData name="Chris Klug" userId="6fd0fc52-eb5d-4208-bee4-33e0840f7931" providerId="ADAL" clId="{626874E2-305D-E14A-AFF4-55C3CC56EC70}" dt="2023-02-04T08:30:17.230" v="509" actId="20577"/>
        <pc:sldMkLst>
          <pc:docMk/>
          <pc:sldMk cId="4187619963" sldId="483"/>
        </pc:sldMkLst>
      </pc:sldChg>
      <pc:sldChg chg="modNotesTx">
        <pc:chgData name="Chris Klug" userId="6fd0fc52-eb5d-4208-bee4-33e0840f7931" providerId="ADAL" clId="{626874E2-305D-E14A-AFF4-55C3CC56EC70}" dt="2023-02-04T09:05:28.802" v="720" actId="20577"/>
        <pc:sldMkLst>
          <pc:docMk/>
          <pc:sldMk cId="2229101308" sldId="487"/>
        </pc:sldMkLst>
      </pc:sldChg>
      <pc:sldChg chg="modNotesTx">
        <pc:chgData name="Chris Klug" userId="6fd0fc52-eb5d-4208-bee4-33e0840f7931" providerId="ADAL" clId="{626874E2-305D-E14A-AFF4-55C3CC56EC70}" dt="2023-02-04T16:29:38.127" v="1231" actId="20577"/>
        <pc:sldMkLst>
          <pc:docMk/>
          <pc:sldMk cId="3947667623" sldId="488"/>
        </pc:sldMkLst>
      </pc:sldChg>
      <pc:sldChg chg="modNotesTx">
        <pc:chgData name="Chris Klug" userId="6fd0fc52-eb5d-4208-bee4-33e0840f7931" providerId="ADAL" clId="{626874E2-305D-E14A-AFF4-55C3CC56EC70}" dt="2023-02-05T08:52:47.332" v="1522" actId="20577"/>
        <pc:sldMkLst>
          <pc:docMk/>
          <pc:sldMk cId="3068929667" sldId="489"/>
        </pc:sldMkLst>
      </pc:sldChg>
      <pc:sldChg chg="modNotesTx">
        <pc:chgData name="Chris Klug" userId="6fd0fc52-eb5d-4208-bee4-33e0840f7931" providerId="ADAL" clId="{626874E2-305D-E14A-AFF4-55C3CC56EC70}" dt="2023-02-05T13:22:02.929" v="2037" actId="20577"/>
        <pc:sldMkLst>
          <pc:docMk/>
          <pc:sldMk cId="2636209094" sldId="490"/>
        </pc:sldMkLst>
      </pc:sldChg>
      <pc:sldChg chg="modNotesTx">
        <pc:chgData name="Chris Klug" userId="6fd0fc52-eb5d-4208-bee4-33e0840f7931" providerId="ADAL" clId="{626874E2-305D-E14A-AFF4-55C3CC56EC70}" dt="2023-02-16T08:32:54.746" v="7417" actId="20577"/>
        <pc:sldMkLst>
          <pc:docMk/>
          <pc:sldMk cId="151488921" sldId="491"/>
        </pc:sldMkLst>
      </pc:sldChg>
      <pc:sldChg chg="modNotesTx">
        <pc:chgData name="Chris Klug" userId="6fd0fc52-eb5d-4208-bee4-33e0840f7931" providerId="ADAL" clId="{626874E2-305D-E14A-AFF4-55C3CC56EC70}" dt="2023-02-06T07:45:47.189" v="2628" actId="20577"/>
        <pc:sldMkLst>
          <pc:docMk/>
          <pc:sldMk cId="1735614776" sldId="492"/>
        </pc:sldMkLst>
      </pc:sldChg>
      <pc:sldChg chg="modNotesTx">
        <pc:chgData name="Chris Klug" userId="6fd0fc52-eb5d-4208-bee4-33e0840f7931" providerId="ADAL" clId="{626874E2-305D-E14A-AFF4-55C3CC56EC70}" dt="2023-02-07T09:22:54.523" v="4765" actId="20577"/>
        <pc:sldMkLst>
          <pc:docMk/>
          <pc:sldMk cId="2584337616" sldId="493"/>
        </pc:sldMkLst>
      </pc:sldChg>
      <pc:sldChg chg="modNotesTx">
        <pc:chgData name="Chris Klug" userId="6fd0fc52-eb5d-4208-bee4-33e0840f7931" providerId="ADAL" clId="{626874E2-305D-E14A-AFF4-55C3CC56EC70}" dt="2023-02-06T10:01:04.529" v="2980" actId="20577"/>
        <pc:sldMkLst>
          <pc:docMk/>
          <pc:sldMk cId="2104868783" sldId="494"/>
        </pc:sldMkLst>
      </pc:sldChg>
      <pc:sldChg chg="modNotesTx">
        <pc:chgData name="Chris Klug" userId="6fd0fc52-eb5d-4208-bee4-33e0840f7931" providerId="ADAL" clId="{626874E2-305D-E14A-AFF4-55C3CC56EC70}" dt="2023-02-06T10:33:40.896" v="3079" actId="20577"/>
        <pc:sldMkLst>
          <pc:docMk/>
          <pc:sldMk cId="305841297" sldId="495"/>
        </pc:sldMkLst>
      </pc:sldChg>
      <pc:sldChg chg="modNotesTx">
        <pc:chgData name="Chris Klug" userId="6fd0fc52-eb5d-4208-bee4-33e0840f7931" providerId="ADAL" clId="{626874E2-305D-E14A-AFF4-55C3CC56EC70}" dt="2023-02-07T09:24:49.976" v="4775" actId="20577"/>
        <pc:sldMkLst>
          <pc:docMk/>
          <pc:sldMk cId="190439811" sldId="496"/>
        </pc:sldMkLst>
      </pc:sldChg>
      <pc:sldChg chg="modNotesTx">
        <pc:chgData name="Chris Klug" userId="6fd0fc52-eb5d-4208-bee4-33e0840f7931" providerId="ADAL" clId="{626874E2-305D-E14A-AFF4-55C3CC56EC70}" dt="2023-02-07T09:28:41.675" v="4803" actId="20577"/>
        <pc:sldMkLst>
          <pc:docMk/>
          <pc:sldMk cId="827658113" sldId="497"/>
        </pc:sldMkLst>
      </pc:sldChg>
      <pc:sldChg chg="modNotesTx">
        <pc:chgData name="Chris Klug" userId="6fd0fc52-eb5d-4208-bee4-33e0840f7931" providerId="ADAL" clId="{626874E2-305D-E14A-AFF4-55C3CC56EC70}" dt="2023-02-07T07:42:03.930" v="3803" actId="20577"/>
        <pc:sldMkLst>
          <pc:docMk/>
          <pc:sldMk cId="2738657104" sldId="498"/>
        </pc:sldMkLst>
      </pc:sldChg>
      <pc:sldChg chg="modNotesTx">
        <pc:chgData name="Chris Klug" userId="6fd0fc52-eb5d-4208-bee4-33e0840f7931" providerId="ADAL" clId="{626874E2-305D-E14A-AFF4-55C3CC56EC70}" dt="2023-02-07T08:27:05.041" v="4109" actId="20577"/>
        <pc:sldMkLst>
          <pc:docMk/>
          <pc:sldMk cId="1664986460" sldId="499"/>
        </pc:sldMkLst>
      </pc:sldChg>
      <pc:sldChg chg="modNotesTx">
        <pc:chgData name="Chris Klug" userId="6fd0fc52-eb5d-4208-bee4-33e0840f7931" providerId="ADAL" clId="{626874E2-305D-E14A-AFF4-55C3CC56EC70}" dt="2023-02-16T09:32:48.836" v="7433" actId="20577"/>
        <pc:sldMkLst>
          <pc:docMk/>
          <pc:sldMk cId="4164250694" sldId="500"/>
        </pc:sldMkLst>
      </pc:sldChg>
      <pc:sldChg chg="modNotesTx">
        <pc:chgData name="Chris Klug" userId="6fd0fc52-eb5d-4208-bee4-33e0840f7931" providerId="ADAL" clId="{626874E2-305D-E14A-AFF4-55C3CC56EC70}" dt="2023-02-07T09:38:59.730" v="4858" actId="20577"/>
        <pc:sldMkLst>
          <pc:docMk/>
          <pc:sldMk cId="4176945733" sldId="501"/>
        </pc:sldMkLst>
      </pc:sldChg>
      <pc:sldChg chg="modNotesTx">
        <pc:chgData name="Chris Klug" userId="6fd0fc52-eb5d-4208-bee4-33e0840f7931" providerId="ADAL" clId="{626874E2-305D-E14A-AFF4-55C3CC56EC70}" dt="2023-02-07T09:13:07.941" v="4672" actId="20577"/>
        <pc:sldMkLst>
          <pc:docMk/>
          <pc:sldMk cId="593186045" sldId="504"/>
        </pc:sldMkLst>
      </pc:sldChg>
      <pc:sldChg chg="modNotesTx">
        <pc:chgData name="Chris Klug" userId="6fd0fc52-eb5d-4208-bee4-33e0840f7931" providerId="ADAL" clId="{626874E2-305D-E14A-AFF4-55C3CC56EC70}" dt="2023-02-07T09:14:23.619" v="4712" actId="20577"/>
        <pc:sldMkLst>
          <pc:docMk/>
          <pc:sldMk cId="1277152128" sldId="505"/>
        </pc:sldMkLst>
      </pc:sldChg>
      <pc:sldChg chg="modNotesTx">
        <pc:chgData name="Chris Klug" userId="6fd0fc52-eb5d-4208-bee4-33e0840f7931" providerId="ADAL" clId="{626874E2-305D-E14A-AFF4-55C3CC56EC70}" dt="2023-02-05T14:28:24.167" v="2374" actId="20577"/>
        <pc:sldMkLst>
          <pc:docMk/>
          <pc:sldMk cId="2904805809" sldId="506"/>
        </pc:sldMkLst>
      </pc:sldChg>
      <pc:sldChg chg="modNotesTx">
        <pc:chgData name="Chris Klug" userId="6fd0fc52-eb5d-4208-bee4-33e0840f7931" providerId="ADAL" clId="{626874E2-305D-E14A-AFF4-55C3CC56EC70}" dt="2023-02-12T09:53:35.866" v="6946" actId="20577"/>
        <pc:sldMkLst>
          <pc:docMk/>
          <pc:sldMk cId="1462772355" sldId="507"/>
        </pc:sldMkLst>
      </pc:sldChg>
      <pc:sldChg chg="modNotesTx">
        <pc:chgData name="Chris Klug" userId="6fd0fc52-eb5d-4208-bee4-33e0840f7931" providerId="ADAL" clId="{626874E2-305D-E14A-AFF4-55C3CC56EC70}" dt="2023-02-12T10:04:32.167" v="7259" actId="20577"/>
        <pc:sldMkLst>
          <pc:docMk/>
          <pc:sldMk cId="3762701965" sldId="508"/>
        </pc:sldMkLst>
      </pc:sldChg>
      <pc:sldChg chg="modNotesTx">
        <pc:chgData name="Chris Klug" userId="6fd0fc52-eb5d-4208-bee4-33e0840f7931" providerId="ADAL" clId="{626874E2-305D-E14A-AFF4-55C3CC56EC70}" dt="2023-02-03T13:20:51.093" v="465" actId="20577"/>
        <pc:sldMkLst>
          <pc:docMk/>
          <pc:sldMk cId="2268761876" sldId="511"/>
        </pc:sldMkLst>
      </pc:sldChg>
      <pc:sldChg chg="modNotesTx">
        <pc:chgData name="Chris Klug" userId="6fd0fc52-eb5d-4208-bee4-33e0840f7931" providerId="ADAL" clId="{626874E2-305D-E14A-AFF4-55C3CC56EC70}" dt="2023-02-04T15:41:51.399" v="1002" actId="20577"/>
        <pc:sldMkLst>
          <pc:docMk/>
          <pc:sldMk cId="2755926223" sldId="512"/>
        </pc:sldMkLst>
      </pc:sldChg>
      <pc:sldChg chg="modNotesTx">
        <pc:chgData name="Chris Klug" userId="6fd0fc52-eb5d-4208-bee4-33e0840f7931" providerId="ADAL" clId="{626874E2-305D-E14A-AFF4-55C3CC56EC70}" dt="2023-02-06T09:07:33.239" v="2753" actId="20577"/>
        <pc:sldMkLst>
          <pc:docMk/>
          <pc:sldMk cId="3710716771" sldId="513"/>
        </pc:sldMkLst>
      </pc:sldChg>
      <pc:sldChg chg="modNotesTx">
        <pc:chgData name="Chris Klug" userId="6fd0fc52-eb5d-4208-bee4-33e0840f7931" providerId="ADAL" clId="{626874E2-305D-E14A-AFF4-55C3CC56EC70}" dt="2023-02-06T09:11:28.549" v="2761" actId="20577"/>
        <pc:sldMkLst>
          <pc:docMk/>
          <pc:sldMk cId="4241487538" sldId="514"/>
        </pc:sldMkLst>
      </pc:sldChg>
      <pc:sldChg chg="modNotesTx">
        <pc:chgData name="Chris Klug" userId="6fd0fc52-eb5d-4208-bee4-33e0840f7931" providerId="ADAL" clId="{626874E2-305D-E14A-AFF4-55C3CC56EC70}" dt="2023-02-07T12:10:33.255" v="5822" actId="20577"/>
        <pc:sldMkLst>
          <pc:docMk/>
          <pc:sldMk cId="1572281559" sldId="517"/>
        </pc:sldMkLst>
      </pc:sldChg>
      <pc:sldChg chg="modNotesTx">
        <pc:chgData name="Chris Klug" userId="6fd0fc52-eb5d-4208-bee4-33e0840f7931" providerId="ADAL" clId="{626874E2-305D-E14A-AFF4-55C3CC56EC70}" dt="2023-02-07T09:31:36.674" v="4826" actId="20577"/>
        <pc:sldMkLst>
          <pc:docMk/>
          <pc:sldMk cId="3645934618" sldId="520"/>
        </pc:sldMkLst>
      </pc:sldChg>
    </pc:docChg>
  </pc:docChgLst>
  <pc:docChgLst>
    <pc:chgData name="Chris Klug" userId="6fd0fc52-eb5d-4208-bee4-33e0840f7931" providerId="ADAL" clId="{7077BABB-8EAE-534B-8A06-43FC362C10EE}"/>
    <pc:docChg chg="custSel modSld">
      <pc:chgData name="Chris Klug" userId="6fd0fc52-eb5d-4208-bee4-33e0840f7931" providerId="ADAL" clId="{7077BABB-8EAE-534B-8A06-43FC362C10EE}" dt="2023-05-13T15:10:02.275" v="449" actId="20577"/>
      <pc:docMkLst>
        <pc:docMk/>
      </pc:docMkLst>
      <pc:sldChg chg="modNotesTx">
        <pc:chgData name="Chris Klug" userId="6fd0fc52-eb5d-4208-bee4-33e0840f7931" providerId="ADAL" clId="{7077BABB-8EAE-534B-8A06-43FC362C10EE}" dt="2023-05-12T08:54:24.399" v="10" actId="20577"/>
        <pc:sldMkLst>
          <pc:docMk/>
          <pc:sldMk cId="4154029949" sldId="471"/>
        </pc:sldMkLst>
      </pc:sldChg>
      <pc:sldChg chg="modNotesTx">
        <pc:chgData name="Chris Klug" userId="6fd0fc52-eb5d-4208-bee4-33e0840f7931" providerId="ADAL" clId="{7077BABB-8EAE-534B-8A06-43FC362C10EE}" dt="2023-05-13T14:26:47.009" v="179" actId="20577"/>
        <pc:sldMkLst>
          <pc:docMk/>
          <pc:sldMk cId="3068929667" sldId="489"/>
        </pc:sldMkLst>
      </pc:sldChg>
      <pc:sldChg chg="modNotesTx">
        <pc:chgData name="Chris Klug" userId="6fd0fc52-eb5d-4208-bee4-33e0840f7931" providerId="ADAL" clId="{7077BABB-8EAE-534B-8A06-43FC362C10EE}" dt="2023-05-13T14:29:39.826" v="189" actId="20577"/>
        <pc:sldMkLst>
          <pc:docMk/>
          <pc:sldMk cId="2636209094" sldId="490"/>
        </pc:sldMkLst>
      </pc:sldChg>
      <pc:sldChg chg="modNotesTx">
        <pc:chgData name="Chris Klug" userId="6fd0fc52-eb5d-4208-bee4-33e0840f7931" providerId="ADAL" clId="{7077BABB-8EAE-534B-8A06-43FC362C10EE}" dt="2023-05-13T14:38:41.768" v="205" actId="20577"/>
        <pc:sldMkLst>
          <pc:docMk/>
          <pc:sldMk cId="2584337616" sldId="493"/>
        </pc:sldMkLst>
      </pc:sldChg>
      <pc:sldChg chg="modNotesTx">
        <pc:chgData name="Chris Klug" userId="6fd0fc52-eb5d-4208-bee4-33e0840f7931" providerId="ADAL" clId="{7077BABB-8EAE-534B-8A06-43FC362C10EE}" dt="2023-05-13T14:42:40.439" v="272" actId="20577"/>
        <pc:sldMkLst>
          <pc:docMk/>
          <pc:sldMk cId="2104868783" sldId="494"/>
        </pc:sldMkLst>
      </pc:sldChg>
      <pc:sldChg chg="modNotesTx">
        <pc:chgData name="Chris Klug" userId="6fd0fc52-eb5d-4208-bee4-33e0840f7931" providerId="ADAL" clId="{7077BABB-8EAE-534B-8A06-43FC362C10EE}" dt="2023-05-12T09:28:02.037" v="101" actId="20577"/>
        <pc:sldMkLst>
          <pc:docMk/>
          <pc:sldMk cId="305841297" sldId="495"/>
        </pc:sldMkLst>
      </pc:sldChg>
      <pc:sldChg chg="modNotesTx">
        <pc:chgData name="Chris Klug" userId="6fd0fc52-eb5d-4208-bee4-33e0840f7931" providerId="ADAL" clId="{7077BABB-8EAE-534B-8A06-43FC362C10EE}" dt="2023-05-13T14:40:27.354" v="215" actId="20577"/>
        <pc:sldMkLst>
          <pc:docMk/>
          <pc:sldMk cId="190439811" sldId="496"/>
        </pc:sldMkLst>
      </pc:sldChg>
      <pc:sldChg chg="modNotesTx">
        <pc:chgData name="Chris Klug" userId="6fd0fc52-eb5d-4208-bee4-33e0840f7931" providerId="ADAL" clId="{7077BABB-8EAE-534B-8A06-43FC362C10EE}" dt="2023-05-12T09:19:24.832" v="94" actId="20577"/>
        <pc:sldMkLst>
          <pc:docMk/>
          <pc:sldMk cId="827658113" sldId="497"/>
        </pc:sldMkLst>
      </pc:sldChg>
      <pc:sldChg chg="modNotesTx">
        <pc:chgData name="Chris Klug" userId="6fd0fc52-eb5d-4208-bee4-33e0840f7931" providerId="ADAL" clId="{7077BABB-8EAE-534B-8A06-43FC362C10EE}" dt="2023-05-12T09:38:32.026" v="117" actId="20577"/>
        <pc:sldMkLst>
          <pc:docMk/>
          <pc:sldMk cId="2738657104" sldId="498"/>
        </pc:sldMkLst>
      </pc:sldChg>
      <pc:sldChg chg="modNotesTx">
        <pc:chgData name="Chris Klug" userId="6fd0fc52-eb5d-4208-bee4-33e0840f7931" providerId="ADAL" clId="{7077BABB-8EAE-534B-8A06-43FC362C10EE}" dt="2023-05-12T09:44:22.092" v="132" actId="20577"/>
        <pc:sldMkLst>
          <pc:docMk/>
          <pc:sldMk cId="4164250694" sldId="500"/>
        </pc:sldMkLst>
      </pc:sldChg>
      <pc:sldChg chg="modNotesTx">
        <pc:chgData name="Chris Klug" userId="6fd0fc52-eb5d-4208-bee4-33e0840f7931" providerId="ADAL" clId="{7077BABB-8EAE-534B-8A06-43FC362C10EE}" dt="2023-05-13T15:07:58.894" v="322" actId="20577"/>
        <pc:sldMkLst>
          <pc:docMk/>
          <pc:sldMk cId="593186045" sldId="504"/>
        </pc:sldMkLst>
      </pc:sldChg>
      <pc:sldChg chg="modNotesTx">
        <pc:chgData name="Chris Klug" userId="6fd0fc52-eb5d-4208-bee4-33e0840f7931" providerId="ADAL" clId="{7077BABB-8EAE-534B-8A06-43FC362C10EE}" dt="2023-05-13T15:10:02.275" v="449" actId="20577"/>
        <pc:sldMkLst>
          <pc:docMk/>
          <pc:sldMk cId="1277152128" sldId="505"/>
        </pc:sldMkLst>
      </pc:sldChg>
      <pc:sldChg chg="modNotesTx">
        <pc:chgData name="Chris Klug" userId="6fd0fc52-eb5d-4208-bee4-33e0840f7931" providerId="ADAL" clId="{7077BABB-8EAE-534B-8A06-43FC362C10EE}" dt="2023-05-12T09:01:23.879" v="41" actId="20577"/>
        <pc:sldMkLst>
          <pc:docMk/>
          <pc:sldMk cId="2904805809" sldId="506"/>
        </pc:sldMkLst>
      </pc:sldChg>
    </pc:docChg>
  </pc:docChgLst>
  <pc:docChgLst>
    <pc:chgData name="Chris Klug" userId="6fd0fc52-eb5d-4208-bee4-33e0840f7931" providerId="ADAL" clId="{5AC8AE49-E9AE-EF4A-8701-FC5CE405D3AB}"/>
    <pc:docChg chg="custSel modSld">
      <pc:chgData name="Chris Klug" userId="6fd0fc52-eb5d-4208-bee4-33e0840f7931" providerId="ADAL" clId="{5AC8AE49-E9AE-EF4A-8701-FC5CE405D3AB}" dt="2023-02-07T15:46:18.649" v="322" actId="20577"/>
      <pc:docMkLst>
        <pc:docMk/>
      </pc:docMkLst>
      <pc:sldChg chg="modNotesTx">
        <pc:chgData name="Chris Klug" userId="6fd0fc52-eb5d-4208-bee4-33e0840f7931" providerId="ADAL" clId="{5AC8AE49-E9AE-EF4A-8701-FC5CE405D3AB}" dt="2023-02-07T14:02:54.748" v="263" actId="20577"/>
        <pc:sldMkLst>
          <pc:docMk/>
          <pc:sldMk cId="395063003" sldId="453"/>
        </pc:sldMkLst>
      </pc:sldChg>
      <pc:sldChg chg="modNotesTx">
        <pc:chgData name="Chris Klug" userId="6fd0fc52-eb5d-4208-bee4-33e0840f7931" providerId="ADAL" clId="{5AC8AE49-E9AE-EF4A-8701-FC5CE405D3AB}" dt="2023-02-07T15:46:18.649" v="322" actId="20577"/>
        <pc:sldMkLst>
          <pc:docMk/>
          <pc:sldMk cId="4055866703" sldId="457"/>
        </pc:sldMkLst>
      </pc:sldChg>
      <pc:sldChg chg="modNotesTx">
        <pc:chgData name="Chris Klug" userId="6fd0fc52-eb5d-4208-bee4-33e0840f7931" providerId="ADAL" clId="{5AC8AE49-E9AE-EF4A-8701-FC5CE405D3AB}" dt="2023-02-03T15:36:40.857" v="73" actId="20577"/>
        <pc:sldMkLst>
          <pc:docMk/>
          <pc:sldMk cId="4187619963" sldId="483"/>
        </pc:sldMkLst>
      </pc:sldChg>
    </pc:docChg>
  </pc:docChgLst>
  <pc:docChgLst>
    <pc:chgData name="Chris Klug" userId="6fd0fc52-eb5d-4208-bee4-33e0840f7931" providerId="ADAL" clId="{1346993B-4667-4E89-A98C-0D037D44DC4B}"/>
    <pc:docChg chg="undo custSel modSld">
      <pc:chgData name="Chris Klug" userId="6fd0fc52-eb5d-4208-bee4-33e0840f7931" providerId="ADAL" clId="{1346993B-4667-4E89-A98C-0D037D44DC4B}" dt="2023-05-07T09:51:52.744" v="752" actId="20577"/>
      <pc:docMkLst>
        <pc:docMk/>
      </pc:docMkLst>
      <pc:sldChg chg="modNotesTx">
        <pc:chgData name="Chris Klug" userId="6fd0fc52-eb5d-4208-bee4-33e0840f7931" providerId="ADAL" clId="{1346993B-4667-4E89-A98C-0D037D44DC4B}" dt="2023-05-07T09:06:04.807" v="139" actId="20577"/>
        <pc:sldMkLst>
          <pc:docMk/>
          <pc:sldMk cId="984609805" sldId="335"/>
        </pc:sldMkLst>
      </pc:sldChg>
      <pc:sldChg chg="modNotesTx">
        <pc:chgData name="Chris Klug" userId="6fd0fc52-eb5d-4208-bee4-33e0840f7931" providerId="ADAL" clId="{1346993B-4667-4E89-A98C-0D037D44DC4B}" dt="2023-05-07T09:16:37.656" v="239" actId="20577"/>
        <pc:sldMkLst>
          <pc:docMk/>
          <pc:sldMk cId="3344922912" sldId="337"/>
        </pc:sldMkLst>
      </pc:sldChg>
      <pc:sldChg chg="modNotesTx">
        <pc:chgData name="Chris Klug" userId="6fd0fc52-eb5d-4208-bee4-33e0840f7931" providerId="ADAL" clId="{1346993B-4667-4E89-A98C-0D037D44DC4B}" dt="2023-05-07T09:19:20.615" v="240" actId="6549"/>
        <pc:sldMkLst>
          <pc:docMk/>
          <pc:sldMk cId="1982782188" sldId="338"/>
        </pc:sldMkLst>
      </pc:sldChg>
      <pc:sldChg chg="modNotesTx">
        <pc:chgData name="Chris Klug" userId="6fd0fc52-eb5d-4208-bee4-33e0840f7931" providerId="ADAL" clId="{1346993B-4667-4E89-A98C-0D037D44DC4B}" dt="2023-05-07T09:25:15.282" v="319" actId="20577"/>
        <pc:sldMkLst>
          <pc:docMk/>
          <pc:sldMk cId="1782490965" sldId="339"/>
        </pc:sldMkLst>
      </pc:sldChg>
      <pc:sldChg chg="modNotesTx">
        <pc:chgData name="Chris Klug" userId="6fd0fc52-eb5d-4208-bee4-33e0840f7931" providerId="ADAL" clId="{1346993B-4667-4E89-A98C-0D037D44DC4B}" dt="2023-05-07T09:27:22.799" v="363" actId="20577"/>
        <pc:sldMkLst>
          <pc:docMk/>
          <pc:sldMk cId="2420119470" sldId="340"/>
        </pc:sldMkLst>
      </pc:sldChg>
      <pc:sldChg chg="modNotesTx">
        <pc:chgData name="Chris Klug" userId="6fd0fc52-eb5d-4208-bee4-33e0840f7931" providerId="ADAL" clId="{1346993B-4667-4E89-A98C-0D037D44DC4B}" dt="2023-05-07T09:29:58.148" v="428" actId="20577"/>
        <pc:sldMkLst>
          <pc:docMk/>
          <pc:sldMk cId="548791297" sldId="444"/>
        </pc:sldMkLst>
      </pc:sldChg>
      <pc:sldChg chg="modNotesTx">
        <pc:chgData name="Chris Klug" userId="6fd0fc52-eb5d-4208-bee4-33e0840f7931" providerId="ADAL" clId="{1346993B-4667-4E89-A98C-0D037D44DC4B}" dt="2023-05-07T09:32:53.058" v="486" actId="20577"/>
        <pc:sldMkLst>
          <pc:docMk/>
          <pc:sldMk cId="1303222705" sldId="445"/>
        </pc:sldMkLst>
      </pc:sldChg>
      <pc:sldChg chg="modNotesTx">
        <pc:chgData name="Chris Klug" userId="6fd0fc52-eb5d-4208-bee4-33e0840f7931" providerId="ADAL" clId="{1346993B-4667-4E89-A98C-0D037D44DC4B}" dt="2023-05-07T09:38:33.574" v="663" actId="5793"/>
        <pc:sldMkLst>
          <pc:docMk/>
          <pc:sldMk cId="1600808769" sldId="452"/>
        </pc:sldMkLst>
      </pc:sldChg>
      <pc:sldChg chg="modNotesTx">
        <pc:chgData name="Chris Klug" userId="6fd0fc52-eb5d-4208-bee4-33e0840f7931" providerId="ADAL" clId="{1346993B-4667-4E89-A98C-0D037D44DC4B}" dt="2023-05-07T09:39:10.936" v="674" actId="20577"/>
        <pc:sldMkLst>
          <pc:docMk/>
          <pc:sldMk cId="395063003" sldId="453"/>
        </pc:sldMkLst>
      </pc:sldChg>
      <pc:sldChg chg="modNotesTx">
        <pc:chgData name="Chris Klug" userId="6fd0fc52-eb5d-4208-bee4-33e0840f7931" providerId="ADAL" clId="{1346993B-4667-4E89-A98C-0D037D44DC4B}" dt="2023-05-07T09:42:01.495" v="695" actId="20577"/>
        <pc:sldMkLst>
          <pc:docMk/>
          <pc:sldMk cId="3812980349" sldId="454"/>
        </pc:sldMkLst>
      </pc:sldChg>
      <pc:sldChg chg="modNotesTx">
        <pc:chgData name="Chris Klug" userId="6fd0fc52-eb5d-4208-bee4-33e0840f7931" providerId="ADAL" clId="{1346993B-4667-4E89-A98C-0D037D44DC4B}" dt="2023-05-07T09:45:51.193" v="719" actId="20577"/>
        <pc:sldMkLst>
          <pc:docMk/>
          <pc:sldMk cId="2833662813" sldId="455"/>
        </pc:sldMkLst>
      </pc:sldChg>
      <pc:sldChg chg="modNotesTx">
        <pc:chgData name="Chris Klug" userId="6fd0fc52-eb5d-4208-bee4-33e0840f7931" providerId="ADAL" clId="{1346993B-4667-4E89-A98C-0D037D44DC4B}" dt="2023-05-07T09:48:18.521" v="726" actId="20577"/>
        <pc:sldMkLst>
          <pc:docMk/>
          <pc:sldMk cId="738679748" sldId="456"/>
        </pc:sldMkLst>
      </pc:sldChg>
      <pc:sldChg chg="modNotesTx">
        <pc:chgData name="Chris Klug" userId="6fd0fc52-eb5d-4208-bee4-33e0840f7931" providerId="ADAL" clId="{1346993B-4667-4E89-A98C-0D037D44DC4B}" dt="2023-05-01T14:47:22.934" v="14" actId="6549"/>
        <pc:sldMkLst>
          <pc:docMk/>
          <pc:sldMk cId="3700919121" sldId="462"/>
        </pc:sldMkLst>
      </pc:sldChg>
      <pc:sldChg chg="modNotesTx">
        <pc:chgData name="Chris Klug" userId="6fd0fc52-eb5d-4208-bee4-33e0840f7931" providerId="ADAL" clId="{1346993B-4667-4E89-A98C-0D037D44DC4B}" dt="2023-05-07T09:48:56.304" v="732" actId="20577"/>
        <pc:sldMkLst>
          <pc:docMk/>
          <pc:sldMk cId="3461694744" sldId="463"/>
        </pc:sldMkLst>
      </pc:sldChg>
      <pc:sldChg chg="modNotesTx">
        <pc:chgData name="Chris Klug" userId="6fd0fc52-eb5d-4208-bee4-33e0840f7931" providerId="ADAL" clId="{1346993B-4667-4E89-A98C-0D037D44DC4B}" dt="2023-05-01T14:49:55.858" v="20" actId="20577"/>
        <pc:sldMkLst>
          <pc:docMk/>
          <pc:sldMk cId="3947667623" sldId="488"/>
        </pc:sldMkLst>
      </pc:sldChg>
      <pc:sldChg chg="modNotesTx">
        <pc:chgData name="Chris Klug" userId="6fd0fc52-eb5d-4208-bee4-33e0840f7931" providerId="ADAL" clId="{1346993B-4667-4E89-A98C-0D037D44DC4B}" dt="2023-05-01T14:58:33.369" v="24" actId="20577"/>
        <pc:sldMkLst>
          <pc:docMk/>
          <pc:sldMk cId="151488921" sldId="491"/>
        </pc:sldMkLst>
      </pc:sldChg>
      <pc:sldChg chg="modNotesTx">
        <pc:chgData name="Chris Klug" userId="6fd0fc52-eb5d-4208-bee4-33e0840f7931" providerId="ADAL" clId="{1346993B-4667-4E89-A98C-0D037D44DC4B}" dt="2023-05-01T15:07:29.968" v="31" actId="20577"/>
        <pc:sldMkLst>
          <pc:docMk/>
          <pc:sldMk cId="2584337616" sldId="493"/>
        </pc:sldMkLst>
      </pc:sldChg>
      <pc:sldChg chg="modNotesTx">
        <pc:chgData name="Chris Klug" userId="6fd0fc52-eb5d-4208-bee4-33e0840f7931" providerId="ADAL" clId="{1346993B-4667-4E89-A98C-0D037D44DC4B}" dt="2023-05-01T15:13:05.209" v="41" actId="20577"/>
        <pc:sldMkLst>
          <pc:docMk/>
          <pc:sldMk cId="827658113" sldId="497"/>
        </pc:sldMkLst>
      </pc:sldChg>
      <pc:sldChg chg="modNotesTx">
        <pc:chgData name="Chris Klug" userId="6fd0fc52-eb5d-4208-bee4-33e0840f7931" providerId="ADAL" clId="{1346993B-4667-4E89-A98C-0D037D44DC4B}" dt="2023-05-01T15:23:27.512" v="52" actId="20577"/>
        <pc:sldMkLst>
          <pc:docMk/>
          <pc:sldMk cId="4164250694" sldId="500"/>
        </pc:sldMkLst>
      </pc:sldChg>
      <pc:sldChg chg="modNotesTx">
        <pc:chgData name="Chris Klug" userId="6fd0fc52-eb5d-4208-bee4-33e0840f7931" providerId="ADAL" clId="{1346993B-4667-4E89-A98C-0D037D44DC4B}" dt="2023-05-01T15:27:23.957" v="72" actId="20577"/>
        <pc:sldMkLst>
          <pc:docMk/>
          <pc:sldMk cId="4176945733" sldId="501"/>
        </pc:sldMkLst>
      </pc:sldChg>
      <pc:sldChg chg="modNotesTx">
        <pc:chgData name="Chris Klug" userId="6fd0fc52-eb5d-4208-bee4-33e0840f7931" providerId="ADAL" clId="{1346993B-4667-4E89-A98C-0D037D44DC4B}" dt="2023-05-01T15:03:16.725" v="28" actId="20577"/>
        <pc:sldMkLst>
          <pc:docMk/>
          <pc:sldMk cId="2904805809" sldId="506"/>
        </pc:sldMkLst>
      </pc:sldChg>
      <pc:sldChg chg="modNotesTx">
        <pc:chgData name="Chris Klug" userId="6fd0fc52-eb5d-4208-bee4-33e0840f7931" providerId="ADAL" clId="{1346993B-4667-4E89-A98C-0D037D44DC4B}" dt="2023-05-07T09:51:52.744" v="752" actId="20577"/>
        <pc:sldMkLst>
          <pc:docMk/>
          <pc:sldMk cId="3762701965" sldId="508"/>
        </pc:sldMkLst>
      </pc:sldChg>
      <pc:sldChg chg="modNotesTx">
        <pc:chgData name="Chris Klug" userId="6fd0fc52-eb5d-4208-bee4-33e0840f7931" providerId="ADAL" clId="{1346993B-4667-4E89-A98C-0D037D44DC4B}" dt="2023-05-07T09:38:10.207" v="609" actId="5793"/>
        <pc:sldMkLst>
          <pc:docMk/>
          <pc:sldMk cId="3897476744" sldId="515"/>
        </pc:sldMkLst>
      </pc:sldChg>
      <pc:sldChg chg="modNotesTx">
        <pc:chgData name="Chris Klug" userId="6fd0fc52-eb5d-4208-bee4-33e0840f7931" providerId="ADAL" clId="{1346993B-4667-4E89-A98C-0D037D44DC4B}" dt="2023-05-07T09:36:06.628" v="532" actId="20577"/>
        <pc:sldMkLst>
          <pc:docMk/>
          <pc:sldMk cId="3356585766" sldId="521"/>
        </pc:sldMkLst>
      </pc:sldChg>
    </pc:docChg>
  </pc:docChgLst>
  <pc:docChgLst>
    <pc:chgData name="Chris Klug" userId="6fd0fc52-eb5d-4208-bee4-33e0840f7931" providerId="ADAL" clId="{21A0DEC0-7EFD-4EF0-9D03-5DC6B0BF58BA}"/>
    <pc:docChg chg="undo redo custSel addSld delSld modSld sldOrd">
      <pc:chgData name="Chris Klug" userId="6fd0fc52-eb5d-4208-bee4-33e0840f7931" providerId="ADAL" clId="{21A0DEC0-7EFD-4EF0-9D03-5DC6B0BF58BA}" dt="2024-02-07T09:49:54.749" v="33547" actId="1076"/>
      <pc:docMkLst>
        <pc:docMk/>
      </pc:docMkLst>
      <pc:sldChg chg="addSp delSp modSp mod">
        <pc:chgData name="Chris Klug" userId="6fd0fc52-eb5d-4208-bee4-33e0840f7931" providerId="ADAL" clId="{21A0DEC0-7EFD-4EF0-9D03-5DC6B0BF58BA}" dt="2024-01-17T08:14:42.234" v="51" actId="1076"/>
        <pc:sldMkLst>
          <pc:docMk/>
          <pc:sldMk cId="1755500430" sldId="256"/>
        </pc:sldMkLst>
        <pc:spChg chg="mod topLvl modVis">
          <ac:chgData name="Chris Klug" userId="6fd0fc52-eb5d-4208-bee4-33e0840f7931" providerId="ADAL" clId="{21A0DEC0-7EFD-4EF0-9D03-5DC6B0BF58BA}" dt="2024-01-17T08:14:33.736" v="48" actId="1076"/>
          <ac:spMkLst>
            <pc:docMk/>
            <pc:sldMk cId="1755500430" sldId="256"/>
            <ac:spMk id="6" creationId="{33BF0AE7-1808-45B2-9910-69B70F7F0032}"/>
          </ac:spMkLst>
        </pc:spChg>
        <pc:spChg chg="mod topLvl modVis">
          <ac:chgData name="Chris Klug" userId="6fd0fc52-eb5d-4208-bee4-33e0840f7931" providerId="ADAL" clId="{21A0DEC0-7EFD-4EF0-9D03-5DC6B0BF58BA}" dt="2024-01-17T08:14:29.693" v="47" actId="1076"/>
          <ac:spMkLst>
            <pc:docMk/>
            <pc:sldMk cId="1755500430" sldId="256"/>
            <ac:spMk id="7" creationId="{6A50E8A2-A827-4B60-A468-37BF504CF8F0}"/>
          </ac:spMkLst>
        </pc:spChg>
        <pc:spChg chg="mod">
          <ac:chgData name="Chris Klug" userId="6fd0fc52-eb5d-4208-bee4-33e0840f7931" providerId="ADAL" clId="{21A0DEC0-7EFD-4EF0-9D03-5DC6B0BF58BA}" dt="2024-01-17T08:14:19.486" v="45" actId="207"/>
          <ac:spMkLst>
            <pc:docMk/>
            <pc:sldMk cId="1755500430" sldId="256"/>
            <ac:spMk id="15" creationId="{6146CB15-7026-49D3-9331-F5004AB4ACDD}"/>
          </ac:spMkLst>
        </pc:spChg>
        <pc:spChg chg="mod topLvl modVis">
          <ac:chgData name="Chris Klug" userId="6fd0fc52-eb5d-4208-bee4-33e0840f7931" providerId="ADAL" clId="{21A0DEC0-7EFD-4EF0-9D03-5DC6B0BF58BA}" dt="2024-01-17T08:14:42.234" v="51" actId="1076"/>
          <ac:spMkLst>
            <pc:docMk/>
            <pc:sldMk cId="1755500430" sldId="256"/>
            <ac:spMk id="18" creationId="{1EEE4ED0-EC14-40BD-91D1-B27995BDBAFF}"/>
          </ac:spMkLst>
        </pc:spChg>
        <pc:spChg chg="mod modVis">
          <ac:chgData name="Chris Klug" userId="6fd0fc52-eb5d-4208-bee4-33e0840f7931" providerId="ADAL" clId="{21A0DEC0-7EFD-4EF0-9D03-5DC6B0BF58BA}" dt="2024-01-17T08:14:14.686" v="44" actId="207"/>
          <ac:spMkLst>
            <pc:docMk/>
            <pc:sldMk cId="1755500430" sldId="256"/>
            <ac:spMk id="28" creationId="{E2BD9BF7-6011-4648-BFED-D98B58CB6DBA}"/>
          </ac:spMkLst>
        </pc:spChg>
        <pc:grpChg chg="del">
          <ac:chgData name="Chris Klug" userId="6fd0fc52-eb5d-4208-bee4-33e0840f7931" providerId="ADAL" clId="{21A0DEC0-7EFD-4EF0-9D03-5DC6B0BF58BA}" dt="2024-01-17T07:50:24.932" v="38" actId="165"/>
          <ac:grpSpMkLst>
            <pc:docMk/>
            <pc:sldMk cId="1755500430" sldId="256"/>
            <ac:grpSpMk id="3" creationId="{B8DD3899-6758-4F09-B583-B48C1485366B}"/>
          </ac:grpSpMkLst>
        </pc:grpChg>
        <pc:grpChg chg="mod">
          <ac:chgData name="Chris Klug" userId="6fd0fc52-eb5d-4208-bee4-33e0840f7931" providerId="ADAL" clId="{21A0DEC0-7EFD-4EF0-9D03-5DC6B0BF58BA}" dt="2024-01-17T07:49:13.238" v="21" actId="688"/>
          <ac:grpSpMkLst>
            <pc:docMk/>
            <pc:sldMk cId="1755500430" sldId="256"/>
            <ac:grpSpMk id="19" creationId="{F482397C-04F3-4B53-A225-CC6C6D89A80C}"/>
          </ac:grpSpMkLst>
        </pc:grpChg>
        <pc:grpChg chg="mod">
          <ac:chgData name="Chris Klug" userId="6fd0fc52-eb5d-4208-bee4-33e0840f7931" providerId="ADAL" clId="{21A0DEC0-7EFD-4EF0-9D03-5DC6B0BF58BA}" dt="2024-01-17T07:49:24.985" v="23" actId="1076"/>
          <ac:grpSpMkLst>
            <pc:docMk/>
            <pc:sldMk cId="1755500430" sldId="256"/>
            <ac:grpSpMk id="27" creationId="{0787D4ED-E459-4D69-8DAC-3C1606739282}"/>
          </ac:grpSpMkLst>
        </pc:grpChg>
        <pc:picChg chg="add mod ord">
          <ac:chgData name="Chris Klug" userId="6fd0fc52-eb5d-4208-bee4-33e0840f7931" providerId="ADAL" clId="{21A0DEC0-7EFD-4EF0-9D03-5DC6B0BF58BA}" dt="2024-01-17T07:47:13.898" v="11" actId="167"/>
          <ac:picMkLst>
            <pc:docMk/>
            <pc:sldMk cId="1755500430" sldId="256"/>
            <ac:picMk id="4" creationId="{1FC8503F-D44A-8E0E-2059-93E979EFA4FC}"/>
          </ac:picMkLst>
        </pc:picChg>
        <pc:picChg chg="del">
          <ac:chgData name="Chris Klug" userId="6fd0fc52-eb5d-4208-bee4-33e0840f7931" providerId="ADAL" clId="{21A0DEC0-7EFD-4EF0-9D03-5DC6B0BF58BA}" dt="2024-01-17T07:44:20.021" v="9" actId="478"/>
          <ac:picMkLst>
            <pc:docMk/>
            <pc:sldMk cId="1755500430" sldId="256"/>
            <ac:picMk id="9" creationId="{07D1E061-C0B2-498F-9627-50DC0ADEF4D4}"/>
          </ac:picMkLst>
        </pc:picChg>
        <pc:picChg chg="mod">
          <ac:chgData name="Chris Klug" userId="6fd0fc52-eb5d-4208-bee4-33e0840f7931" providerId="ADAL" clId="{21A0DEC0-7EFD-4EF0-9D03-5DC6B0BF58BA}" dt="2024-01-17T07:48:57.853" v="17" actId="1076"/>
          <ac:picMkLst>
            <pc:docMk/>
            <pc:sldMk cId="1755500430" sldId="256"/>
            <ac:picMk id="12" creationId="{9137BDEE-34E4-456F-AB68-1C18BE6F5CBA}"/>
          </ac:picMkLst>
        </pc:picChg>
      </pc:sldChg>
      <pc:sldChg chg="modSp mod modNotesTx">
        <pc:chgData name="Chris Klug" userId="6fd0fc52-eb5d-4208-bee4-33e0840f7931" providerId="ADAL" clId="{21A0DEC0-7EFD-4EF0-9D03-5DC6B0BF58BA}" dt="2024-01-29T07:18:18.039" v="32490" actId="20577"/>
        <pc:sldMkLst>
          <pc:docMk/>
          <pc:sldMk cId="3022959581" sldId="257"/>
        </pc:sldMkLst>
        <pc:spChg chg="mod">
          <ac:chgData name="Chris Klug" userId="6fd0fc52-eb5d-4208-bee4-33e0840f7931" providerId="ADAL" clId="{21A0DEC0-7EFD-4EF0-9D03-5DC6B0BF58BA}" dt="2024-01-17T08:15:12.884" v="53" actId="207"/>
          <ac:spMkLst>
            <pc:docMk/>
            <pc:sldMk cId="3022959581" sldId="257"/>
            <ac:spMk id="4" creationId="{001FF1DE-F198-4A91-BD73-54EA835EC1D2}"/>
          </ac:spMkLst>
        </pc:spChg>
        <pc:spChg chg="mod">
          <ac:chgData name="Chris Klug" userId="6fd0fc52-eb5d-4208-bee4-33e0840f7931" providerId="ADAL" clId="{21A0DEC0-7EFD-4EF0-9D03-5DC6B0BF58BA}" dt="2024-01-17T08:15:12.884" v="53" actId="207"/>
          <ac:spMkLst>
            <pc:docMk/>
            <pc:sldMk cId="3022959581" sldId="257"/>
            <ac:spMk id="5" creationId="{D5EE45B2-F3EE-48FC-BF7E-6CB93EEC6A0B}"/>
          </ac:spMkLst>
        </pc:spChg>
        <pc:spChg chg="mod">
          <ac:chgData name="Chris Klug" userId="6fd0fc52-eb5d-4208-bee4-33e0840f7931" providerId="ADAL" clId="{21A0DEC0-7EFD-4EF0-9D03-5DC6B0BF58BA}" dt="2024-01-17T08:15:12.884" v="53" actId="207"/>
          <ac:spMkLst>
            <pc:docMk/>
            <pc:sldMk cId="3022959581" sldId="257"/>
            <ac:spMk id="6" creationId="{0E423467-1627-4AF5-A806-D9F6D87987B9}"/>
          </ac:spMkLst>
        </pc:spChg>
        <pc:spChg chg="mod">
          <ac:chgData name="Chris Klug" userId="6fd0fc52-eb5d-4208-bee4-33e0840f7931" providerId="ADAL" clId="{21A0DEC0-7EFD-4EF0-9D03-5DC6B0BF58BA}" dt="2024-01-17T08:15:12.884" v="53" actId="207"/>
          <ac:spMkLst>
            <pc:docMk/>
            <pc:sldMk cId="3022959581" sldId="257"/>
            <ac:spMk id="7" creationId="{DC761044-8D20-4B20-90AC-6E1F7BD1895E}"/>
          </ac:spMkLst>
        </pc:spChg>
        <pc:spChg chg="mod">
          <ac:chgData name="Chris Klug" userId="6fd0fc52-eb5d-4208-bee4-33e0840f7931" providerId="ADAL" clId="{21A0DEC0-7EFD-4EF0-9D03-5DC6B0BF58BA}" dt="2024-01-17T08:15:12.884" v="53" actId="207"/>
          <ac:spMkLst>
            <pc:docMk/>
            <pc:sldMk cId="3022959581" sldId="257"/>
            <ac:spMk id="8" creationId="{2C4A6B5A-B824-415D-9D0F-886B8B55D6A0}"/>
          </ac:spMkLst>
        </pc:spChg>
        <pc:spChg chg="mod">
          <ac:chgData name="Chris Klug" userId="6fd0fc52-eb5d-4208-bee4-33e0840f7931" providerId="ADAL" clId="{21A0DEC0-7EFD-4EF0-9D03-5DC6B0BF58BA}" dt="2024-01-17T08:15:12.884" v="53" actId="207"/>
          <ac:spMkLst>
            <pc:docMk/>
            <pc:sldMk cId="3022959581" sldId="257"/>
            <ac:spMk id="9" creationId="{5333185B-20C8-4DFA-8F00-1DBEEBA1C170}"/>
          </ac:spMkLst>
        </pc:spChg>
        <pc:spChg chg="mod">
          <ac:chgData name="Chris Klug" userId="6fd0fc52-eb5d-4208-bee4-33e0840f7931" providerId="ADAL" clId="{21A0DEC0-7EFD-4EF0-9D03-5DC6B0BF58BA}" dt="2024-01-17T08:15:12.884" v="53" actId="207"/>
          <ac:spMkLst>
            <pc:docMk/>
            <pc:sldMk cId="3022959581" sldId="257"/>
            <ac:spMk id="10" creationId="{6CD096A0-2FC5-4E5E-AE10-C273A9837446}"/>
          </ac:spMkLst>
        </pc:spChg>
        <pc:spChg chg="mod">
          <ac:chgData name="Chris Klug" userId="6fd0fc52-eb5d-4208-bee4-33e0840f7931" providerId="ADAL" clId="{21A0DEC0-7EFD-4EF0-9D03-5DC6B0BF58BA}" dt="2024-01-17T08:15:12.884" v="53" actId="207"/>
          <ac:spMkLst>
            <pc:docMk/>
            <pc:sldMk cId="3022959581" sldId="257"/>
            <ac:spMk id="11" creationId="{EAACAC59-D375-46AE-8D50-904D04569CFC}"/>
          </ac:spMkLst>
        </pc:spChg>
        <pc:spChg chg="mod">
          <ac:chgData name="Chris Klug" userId="6fd0fc52-eb5d-4208-bee4-33e0840f7931" providerId="ADAL" clId="{21A0DEC0-7EFD-4EF0-9D03-5DC6B0BF58BA}" dt="2024-01-17T08:15:12.884" v="53" actId="207"/>
          <ac:spMkLst>
            <pc:docMk/>
            <pc:sldMk cId="3022959581" sldId="257"/>
            <ac:spMk id="12" creationId="{623FD1B1-195C-462D-87A7-D23F4ECF4C02}"/>
          </ac:spMkLst>
        </pc:spChg>
        <pc:spChg chg="mod">
          <ac:chgData name="Chris Klug" userId="6fd0fc52-eb5d-4208-bee4-33e0840f7931" providerId="ADAL" clId="{21A0DEC0-7EFD-4EF0-9D03-5DC6B0BF58BA}" dt="2024-01-17T08:15:12.884" v="53" actId="207"/>
          <ac:spMkLst>
            <pc:docMk/>
            <pc:sldMk cId="3022959581" sldId="257"/>
            <ac:spMk id="13" creationId="{E80C86B7-834F-4EFF-A843-80D451DDC1BE}"/>
          </ac:spMkLst>
        </pc:spChg>
      </pc:sldChg>
      <pc:sldChg chg="del">
        <pc:chgData name="Chris Klug" userId="6fd0fc52-eb5d-4208-bee4-33e0840f7931" providerId="ADAL" clId="{21A0DEC0-7EFD-4EF0-9D03-5DC6B0BF58BA}" dt="2024-01-17T07:42:55.155" v="0" actId="47"/>
        <pc:sldMkLst>
          <pc:docMk/>
          <pc:sldMk cId="984609805" sldId="335"/>
        </pc:sldMkLst>
      </pc:sldChg>
      <pc:sldChg chg="modSp new mod modNotesTx">
        <pc:chgData name="Chris Klug" userId="6fd0fc52-eb5d-4208-bee4-33e0840f7931" providerId="ADAL" clId="{21A0DEC0-7EFD-4EF0-9D03-5DC6B0BF58BA}" dt="2024-01-24T09:58:33.111" v="24705" actId="404"/>
        <pc:sldMkLst>
          <pc:docMk/>
          <pc:sldMk cId="2218299134" sldId="335"/>
        </pc:sldMkLst>
        <pc:spChg chg="mod">
          <ac:chgData name="Chris Klug" userId="6fd0fc52-eb5d-4208-bee4-33e0840f7931" providerId="ADAL" clId="{21A0DEC0-7EFD-4EF0-9D03-5DC6B0BF58BA}" dt="2024-01-24T09:58:33.111" v="24705" actId="404"/>
          <ac:spMkLst>
            <pc:docMk/>
            <pc:sldMk cId="2218299134" sldId="335"/>
            <ac:spMk id="2" creationId="{E06D1FA8-57FE-77E0-F4BD-E2BD2120E581}"/>
          </ac:spMkLst>
        </pc:spChg>
      </pc:sldChg>
      <pc:sldChg chg="modSp add mod modNotesTx">
        <pc:chgData name="Chris Klug" userId="6fd0fc52-eb5d-4208-bee4-33e0840f7931" providerId="ADAL" clId="{21A0DEC0-7EFD-4EF0-9D03-5DC6B0BF58BA}" dt="2024-01-17T08:25:55.304" v="798" actId="5793"/>
        <pc:sldMkLst>
          <pc:docMk/>
          <pc:sldMk cId="1463480998" sldId="336"/>
        </pc:sldMkLst>
        <pc:spChg chg="mod">
          <ac:chgData name="Chris Klug" userId="6fd0fc52-eb5d-4208-bee4-33e0840f7931" providerId="ADAL" clId="{21A0DEC0-7EFD-4EF0-9D03-5DC6B0BF58BA}" dt="2024-01-17T08:16:34.591" v="105" actId="313"/>
          <ac:spMkLst>
            <pc:docMk/>
            <pc:sldMk cId="1463480998" sldId="336"/>
            <ac:spMk id="2" creationId="{E06D1FA8-57FE-77E0-F4BD-E2BD2120E581}"/>
          </ac:spMkLst>
        </pc:spChg>
      </pc:sldChg>
      <pc:sldChg chg="del">
        <pc:chgData name="Chris Klug" userId="6fd0fc52-eb5d-4208-bee4-33e0840f7931" providerId="ADAL" clId="{21A0DEC0-7EFD-4EF0-9D03-5DC6B0BF58BA}" dt="2024-01-17T07:42:55.155" v="0" actId="47"/>
        <pc:sldMkLst>
          <pc:docMk/>
          <pc:sldMk cId="2285611022" sldId="336"/>
        </pc:sldMkLst>
      </pc:sldChg>
      <pc:sldChg chg="addSp delSp modSp new mod ord modNotesTx">
        <pc:chgData name="Chris Klug" userId="6fd0fc52-eb5d-4208-bee4-33e0840f7931" providerId="ADAL" clId="{21A0DEC0-7EFD-4EF0-9D03-5DC6B0BF58BA}" dt="2024-01-24T09:57:14.777" v="24663" actId="20577"/>
        <pc:sldMkLst>
          <pc:docMk/>
          <pc:sldMk cId="3163017494" sldId="337"/>
        </pc:sldMkLst>
        <pc:spChg chg="del">
          <ac:chgData name="Chris Klug" userId="6fd0fc52-eb5d-4208-bee4-33e0840f7931" providerId="ADAL" clId="{21A0DEC0-7EFD-4EF0-9D03-5DC6B0BF58BA}" dt="2024-01-17T08:19:47.019" v="426" actId="478"/>
          <ac:spMkLst>
            <pc:docMk/>
            <pc:sldMk cId="3163017494" sldId="337"/>
            <ac:spMk id="2" creationId="{AFE37E2C-CA4B-9623-8A7F-E581ADCD2990}"/>
          </ac:spMkLst>
        </pc:spChg>
        <pc:picChg chg="add">
          <ac:chgData name="Chris Klug" userId="6fd0fc52-eb5d-4208-bee4-33e0840f7931" providerId="ADAL" clId="{21A0DEC0-7EFD-4EF0-9D03-5DC6B0BF58BA}" dt="2024-01-17T08:18:57.364" v="424"/>
          <ac:picMkLst>
            <pc:docMk/>
            <pc:sldMk cId="3163017494" sldId="337"/>
            <ac:picMk id="1026" creationId="{DE951108-568D-27EA-532C-25C0C462F583}"/>
          </ac:picMkLst>
        </pc:picChg>
        <pc:picChg chg="add mod">
          <ac:chgData name="Chris Klug" userId="6fd0fc52-eb5d-4208-bee4-33e0840f7931" providerId="ADAL" clId="{21A0DEC0-7EFD-4EF0-9D03-5DC6B0BF58BA}" dt="2024-01-17T08:19:50.990" v="427" actId="14100"/>
          <ac:picMkLst>
            <pc:docMk/>
            <pc:sldMk cId="3163017494" sldId="337"/>
            <ac:picMk id="1028" creationId="{50666A96-62B2-59B5-55B1-1A5E29EDF1BE}"/>
          </ac:picMkLst>
        </pc:picChg>
      </pc:sldChg>
      <pc:sldChg chg="del">
        <pc:chgData name="Chris Klug" userId="6fd0fc52-eb5d-4208-bee4-33e0840f7931" providerId="ADAL" clId="{21A0DEC0-7EFD-4EF0-9D03-5DC6B0BF58BA}" dt="2024-01-17T07:42:55.155" v="0" actId="47"/>
        <pc:sldMkLst>
          <pc:docMk/>
          <pc:sldMk cId="3344922912" sldId="337"/>
        </pc:sldMkLst>
      </pc:sldChg>
      <pc:sldChg chg="addSp delSp modSp add modNotesTx">
        <pc:chgData name="Chris Klug" userId="6fd0fc52-eb5d-4208-bee4-33e0840f7931" providerId="ADAL" clId="{21A0DEC0-7EFD-4EF0-9D03-5DC6B0BF58BA}" dt="2024-01-24T09:59:19.767" v="24707"/>
        <pc:sldMkLst>
          <pc:docMk/>
          <pc:sldMk cId="796670537" sldId="338"/>
        </pc:sldMkLst>
        <pc:picChg chg="add mod">
          <ac:chgData name="Chris Klug" userId="6fd0fc52-eb5d-4208-bee4-33e0840f7931" providerId="ADAL" clId="{21A0DEC0-7EFD-4EF0-9D03-5DC6B0BF58BA}" dt="2024-01-17T08:22:49.890" v="686" actId="1076"/>
          <ac:picMkLst>
            <pc:docMk/>
            <pc:sldMk cId="796670537" sldId="338"/>
            <ac:picMk id="2" creationId="{E485A3CA-F500-A280-A582-755AE604ADE3}"/>
          </ac:picMkLst>
        </pc:picChg>
        <pc:picChg chg="del">
          <ac:chgData name="Chris Klug" userId="6fd0fc52-eb5d-4208-bee4-33e0840f7931" providerId="ADAL" clId="{21A0DEC0-7EFD-4EF0-9D03-5DC6B0BF58BA}" dt="2024-01-17T08:21:42.955" v="598" actId="478"/>
          <ac:picMkLst>
            <pc:docMk/>
            <pc:sldMk cId="796670537" sldId="338"/>
            <ac:picMk id="1028" creationId="{50666A96-62B2-59B5-55B1-1A5E29EDF1BE}"/>
          </ac:picMkLst>
        </pc:picChg>
        <pc:picChg chg="add mod">
          <ac:chgData name="Chris Klug" userId="6fd0fc52-eb5d-4208-bee4-33e0840f7931" providerId="ADAL" clId="{21A0DEC0-7EFD-4EF0-9D03-5DC6B0BF58BA}" dt="2024-01-17T08:22:44.181" v="685" actId="14100"/>
          <ac:picMkLst>
            <pc:docMk/>
            <pc:sldMk cId="796670537" sldId="338"/>
            <ac:picMk id="2050" creationId="{B9750657-DF28-42D9-3217-C3C8FBD5B023}"/>
          </ac:picMkLst>
        </pc:picChg>
      </pc:sldChg>
      <pc:sldChg chg="del">
        <pc:chgData name="Chris Klug" userId="6fd0fc52-eb5d-4208-bee4-33e0840f7931" providerId="ADAL" clId="{21A0DEC0-7EFD-4EF0-9D03-5DC6B0BF58BA}" dt="2024-01-17T07:42:55.155" v="0" actId="47"/>
        <pc:sldMkLst>
          <pc:docMk/>
          <pc:sldMk cId="1982782188" sldId="338"/>
        </pc:sldMkLst>
      </pc:sldChg>
      <pc:sldChg chg="addSp delSp modSp new mod setBg modAnim">
        <pc:chgData name="Chris Klug" userId="6fd0fc52-eb5d-4208-bee4-33e0840f7931" providerId="ADAL" clId="{21A0DEC0-7EFD-4EF0-9D03-5DC6B0BF58BA}" dt="2024-01-24T10:02:32.805" v="24770" actId="20577"/>
        <pc:sldMkLst>
          <pc:docMk/>
          <pc:sldMk cId="936820163" sldId="339"/>
        </pc:sldMkLst>
        <pc:spChg chg="del">
          <ac:chgData name="Chris Klug" userId="6fd0fc52-eb5d-4208-bee4-33e0840f7931" providerId="ADAL" clId="{21A0DEC0-7EFD-4EF0-9D03-5DC6B0BF58BA}" dt="2024-01-17T08:28:25.483" v="800" actId="478"/>
          <ac:spMkLst>
            <pc:docMk/>
            <pc:sldMk cId="936820163" sldId="339"/>
            <ac:spMk id="2" creationId="{70D44945-E8E6-B20E-3199-066DC6556D4E}"/>
          </ac:spMkLst>
        </pc:spChg>
        <pc:spChg chg="add mod ord">
          <ac:chgData name="Chris Klug" userId="6fd0fc52-eb5d-4208-bee4-33e0840f7931" providerId="ADAL" clId="{21A0DEC0-7EFD-4EF0-9D03-5DC6B0BF58BA}" dt="2024-01-24T10:01:13.609" v="24729" actId="164"/>
          <ac:spMkLst>
            <pc:docMk/>
            <pc:sldMk cId="936820163" sldId="339"/>
            <ac:spMk id="3" creationId="{A289A786-C248-F5FC-AA13-5422248720A2}"/>
          </ac:spMkLst>
        </pc:spChg>
        <pc:spChg chg="add mod">
          <ac:chgData name="Chris Klug" userId="6fd0fc52-eb5d-4208-bee4-33e0840f7931" providerId="ADAL" clId="{21A0DEC0-7EFD-4EF0-9D03-5DC6B0BF58BA}" dt="2024-01-24T10:02:32.805" v="24770" actId="20577"/>
          <ac:spMkLst>
            <pc:docMk/>
            <pc:sldMk cId="936820163" sldId="339"/>
            <ac:spMk id="6" creationId="{5B86A623-930F-B1A3-C847-A6A92F1FAEEA}"/>
          </ac:spMkLst>
        </pc:spChg>
        <pc:grpChg chg="add mod">
          <ac:chgData name="Chris Klug" userId="6fd0fc52-eb5d-4208-bee4-33e0840f7931" providerId="ADAL" clId="{21A0DEC0-7EFD-4EF0-9D03-5DC6B0BF58BA}" dt="2024-01-24T10:02:12.487" v="24766" actId="1076"/>
          <ac:grpSpMkLst>
            <pc:docMk/>
            <pc:sldMk cId="936820163" sldId="339"/>
            <ac:grpSpMk id="5" creationId="{E90362E9-15AD-E899-288A-2F670F2BA786}"/>
          </ac:grpSpMkLst>
        </pc:grpChg>
        <pc:picChg chg="add mod modCrop">
          <ac:chgData name="Chris Klug" userId="6fd0fc52-eb5d-4208-bee4-33e0840f7931" providerId="ADAL" clId="{21A0DEC0-7EFD-4EF0-9D03-5DC6B0BF58BA}" dt="2024-01-24T10:01:13.609" v="24729" actId="164"/>
          <ac:picMkLst>
            <pc:docMk/>
            <pc:sldMk cId="936820163" sldId="339"/>
            <ac:picMk id="2" creationId="{7937F453-44B9-154A-10B9-B1938B55B7A0}"/>
          </ac:picMkLst>
        </pc:picChg>
        <pc:picChg chg="add mod">
          <ac:chgData name="Chris Klug" userId="6fd0fc52-eb5d-4208-bee4-33e0840f7931" providerId="ADAL" clId="{21A0DEC0-7EFD-4EF0-9D03-5DC6B0BF58BA}" dt="2024-01-17T08:35:45.877" v="805" actId="14100"/>
          <ac:picMkLst>
            <pc:docMk/>
            <pc:sldMk cId="936820163" sldId="339"/>
            <ac:picMk id="4" creationId="{FDBDAEC0-F2A9-3B19-8778-DC4DE3DE13C7}"/>
          </ac:picMkLst>
        </pc:picChg>
      </pc:sldChg>
      <pc:sldChg chg="del">
        <pc:chgData name="Chris Klug" userId="6fd0fc52-eb5d-4208-bee4-33e0840f7931" providerId="ADAL" clId="{21A0DEC0-7EFD-4EF0-9D03-5DC6B0BF58BA}" dt="2024-01-17T07:42:55.155" v="0" actId="47"/>
        <pc:sldMkLst>
          <pc:docMk/>
          <pc:sldMk cId="1782490965" sldId="339"/>
        </pc:sldMkLst>
      </pc:sldChg>
      <pc:sldChg chg="del">
        <pc:chgData name="Chris Klug" userId="6fd0fc52-eb5d-4208-bee4-33e0840f7931" providerId="ADAL" clId="{21A0DEC0-7EFD-4EF0-9D03-5DC6B0BF58BA}" dt="2024-01-17T07:42:55.155" v="0" actId="47"/>
        <pc:sldMkLst>
          <pc:docMk/>
          <pc:sldMk cId="2420119470" sldId="340"/>
        </pc:sldMkLst>
      </pc:sldChg>
      <pc:sldChg chg="modSp add mod modNotesTx">
        <pc:chgData name="Chris Klug" userId="6fd0fc52-eb5d-4208-bee4-33e0840f7931" providerId="ADAL" clId="{21A0DEC0-7EFD-4EF0-9D03-5DC6B0BF58BA}" dt="2024-02-07T09:17:57.609" v="33248" actId="20577"/>
        <pc:sldMkLst>
          <pc:docMk/>
          <pc:sldMk cId="4249943526" sldId="340"/>
        </pc:sldMkLst>
        <pc:spChg chg="mod">
          <ac:chgData name="Chris Klug" userId="6fd0fc52-eb5d-4208-bee4-33e0840f7931" providerId="ADAL" clId="{21A0DEC0-7EFD-4EF0-9D03-5DC6B0BF58BA}" dt="2024-02-07T09:17:57.609" v="33248" actId="20577"/>
          <ac:spMkLst>
            <pc:docMk/>
            <pc:sldMk cId="4249943526" sldId="340"/>
            <ac:spMk id="2" creationId="{E06D1FA8-57FE-77E0-F4BD-E2BD2120E581}"/>
          </ac:spMkLst>
        </pc:spChg>
      </pc:sldChg>
      <pc:sldChg chg="addSp modSp add mod ord modClrScheme chgLayout modNotesTx">
        <pc:chgData name="Chris Klug" userId="6fd0fc52-eb5d-4208-bee4-33e0840f7931" providerId="ADAL" clId="{21A0DEC0-7EFD-4EF0-9D03-5DC6B0BF58BA}" dt="2024-01-17T09:48:42.409" v="5183"/>
        <pc:sldMkLst>
          <pc:docMk/>
          <pc:sldMk cId="524902848" sldId="341"/>
        </pc:sldMkLst>
        <pc:spChg chg="mod ord">
          <ac:chgData name="Chris Klug" userId="6fd0fc52-eb5d-4208-bee4-33e0840f7931" providerId="ADAL" clId="{21A0DEC0-7EFD-4EF0-9D03-5DC6B0BF58BA}" dt="2024-01-17T08:52:45.130" v="1561" actId="1076"/>
          <ac:spMkLst>
            <pc:docMk/>
            <pc:sldMk cId="524902848" sldId="341"/>
            <ac:spMk id="2" creationId="{E06D1FA8-57FE-77E0-F4BD-E2BD2120E581}"/>
          </ac:spMkLst>
        </pc:spChg>
        <pc:spChg chg="add mod ord">
          <ac:chgData name="Chris Klug" userId="6fd0fc52-eb5d-4208-bee4-33e0840f7931" providerId="ADAL" clId="{21A0DEC0-7EFD-4EF0-9D03-5DC6B0BF58BA}" dt="2024-01-17T08:54:13.151" v="1632" actId="1076"/>
          <ac:spMkLst>
            <pc:docMk/>
            <pc:sldMk cId="524902848" sldId="341"/>
            <ac:spMk id="3" creationId="{47642434-4B0F-7917-9BCC-E365650498FD}"/>
          </ac:spMkLst>
        </pc:spChg>
        <pc:spChg chg="add mod">
          <ac:chgData name="Chris Klug" userId="6fd0fc52-eb5d-4208-bee4-33e0840f7931" providerId="ADAL" clId="{21A0DEC0-7EFD-4EF0-9D03-5DC6B0BF58BA}" dt="2024-01-17T08:54:50.989" v="1670" actId="1076"/>
          <ac:spMkLst>
            <pc:docMk/>
            <pc:sldMk cId="524902848" sldId="341"/>
            <ac:spMk id="4" creationId="{6B2D3C61-C154-E9AA-60DB-EADA4D45B337}"/>
          </ac:spMkLst>
        </pc:spChg>
      </pc:sldChg>
      <pc:sldChg chg="modSp add mod modNotesTx">
        <pc:chgData name="Chris Klug" userId="6fd0fc52-eb5d-4208-bee4-33e0840f7931" providerId="ADAL" clId="{21A0DEC0-7EFD-4EF0-9D03-5DC6B0BF58BA}" dt="2024-01-24T10:33:53.199" v="25171" actId="1076"/>
        <pc:sldMkLst>
          <pc:docMk/>
          <pc:sldMk cId="1764248942" sldId="342"/>
        </pc:sldMkLst>
        <pc:spChg chg="mod">
          <ac:chgData name="Chris Klug" userId="6fd0fc52-eb5d-4208-bee4-33e0840f7931" providerId="ADAL" clId="{21A0DEC0-7EFD-4EF0-9D03-5DC6B0BF58BA}" dt="2024-01-24T10:33:49.361" v="25170" actId="1076"/>
          <ac:spMkLst>
            <pc:docMk/>
            <pc:sldMk cId="1764248942" sldId="342"/>
            <ac:spMk id="2" creationId="{E06D1FA8-57FE-77E0-F4BD-E2BD2120E581}"/>
          </ac:spMkLst>
        </pc:spChg>
        <pc:spChg chg="mod">
          <ac:chgData name="Chris Klug" userId="6fd0fc52-eb5d-4208-bee4-33e0840f7931" providerId="ADAL" clId="{21A0DEC0-7EFD-4EF0-9D03-5DC6B0BF58BA}" dt="2024-01-24T10:33:53.199" v="25171" actId="1076"/>
          <ac:spMkLst>
            <pc:docMk/>
            <pc:sldMk cId="1764248942" sldId="342"/>
            <ac:spMk id="3" creationId="{47642434-4B0F-7917-9BCC-E365650498FD}"/>
          </ac:spMkLst>
        </pc:spChg>
        <pc:spChg chg="mod">
          <ac:chgData name="Chris Klug" userId="6fd0fc52-eb5d-4208-bee4-33e0840f7931" providerId="ADAL" clId="{21A0DEC0-7EFD-4EF0-9D03-5DC6B0BF58BA}" dt="2024-01-18T07:40:29.297" v="9301" actId="1076"/>
          <ac:spMkLst>
            <pc:docMk/>
            <pc:sldMk cId="1764248942" sldId="342"/>
            <ac:spMk id="4" creationId="{6B2D3C61-C154-E9AA-60DB-EADA4D45B337}"/>
          </ac:spMkLst>
        </pc:spChg>
      </pc:sldChg>
      <pc:sldChg chg="modSp add mod ord modNotesTx">
        <pc:chgData name="Chris Klug" userId="6fd0fc52-eb5d-4208-bee4-33e0840f7931" providerId="ADAL" clId="{21A0DEC0-7EFD-4EF0-9D03-5DC6B0BF58BA}" dt="2024-01-17T09:49:15.471" v="5265"/>
        <pc:sldMkLst>
          <pc:docMk/>
          <pc:sldMk cId="1952279907" sldId="343"/>
        </pc:sldMkLst>
        <pc:spChg chg="mod">
          <ac:chgData name="Chris Klug" userId="6fd0fc52-eb5d-4208-bee4-33e0840f7931" providerId="ADAL" clId="{21A0DEC0-7EFD-4EF0-9D03-5DC6B0BF58BA}" dt="2024-01-17T09:04:40.339" v="2081" actId="20577"/>
          <ac:spMkLst>
            <pc:docMk/>
            <pc:sldMk cId="1952279907" sldId="343"/>
            <ac:spMk id="2" creationId="{E06D1FA8-57FE-77E0-F4BD-E2BD2120E581}"/>
          </ac:spMkLst>
        </pc:spChg>
      </pc:sldChg>
      <pc:sldChg chg="addSp delSp modSp add mod modNotesTx">
        <pc:chgData name="Chris Klug" userId="6fd0fc52-eb5d-4208-bee4-33e0840f7931" providerId="ADAL" clId="{21A0DEC0-7EFD-4EF0-9D03-5DC6B0BF58BA}" dt="2024-01-30T11:44:09.630" v="33038" actId="1076"/>
        <pc:sldMkLst>
          <pc:docMk/>
          <pc:sldMk cId="1122210716" sldId="344"/>
        </pc:sldMkLst>
        <pc:spChg chg="mod">
          <ac:chgData name="Chris Klug" userId="6fd0fc52-eb5d-4208-bee4-33e0840f7931" providerId="ADAL" clId="{21A0DEC0-7EFD-4EF0-9D03-5DC6B0BF58BA}" dt="2024-01-24T10:03:11.698" v="24774" actId="14100"/>
          <ac:spMkLst>
            <pc:docMk/>
            <pc:sldMk cId="1122210716" sldId="344"/>
            <ac:spMk id="2" creationId="{E06D1FA8-57FE-77E0-F4BD-E2BD2120E581}"/>
          </ac:spMkLst>
        </pc:spChg>
        <pc:spChg chg="add mod">
          <ac:chgData name="Chris Klug" userId="6fd0fc52-eb5d-4208-bee4-33e0840f7931" providerId="ADAL" clId="{21A0DEC0-7EFD-4EF0-9D03-5DC6B0BF58BA}" dt="2024-01-17T09:15:45.166" v="2503"/>
          <ac:spMkLst>
            <pc:docMk/>
            <pc:sldMk cId="1122210716" sldId="344"/>
            <ac:spMk id="3" creationId="{8DB5375C-D510-2E93-1DDF-43B363D57364}"/>
          </ac:spMkLst>
        </pc:spChg>
        <pc:spChg chg="add del mod">
          <ac:chgData name="Chris Klug" userId="6fd0fc52-eb5d-4208-bee4-33e0840f7931" providerId="ADAL" clId="{21A0DEC0-7EFD-4EF0-9D03-5DC6B0BF58BA}" dt="2024-01-17T09:16:49.878" v="2519" actId="478"/>
          <ac:spMkLst>
            <pc:docMk/>
            <pc:sldMk cId="1122210716" sldId="344"/>
            <ac:spMk id="4" creationId="{E285F5CC-8552-182D-368E-20075A213D2B}"/>
          </ac:spMkLst>
        </pc:spChg>
        <pc:spChg chg="add mod">
          <ac:chgData name="Chris Klug" userId="6fd0fc52-eb5d-4208-bee4-33e0840f7931" providerId="ADAL" clId="{21A0DEC0-7EFD-4EF0-9D03-5DC6B0BF58BA}" dt="2024-01-30T11:44:09.630" v="33038" actId="1076"/>
          <ac:spMkLst>
            <pc:docMk/>
            <pc:sldMk cId="1122210716" sldId="344"/>
            <ac:spMk id="5" creationId="{84FBCE3D-066E-80BC-86C1-AE905130FC7C}"/>
          </ac:spMkLst>
        </pc:spChg>
      </pc:sldChg>
      <pc:sldChg chg="addSp delSp modSp add mod modNotesTx">
        <pc:chgData name="Chris Klug" userId="6fd0fc52-eb5d-4208-bee4-33e0840f7931" providerId="ADAL" clId="{21A0DEC0-7EFD-4EF0-9D03-5DC6B0BF58BA}" dt="2024-01-24T10:03:32.692" v="24780" actId="20577"/>
        <pc:sldMkLst>
          <pc:docMk/>
          <pc:sldMk cId="2197248206" sldId="345"/>
        </pc:sldMkLst>
        <pc:spChg chg="mod">
          <ac:chgData name="Chris Klug" userId="6fd0fc52-eb5d-4208-bee4-33e0840f7931" providerId="ADAL" clId="{21A0DEC0-7EFD-4EF0-9D03-5DC6B0BF58BA}" dt="2024-01-24T10:03:32.692" v="24780" actId="20577"/>
          <ac:spMkLst>
            <pc:docMk/>
            <pc:sldMk cId="2197248206" sldId="345"/>
            <ac:spMk id="2" creationId="{E06D1FA8-57FE-77E0-F4BD-E2BD2120E581}"/>
          </ac:spMkLst>
        </pc:spChg>
        <pc:spChg chg="add del mod">
          <ac:chgData name="Chris Klug" userId="6fd0fc52-eb5d-4208-bee4-33e0840f7931" providerId="ADAL" clId="{21A0DEC0-7EFD-4EF0-9D03-5DC6B0BF58BA}" dt="2024-01-17T09:18:02.919" v="2686" actId="478"/>
          <ac:spMkLst>
            <pc:docMk/>
            <pc:sldMk cId="2197248206" sldId="345"/>
            <ac:spMk id="3" creationId="{C16E1D90-0F54-B971-3788-38005E3DEB56}"/>
          </ac:spMkLst>
        </pc:spChg>
        <pc:spChg chg="add del mod">
          <ac:chgData name="Chris Klug" userId="6fd0fc52-eb5d-4208-bee4-33e0840f7931" providerId="ADAL" clId="{21A0DEC0-7EFD-4EF0-9D03-5DC6B0BF58BA}" dt="2024-01-17T09:16:46.234" v="2518" actId="478"/>
          <ac:spMkLst>
            <pc:docMk/>
            <pc:sldMk cId="2197248206" sldId="345"/>
            <ac:spMk id="4" creationId="{C31C1C83-1CAC-94B4-AF0F-7AB85378346A}"/>
          </ac:spMkLst>
        </pc:spChg>
        <pc:spChg chg="add mod">
          <ac:chgData name="Chris Klug" userId="6fd0fc52-eb5d-4208-bee4-33e0840f7931" providerId="ADAL" clId="{21A0DEC0-7EFD-4EF0-9D03-5DC6B0BF58BA}" dt="2024-01-17T09:25:10.446" v="3250" actId="20577"/>
          <ac:spMkLst>
            <pc:docMk/>
            <pc:sldMk cId="2197248206" sldId="345"/>
            <ac:spMk id="5" creationId="{8FD74FA3-FB9E-FEC0-FCE5-CBAC82F0A579}"/>
          </ac:spMkLst>
        </pc:spChg>
      </pc:sldChg>
      <pc:sldChg chg="modSp add del mod">
        <pc:chgData name="Chris Klug" userId="6fd0fc52-eb5d-4208-bee4-33e0840f7931" providerId="ADAL" clId="{21A0DEC0-7EFD-4EF0-9D03-5DC6B0BF58BA}" dt="2024-01-17T09:14:25.225" v="2445" actId="47"/>
        <pc:sldMkLst>
          <pc:docMk/>
          <pc:sldMk cId="2157840300" sldId="346"/>
        </pc:sldMkLst>
        <pc:spChg chg="mod">
          <ac:chgData name="Chris Klug" userId="6fd0fc52-eb5d-4208-bee4-33e0840f7931" providerId="ADAL" clId="{21A0DEC0-7EFD-4EF0-9D03-5DC6B0BF58BA}" dt="2024-01-17T09:14:20.943" v="2444" actId="20577"/>
          <ac:spMkLst>
            <pc:docMk/>
            <pc:sldMk cId="2157840300" sldId="346"/>
            <ac:spMk id="2" creationId="{E06D1FA8-57FE-77E0-F4BD-E2BD2120E581}"/>
          </ac:spMkLst>
        </pc:spChg>
      </pc:sldChg>
      <pc:sldChg chg="addSp delSp modSp new del mod">
        <pc:chgData name="Chris Klug" userId="6fd0fc52-eb5d-4208-bee4-33e0840f7931" providerId="ADAL" clId="{21A0DEC0-7EFD-4EF0-9D03-5DC6B0BF58BA}" dt="2024-01-17T09:18:14.816" v="2693" actId="47"/>
        <pc:sldMkLst>
          <pc:docMk/>
          <pc:sldMk cId="3432230656" sldId="346"/>
        </pc:sldMkLst>
        <pc:spChg chg="add del mod">
          <ac:chgData name="Chris Klug" userId="6fd0fc52-eb5d-4208-bee4-33e0840f7931" providerId="ADAL" clId="{21A0DEC0-7EFD-4EF0-9D03-5DC6B0BF58BA}" dt="2024-01-17T09:18:12.841" v="2692"/>
          <ac:spMkLst>
            <pc:docMk/>
            <pc:sldMk cId="3432230656" sldId="346"/>
            <ac:spMk id="2" creationId="{A139FD26-8E32-9CA4-DB8B-26F143835947}"/>
          </ac:spMkLst>
        </pc:spChg>
      </pc:sldChg>
      <pc:sldChg chg="modSp add mod ord modNotesTx">
        <pc:chgData name="Chris Klug" userId="6fd0fc52-eb5d-4208-bee4-33e0840f7931" providerId="ADAL" clId="{21A0DEC0-7EFD-4EF0-9D03-5DC6B0BF58BA}" dt="2024-01-17T09:24:26.170" v="3158" actId="20577"/>
        <pc:sldMkLst>
          <pc:docMk/>
          <pc:sldMk cId="2244578553" sldId="347"/>
        </pc:sldMkLst>
        <pc:spChg chg="mod">
          <ac:chgData name="Chris Klug" userId="6fd0fc52-eb5d-4208-bee4-33e0840f7931" providerId="ADAL" clId="{21A0DEC0-7EFD-4EF0-9D03-5DC6B0BF58BA}" dt="2024-01-17T09:22:20.872" v="2988" actId="20577"/>
          <ac:spMkLst>
            <pc:docMk/>
            <pc:sldMk cId="2244578553" sldId="347"/>
            <ac:spMk id="2" creationId="{E06D1FA8-57FE-77E0-F4BD-E2BD2120E581}"/>
          </ac:spMkLst>
        </pc:spChg>
      </pc:sldChg>
      <pc:sldChg chg="modSp add del mod modNotesTx">
        <pc:chgData name="Chris Klug" userId="6fd0fc52-eb5d-4208-bee4-33e0840f7931" providerId="ADAL" clId="{21A0DEC0-7EFD-4EF0-9D03-5DC6B0BF58BA}" dt="2024-02-07T09:25:50.459" v="33264" actId="47"/>
        <pc:sldMkLst>
          <pc:docMk/>
          <pc:sldMk cId="884330333" sldId="348"/>
        </pc:sldMkLst>
        <pc:spChg chg="mod">
          <ac:chgData name="Chris Klug" userId="6fd0fc52-eb5d-4208-bee4-33e0840f7931" providerId="ADAL" clId="{21A0DEC0-7EFD-4EF0-9D03-5DC6B0BF58BA}" dt="2024-01-17T09:21:30.083" v="2960" actId="14100"/>
          <ac:spMkLst>
            <pc:docMk/>
            <pc:sldMk cId="884330333" sldId="348"/>
            <ac:spMk id="2" creationId="{E06D1FA8-57FE-77E0-F4BD-E2BD2120E581}"/>
          </ac:spMkLst>
        </pc:spChg>
      </pc:sldChg>
      <pc:sldChg chg="modSp add mod modNotesTx">
        <pc:chgData name="Chris Klug" userId="6fd0fc52-eb5d-4208-bee4-33e0840f7931" providerId="ADAL" clId="{21A0DEC0-7EFD-4EF0-9D03-5DC6B0BF58BA}" dt="2024-01-17T09:30:49.527" v="3597" actId="20577"/>
        <pc:sldMkLst>
          <pc:docMk/>
          <pc:sldMk cId="1258666364" sldId="349"/>
        </pc:sldMkLst>
        <pc:spChg chg="mod">
          <ac:chgData name="Chris Klug" userId="6fd0fc52-eb5d-4208-bee4-33e0840f7931" providerId="ADAL" clId="{21A0DEC0-7EFD-4EF0-9D03-5DC6B0BF58BA}" dt="2024-01-17T09:29:51.088" v="3574" actId="5793"/>
          <ac:spMkLst>
            <pc:docMk/>
            <pc:sldMk cId="1258666364" sldId="349"/>
            <ac:spMk id="2" creationId="{E06D1FA8-57FE-77E0-F4BD-E2BD2120E581}"/>
          </ac:spMkLst>
        </pc:spChg>
      </pc:sldChg>
      <pc:sldChg chg="modSp add del mod modNotesTx">
        <pc:chgData name="Chris Klug" userId="6fd0fc52-eb5d-4208-bee4-33e0840f7931" providerId="ADAL" clId="{21A0DEC0-7EFD-4EF0-9D03-5DC6B0BF58BA}" dt="2024-01-17T09:40:57.289" v="4516" actId="47"/>
        <pc:sldMkLst>
          <pc:docMk/>
          <pc:sldMk cId="1080285662" sldId="350"/>
        </pc:sldMkLst>
        <pc:spChg chg="mod">
          <ac:chgData name="Chris Klug" userId="6fd0fc52-eb5d-4208-bee4-33e0840f7931" providerId="ADAL" clId="{21A0DEC0-7EFD-4EF0-9D03-5DC6B0BF58BA}" dt="2024-01-17T09:40:33.360" v="4515" actId="20577"/>
          <ac:spMkLst>
            <pc:docMk/>
            <pc:sldMk cId="1080285662" sldId="350"/>
            <ac:spMk id="2" creationId="{E06D1FA8-57FE-77E0-F4BD-E2BD2120E581}"/>
          </ac:spMkLst>
        </pc:spChg>
      </pc:sldChg>
      <pc:sldChg chg="modSp add del mod">
        <pc:chgData name="Chris Klug" userId="6fd0fc52-eb5d-4208-bee4-33e0840f7931" providerId="ADAL" clId="{21A0DEC0-7EFD-4EF0-9D03-5DC6B0BF58BA}" dt="2024-01-17T09:30:13.292" v="3584" actId="47"/>
        <pc:sldMkLst>
          <pc:docMk/>
          <pc:sldMk cId="1350139559" sldId="350"/>
        </pc:sldMkLst>
        <pc:spChg chg="mod">
          <ac:chgData name="Chris Klug" userId="6fd0fc52-eb5d-4208-bee4-33e0840f7931" providerId="ADAL" clId="{21A0DEC0-7EFD-4EF0-9D03-5DC6B0BF58BA}" dt="2024-01-17T09:29:56.754" v="3580" actId="20577"/>
          <ac:spMkLst>
            <pc:docMk/>
            <pc:sldMk cId="1350139559" sldId="350"/>
            <ac:spMk id="2" creationId="{E06D1FA8-57FE-77E0-F4BD-E2BD2120E581}"/>
          </ac:spMkLst>
        </pc:spChg>
      </pc:sldChg>
      <pc:sldChg chg="modSp add mod">
        <pc:chgData name="Chris Klug" userId="6fd0fc52-eb5d-4208-bee4-33e0840f7931" providerId="ADAL" clId="{21A0DEC0-7EFD-4EF0-9D03-5DC6B0BF58BA}" dt="2024-01-17T09:31:12.325" v="3630" actId="20577"/>
        <pc:sldMkLst>
          <pc:docMk/>
          <pc:sldMk cId="2216537049" sldId="351"/>
        </pc:sldMkLst>
        <pc:spChg chg="mod">
          <ac:chgData name="Chris Klug" userId="6fd0fc52-eb5d-4208-bee4-33e0840f7931" providerId="ADAL" clId="{21A0DEC0-7EFD-4EF0-9D03-5DC6B0BF58BA}" dt="2024-01-17T09:31:12.325" v="3630" actId="20577"/>
          <ac:spMkLst>
            <pc:docMk/>
            <pc:sldMk cId="2216537049" sldId="351"/>
            <ac:spMk id="2" creationId="{E06D1FA8-57FE-77E0-F4BD-E2BD2120E581}"/>
          </ac:spMkLst>
        </pc:spChg>
      </pc:sldChg>
      <pc:sldChg chg="modSp add mod ord">
        <pc:chgData name="Chris Klug" userId="6fd0fc52-eb5d-4208-bee4-33e0840f7931" providerId="ADAL" clId="{21A0DEC0-7EFD-4EF0-9D03-5DC6B0BF58BA}" dt="2024-01-30T13:34:50.724" v="33074"/>
        <pc:sldMkLst>
          <pc:docMk/>
          <pc:sldMk cId="4111445998" sldId="352"/>
        </pc:sldMkLst>
        <pc:spChg chg="mod">
          <ac:chgData name="Chris Klug" userId="6fd0fc52-eb5d-4208-bee4-33e0840f7931" providerId="ADAL" clId="{21A0DEC0-7EFD-4EF0-9D03-5DC6B0BF58BA}" dt="2024-01-24T10:05:32.905" v="24847" actId="20577"/>
          <ac:spMkLst>
            <pc:docMk/>
            <pc:sldMk cId="4111445998" sldId="352"/>
            <ac:spMk id="2" creationId="{E06D1FA8-57FE-77E0-F4BD-E2BD2120E581}"/>
          </ac:spMkLst>
        </pc:spChg>
      </pc:sldChg>
      <pc:sldChg chg="modSp add mod">
        <pc:chgData name="Chris Klug" userId="6fd0fc52-eb5d-4208-bee4-33e0840f7931" providerId="ADAL" clId="{21A0DEC0-7EFD-4EF0-9D03-5DC6B0BF58BA}" dt="2024-01-30T11:46:12.532" v="33055" actId="20577"/>
        <pc:sldMkLst>
          <pc:docMk/>
          <pc:sldMk cId="1999675047" sldId="353"/>
        </pc:sldMkLst>
        <pc:spChg chg="mod">
          <ac:chgData name="Chris Klug" userId="6fd0fc52-eb5d-4208-bee4-33e0840f7931" providerId="ADAL" clId="{21A0DEC0-7EFD-4EF0-9D03-5DC6B0BF58BA}" dt="2024-01-30T11:46:12.532" v="33055" actId="20577"/>
          <ac:spMkLst>
            <pc:docMk/>
            <pc:sldMk cId="1999675047" sldId="353"/>
            <ac:spMk id="2" creationId="{E06D1FA8-57FE-77E0-F4BD-E2BD2120E581}"/>
          </ac:spMkLst>
        </pc:spChg>
      </pc:sldChg>
      <pc:sldChg chg="modSp add mod">
        <pc:chgData name="Chris Klug" userId="6fd0fc52-eb5d-4208-bee4-33e0840f7931" providerId="ADAL" clId="{21A0DEC0-7EFD-4EF0-9D03-5DC6B0BF58BA}" dt="2024-02-07T09:27:10.961" v="33313" actId="20577"/>
        <pc:sldMkLst>
          <pc:docMk/>
          <pc:sldMk cId="2442856132" sldId="354"/>
        </pc:sldMkLst>
        <pc:spChg chg="mod">
          <ac:chgData name="Chris Klug" userId="6fd0fc52-eb5d-4208-bee4-33e0840f7931" providerId="ADAL" clId="{21A0DEC0-7EFD-4EF0-9D03-5DC6B0BF58BA}" dt="2024-02-07T09:27:10.961" v="33313" actId="20577"/>
          <ac:spMkLst>
            <pc:docMk/>
            <pc:sldMk cId="2442856132" sldId="354"/>
            <ac:spMk id="2" creationId="{E06D1FA8-57FE-77E0-F4BD-E2BD2120E581}"/>
          </ac:spMkLst>
        </pc:spChg>
      </pc:sldChg>
      <pc:sldChg chg="modSp add mod ord">
        <pc:chgData name="Chris Klug" userId="6fd0fc52-eb5d-4208-bee4-33e0840f7931" providerId="ADAL" clId="{21A0DEC0-7EFD-4EF0-9D03-5DC6B0BF58BA}" dt="2024-01-30T13:34:56.761" v="33076"/>
        <pc:sldMkLst>
          <pc:docMk/>
          <pc:sldMk cId="857572865" sldId="355"/>
        </pc:sldMkLst>
        <pc:spChg chg="mod">
          <ac:chgData name="Chris Klug" userId="6fd0fc52-eb5d-4208-bee4-33e0840f7931" providerId="ADAL" clId="{21A0DEC0-7EFD-4EF0-9D03-5DC6B0BF58BA}" dt="2024-01-17T09:32:54.020" v="3748" actId="20577"/>
          <ac:spMkLst>
            <pc:docMk/>
            <pc:sldMk cId="857572865" sldId="355"/>
            <ac:spMk id="2" creationId="{E06D1FA8-57FE-77E0-F4BD-E2BD2120E581}"/>
          </ac:spMkLst>
        </pc:spChg>
      </pc:sldChg>
      <pc:sldChg chg="modSp add mod ord">
        <pc:chgData name="Chris Klug" userId="6fd0fc52-eb5d-4208-bee4-33e0840f7931" providerId="ADAL" clId="{21A0DEC0-7EFD-4EF0-9D03-5DC6B0BF58BA}" dt="2024-01-30T11:46:00.375" v="33053" actId="6549"/>
        <pc:sldMkLst>
          <pc:docMk/>
          <pc:sldMk cId="1686104936" sldId="356"/>
        </pc:sldMkLst>
        <pc:spChg chg="mod">
          <ac:chgData name="Chris Klug" userId="6fd0fc52-eb5d-4208-bee4-33e0840f7931" providerId="ADAL" clId="{21A0DEC0-7EFD-4EF0-9D03-5DC6B0BF58BA}" dt="2024-01-30T11:46:00.375" v="33053" actId="6549"/>
          <ac:spMkLst>
            <pc:docMk/>
            <pc:sldMk cId="1686104936" sldId="356"/>
            <ac:spMk id="2" creationId="{E06D1FA8-57FE-77E0-F4BD-E2BD2120E581}"/>
          </ac:spMkLst>
        </pc:spChg>
      </pc:sldChg>
      <pc:sldChg chg="modSp add del mod">
        <pc:chgData name="Chris Klug" userId="6fd0fc52-eb5d-4208-bee4-33e0840f7931" providerId="ADAL" clId="{21A0DEC0-7EFD-4EF0-9D03-5DC6B0BF58BA}" dt="2024-01-17T09:34:47.897" v="3831"/>
        <pc:sldMkLst>
          <pc:docMk/>
          <pc:sldMk cId="1779668903" sldId="357"/>
        </pc:sldMkLst>
        <pc:spChg chg="mod">
          <ac:chgData name="Chris Klug" userId="6fd0fc52-eb5d-4208-bee4-33e0840f7931" providerId="ADAL" clId="{21A0DEC0-7EFD-4EF0-9D03-5DC6B0BF58BA}" dt="2024-01-17T09:34:45.613" v="3830" actId="20577"/>
          <ac:spMkLst>
            <pc:docMk/>
            <pc:sldMk cId="1779668903" sldId="357"/>
            <ac:spMk id="2" creationId="{E06D1FA8-57FE-77E0-F4BD-E2BD2120E581}"/>
          </ac:spMkLst>
        </pc:spChg>
      </pc:sldChg>
      <pc:sldChg chg="add del">
        <pc:chgData name="Chris Klug" userId="6fd0fc52-eb5d-4208-bee4-33e0840f7931" providerId="ADAL" clId="{21A0DEC0-7EFD-4EF0-9D03-5DC6B0BF58BA}" dt="2024-01-17T09:35:06.645" v="3833"/>
        <pc:sldMkLst>
          <pc:docMk/>
          <pc:sldMk cId="3711413029" sldId="357"/>
        </pc:sldMkLst>
      </pc:sldChg>
      <pc:sldChg chg="modSp add del mod ord modNotesTx">
        <pc:chgData name="Chris Klug" userId="6fd0fc52-eb5d-4208-bee4-33e0840f7931" providerId="ADAL" clId="{21A0DEC0-7EFD-4EF0-9D03-5DC6B0BF58BA}" dt="2024-01-17T09:48:34.122" v="5180" actId="47"/>
        <pc:sldMkLst>
          <pc:docMk/>
          <pc:sldMk cId="3751171223" sldId="357"/>
        </pc:sldMkLst>
        <pc:spChg chg="mod">
          <ac:chgData name="Chris Klug" userId="6fd0fc52-eb5d-4208-bee4-33e0840f7931" providerId="ADAL" clId="{21A0DEC0-7EFD-4EF0-9D03-5DC6B0BF58BA}" dt="2024-01-17T09:38:10.768" v="4053" actId="20577"/>
          <ac:spMkLst>
            <pc:docMk/>
            <pc:sldMk cId="3751171223" sldId="357"/>
            <ac:spMk id="2" creationId="{E06D1FA8-57FE-77E0-F4BD-E2BD2120E581}"/>
          </ac:spMkLst>
        </pc:spChg>
        <pc:spChg chg="mod">
          <ac:chgData name="Chris Klug" userId="6fd0fc52-eb5d-4208-bee4-33e0840f7931" providerId="ADAL" clId="{21A0DEC0-7EFD-4EF0-9D03-5DC6B0BF58BA}" dt="2024-01-17T09:37:36.854" v="4026" actId="1076"/>
          <ac:spMkLst>
            <pc:docMk/>
            <pc:sldMk cId="3751171223" sldId="357"/>
            <ac:spMk id="3" creationId="{47642434-4B0F-7917-9BCC-E365650498FD}"/>
          </ac:spMkLst>
        </pc:spChg>
        <pc:spChg chg="mod">
          <ac:chgData name="Chris Klug" userId="6fd0fc52-eb5d-4208-bee4-33e0840f7931" providerId="ADAL" clId="{21A0DEC0-7EFD-4EF0-9D03-5DC6B0BF58BA}" dt="2024-01-17T09:38:14.062" v="4054" actId="1076"/>
          <ac:spMkLst>
            <pc:docMk/>
            <pc:sldMk cId="3751171223" sldId="357"/>
            <ac:spMk id="4" creationId="{6B2D3C61-C154-E9AA-60DB-EADA4D45B337}"/>
          </ac:spMkLst>
        </pc:spChg>
      </pc:sldChg>
      <pc:sldChg chg="add">
        <pc:chgData name="Chris Klug" userId="6fd0fc52-eb5d-4208-bee4-33e0840f7931" providerId="ADAL" clId="{21A0DEC0-7EFD-4EF0-9D03-5DC6B0BF58BA}" dt="2024-01-17T09:40:27.843" v="4500"/>
        <pc:sldMkLst>
          <pc:docMk/>
          <pc:sldMk cId="579078169" sldId="358"/>
        </pc:sldMkLst>
      </pc:sldChg>
      <pc:sldChg chg="modSp add mod">
        <pc:chgData name="Chris Klug" userId="6fd0fc52-eb5d-4208-bee4-33e0840f7931" providerId="ADAL" clId="{21A0DEC0-7EFD-4EF0-9D03-5DC6B0BF58BA}" dt="2024-01-17T09:41:47.836" v="4532" actId="20577"/>
        <pc:sldMkLst>
          <pc:docMk/>
          <pc:sldMk cId="3733098655" sldId="359"/>
        </pc:sldMkLst>
        <pc:spChg chg="mod">
          <ac:chgData name="Chris Klug" userId="6fd0fc52-eb5d-4208-bee4-33e0840f7931" providerId="ADAL" clId="{21A0DEC0-7EFD-4EF0-9D03-5DC6B0BF58BA}" dt="2024-01-17T09:41:47.836" v="4532" actId="20577"/>
          <ac:spMkLst>
            <pc:docMk/>
            <pc:sldMk cId="3733098655" sldId="359"/>
            <ac:spMk id="2" creationId="{E06D1FA8-57FE-77E0-F4BD-E2BD2120E581}"/>
          </ac:spMkLst>
        </pc:spChg>
      </pc:sldChg>
      <pc:sldChg chg="modSp add mod">
        <pc:chgData name="Chris Klug" userId="6fd0fc52-eb5d-4208-bee4-33e0840f7931" providerId="ADAL" clId="{21A0DEC0-7EFD-4EF0-9D03-5DC6B0BF58BA}" dt="2024-01-24T10:06:05.331" v="24848" actId="20577"/>
        <pc:sldMkLst>
          <pc:docMk/>
          <pc:sldMk cId="3211869612" sldId="360"/>
        </pc:sldMkLst>
        <pc:spChg chg="mod">
          <ac:chgData name="Chris Klug" userId="6fd0fc52-eb5d-4208-bee4-33e0840f7931" providerId="ADAL" clId="{21A0DEC0-7EFD-4EF0-9D03-5DC6B0BF58BA}" dt="2024-01-24T10:06:05.331" v="24848" actId="20577"/>
          <ac:spMkLst>
            <pc:docMk/>
            <pc:sldMk cId="3211869612" sldId="360"/>
            <ac:spMk id="2" creationId="{E06D1FA8-57FE-77E0-F4BD-E2BD2120E581}"/>
          </ac:spMkLst>
        </pc:spChg>
      </pc:sldChg>
      <pc:sldChg chg="modSp add mod modNotesTx">
        <pc:chgData name="Chris Klug" userId="6fd0fc52-eb5d-4208-bee4-33e0840f7931" providerId="ADAL" clId="{21A0DEC0-7EFD-4EF0-9D03-5DC6B0BF58BA}" dt="2024-01-17T12:59:37.403" v="7499"/>
        <pc:sldMkLst>
          <pc:docMk/>
          <pc:sldMk cId="3851405010" sldId="361"/>
        </pc:sldMkLst>
        <pc:spChg chg="mod">
          <ac:chgData name="Chris Klug" userId="6fd0fc52-eb5d-4208-bee4-33e0840f7931" providerId="ADAL" clId="{21A0DEC0-7EFD-4EF0-9D03-5DC6B0BF58BA}" dt="2024-01-17T09:45:19.969" v="4733" actId="5793"/>
          <ac:spMkLst>
            <pc:docMk/>
            <pc:sldMk cId="3851405010" sldId="361"/>
            <ac:spMk id="2" creationId="{E06D1FA8-57FE-77E0-F4BD-E2BD2120E581}"/>
          </ac:spMkLst>
        </pc:spChg>
      </pc:sldChg>
      <pc:sldChg chg="modSp add mod modNotesTx">
        <pc:chgData name="Chris Klug" userId="6fd0fc52-eb5d-4208-bee4-33e0840f7931" providerId="ADAL" clId="{21A0DEC0-7EFD-4EF0-9D03-5DC6B0BF58BA}" dt="2024-01-30T13:39:48.889" v="33154" actId="20577"/>
        <pc:sldMkLst>
          <pc:docMk/>
          <pc:sldMk cId="3671705040" sldId="362"/>
        </pc:sldMkLst>
        <pc:spChg chg="mod">
          <ac:chgData name="Chris Klug" userId="6fd0fc52-eb5d-4208-bee4-33e0840f7931" providerId="ADAL" clId="{21A0DEC0-7EFD-4EF0-9D03-5DC6B0BF58BA}" dt="2024-01-30T13:39:48.889" v="33154" actId="20577"/>
          <ac:spMkLst>
            <pc:docMk/>
            <pc:sldMk cId="3671705040" sldId="362"/>
            <ac:spMk id="2" creationId="{E06D1FA8-57FE-77E0-F4BD-E2BD2120E581}"/>
          </ac:spMkLst>
        </pc:spChg>
      </pc:sldChg>
      <pc:sldChg chg="addSp delSp modSp new mod modNotesTx">
        <pc:chgData name="Chris Klug" userId="6fd0fc52-eb5d-4208-bee4-33e0840f7931" providerId="ADAL" clId="{21A0DEC0-7EFD-4EF0-9D03-5DC6B0BF58BA}" dt="2024-01-29T07:28:04.232" v="32510"/>
        <pc:sldMkLst>
          <pc:docMk/>
          <pc:sldMk cId="1245354451" sldId="363"/>
        </pc:sldMkLst>
        <pc:spChg chg="del">
          <ac:chgData name="Chris Klug" userId="6fd0fc52-eb5d-4208-bee4-33e0840f7931" providerId="ADAL" clId="{21A0DEC0-7EFD-4EF0-9D03-5DC6B0BF58BA}" dt="2024-01-17T10:17:55.475" v="5267" actId="478"/>
          <ac:spMkLst>
            <pc:docMk/>
            <pc:sldMk cId="1245354451" sldId="363"/>
            <ac:spMk id="2" creationId="{CE95CB4D-7606-6744-35A9-7D3F933C33F9}"/>
          </ac:spMkLst>
        </pc:spChg>
        <pc:spChg chg="add mod">
          <ac:chgData name="Chris Klug" userId="6fd0fc52-eb5d-4208-bee4-33e0840f7931" providerId="ADAL" clId="{21A0DEC0-7EFD-4EF0-9D03-5DC6B0BF58BA}" dt="2024-01-29T07:28:04.232" v="32510"/>
          <ac:spMkLst>
            <pc:docMk/>
            <pc:sldMk cId="1245354451" sldId="363"/>
            <ac:spMk id="4" creationId="{F52B34A0-985B-669A-2BF0-07FDEFA44631}"/>
          </ac:spMkLst>
        </pc:spChg>
      </pc:sldChg>
      <pc:sldChg chg="modSp add mod ord">
        <pc:chgData name="Chris Klug" userId="6fd0fc52-eb5d-4208-bee4-33e0840f7931" providerId="ADAL" clId="{21A0DEC0-7EFD-4EF0-9D03-5DC6B0BF58BA}" dt="2024-01-30T12:23:40.554" v="33063" actId="14100"/>
        <pc:sldMkLst>
          <pc:docMk/>
          <pc:sldMk cId="882316087" sldId="364"/>
        </pc:sldMkLst>
        <pc:spChg chg="mod">
          <ac:chgData name="Chris Klug" userId="6fd0fc52-eb5d-4208-bee4-33e0840f7931" providerId="ADAL" clId="{21A0DEC0-7EFD-4EF0-9D03-5DC6B0BF58BA}" dt="2024-01-30T12:23:40.554" v="33063" actId="14100"/>
          <ac:spMkLst>
            <pc:docMk/>
            <pc:sldMk cId="882316087" sldId="364"/>
            <ac:spMk id="4" creationId="{F52B34A0-985B-669A-2BF0-07FDEFA44631}"/>
          </ac:spMkLst>
        </pc:spChg>
      </pc:sldChg>
      <pc:sldChg chg="addSp delSp modSp add mod ord">
        <pc:chgData name="Chris Klug" userId="6fd0fc52-eb5d-4208-bee4-33e0840f7931" providerId="ADAL" clId="{21A0DEC0-7EFD-4EF0-9D03-5DC6B0BF58BA}" dt="2024-01-29T07:29:32.920" v="32515"/>
        <pc:sldMkLst>
          <pc:docMk/>
          <pc:sldMk cId="2295410400" sldId="365"/>
        </pc:sldMkLst>
        <pc:spChg chg="mod">
          <ac:chgData name="Chris Klug" userId="6fd0fc52-eb5d-4208-bee4-33e0840f7931" providerId="ADAL" clId="{21A0DEC0-7EFD-4EF0-9D03-5DC6B0BF58BA}" dt="2024-01-29T07:29:32.920" v="32515"/>
          <ac:spMkLst>
            <pc:docMk/>
            <pc:sldMk cId="2295410400" sldId="365"/>
            <ac:spMk id="4" creationId="{F52B34A0-985B-669A-2BF0-07FDEFA44631}"/>
          </ac:spMkLst>
        </pc:spChg>
        <pc:picChg chg="add mod">
          <ac:chgData name="Chris Klug" userId="6fd0fc52-eb5d-4208-bee4-33e0840f7931" providerId="ADAL" clId="{21A0DEC0-7EFD-4EF0-9D03-5DC6B0BF58BA}" dt="2024-01-17T10:32:00.921" v="5692"/>
          <ac:picMkLst>
            <pc:docMk/>
            <pc:sldMk cId="2295410400" sldId="365"/>
            <ac:picMk id="3" creationId="{9C8D0699-7EA0-076C-4065-8BA9CCF8193F}"/>
          </ac:picMkLst>
        </pc:picChg>
        <pc:picChg chg="add del mod modCrop">
          <ac:chgData name="Chris Klug" userId="6fd0fc52-eb5d-4208-bee4-33e0840f7931" providerId="ADAL" clId="{21A0DEC0-7EFD-4EF0-9D03-5DC6B0BF58BA}" dt="2024-01-17T10:33:39.578" v="5698" actId="478"/>
          <ac:picMkLst>
            <pc:docMk/>
            <pc:sldMk cId="2295410400" sldId="365"/>
            <ac:picMk id="6" creationId="{1AFA5069-39FA-F455-E457-B6F4E7B30B75}"/>
          </ac:picMkLst>
        </pc:picChg>
        <pc:picChg chg="add">
          <ac:chgData name="Chris Klug" userId="6fd0fc52-eb5d-4208-bee4-33e0840f7931" providerId="ADAL" clId="{21A0DEC0-7EFD-4EF0-9D03-5DC6B0BF58BA}" dt="2024-01-17T10:34:00.595" v="5699"/>
          <ac:picMkLst>
            <pc:docMk/>
            <pc:sldMk cId="2295410400" sldId="365"/>
            <ac:picMk id="3074" creationId="{51466AC1-3706-F3BB-B736-0A4B7B08B760}"/>
          </ac:picMkLst>
        </pc:picChg>
        <pc:picChg chg="add mod">
          <ac:chgData name="Chris Klug" userId="6fd0fc52-eb5d-4208-bee4-33e0840f7931" providerId="ADAL" clId="{21A0DEC0-7EFD-4EF0-9D03-5DC6B0BF58BA}" dt="2024-01-17T10:34:47.484" v="5705" actId="688"/>
          <ac:picMkLst>
            <pc:docMk/>
            <pc:sldMk cId="2295410400" sldId="365"/>
            <ac:picMk id="3076" creationId="{538C4E30-007E-487B-1E72-03222D52D3EF}"/>
          </ac:picMkLst>
        </pc:picChg>
      </pc:sldChg>
      <pc:sldChg chg="modSp add mod modNotesTx">
        <pc:chgData name="Chris Klug" userId="6fd0fc52-eb5d-4208-bee4-33e0840f7931" providerId="ADAL" clId="{21A0DEC0-7EFD-4EF0-9D03-5DC6B0BF58BA}" dt="2024-01-29T07:28:48.314" v="32512"/>
        <pc:sldMkLst>
          <pc:docMk/>
          <pc:sldMk cId="313776476" sldId="366"/>
        </pc:sldMkLst>
        <pc:spChg chg="mod">
          <ac:chgData name="Chris Klug" userId="6fd0fc52-eb5d-4208-bee4-33e0840f7931" providerId="ADAL" clId="{21A0DEC0-7EFD-4EF0-9D03-5DC6B0BF58BA}" dt="2024-01-29T07:28:48.314" v="32512"/>
          <ac:spMkLst>
            <pc:docMk/>
            <pc:sldMk cId="313776476" sldId="366"/>
            <ac:spMk id="4" creationId="{F52B34A0-985B-669A-2BF0-07FDEFA44631}"/>
          </ac:spMkLst>
        </pc:spChg>
      </pc:sldChg>
      <pc:sldChg chg="modSp new mod ord modNotesTx">
        <pc:chgData name="Chris Klug" userId="6fd0fc52-eb5d-4208-bee4-33e0840f7931" providerId="ADAL" clId="{21A0DEC0-7EFD-4EF0-9D03-5DC6B0BF58BA}" dt="2024-01-17T13:06:34.763" v="7939"/>
        <pc:sldMkLst>
          <pc:docMk/>
          <pc:sldMk cId="1651144479" sldId="367"/>
        </pc:sldMkLst>
        <pc:spChg chg="mod">
          <ac:chgData name="Chris Klug" userId="6fd0fc52-eb5d-4208-bee4-33e0840f7931" providerId="ADAL" clId="{21A0DEC0-7EFD-4EF0-9D03-5DC6B0BF58BA}" dt="2024-01-17T12:17:23.083" v="5927" actId="21"/>
          <ac:spMkLst>
            <pc:docMk/>
            <pc:sldMk cId="1651144479" sldId="367"/>
            <ac:spMk id="2" creationId="{15C96857-4BBA-C77D-3C44-24C54BA843C6}"/>
          </ac:spMkLst>
        </pc:spChg>
      </pc:sldChg>
      <pc:sldChg chg="addSp delSp modSp add mod modNotesTx">
        <pc:chgData name="Chris Klug" userId="6fd0fc52-eb5d-4208-bee4-33e0840f7931" providerId="ADAL" clId="{21A0DEC0-7EFD-4EF0-9D03-5DC6B0BF58BA}" dt="2024-01-29T07:32:52.406" v="32572" actId="1036"/>
        <pc:sldMkLst>
          <pc:docMk/>
          <pc:sldMk cId="95695167" sldId="368"/>
        </pc:sldMkLst>
        <pc:spChg chg="add del">
          <ac:chgData name="Chris Klug" userId="6fd0fc52-eb5d-4208-bee4-33e0840f7931" providerId="ADAL" clId="{21A0DEC0-7EFD-4EF0-9D03-5DC6B0BF58BA}" dt="2024-01-17T12:18:42.274" v="5931" actId="11529"/>
          <ac:spMkLst>
            <pc:docMk/>
            <pc:sldMk cId="95695167" sldId="368"/>
            <ac:spMk id="2" creationId="{A803BA87-26A8-D680-0C87-CC46EDE2C2F0}"/>
          </ac:spMkLst>
        </pc:spChg>
        <pc:spChg chg="add mod">
          <ac:chgData name="Chris Klug" userId="6fd0fc52-eb5d-4208-bee4-33e0840f7931" providerId="ADAL" clId="{21A0DEC0-7EFD-4EF0-9D03-5DC6B0BF58BA}" dt="2024-01-29T07:32:52.406" v="32572" actId="1036"/>
          <ac:spMkLst>
            <pc:docMk/>
            <pc:sldMk cId="95695167" sldId="368"/>
            <ac:spMk id="3" creationId="{4464F305-B384-DE03-E38D-83E6F68C3B52}"/>
          </ac:spMkLst>
        </pc:spChg>
        <pc:spChg chg="mod">
          <ac:chgData name="Chris Klug" userId="6fd0fc52-eb5d-4208-bee4-33e0840f7931" providerId="ADAL" clId="{21A0DEC0-7EFD-4EF0-9D03-5DC6B0BF58BA}" dt="2024-01-29T07:30:38.829" v="32521" actId="14100"/>
          <ac:spMkLst>
            <pc:docMk/>
            <pc:sldMk cId="95695167" sldId="368"/>
            <ac:spMk id="4" creationId="{F52B34A0-985B-669A-2BF0-07FDEFA44631}"/>
          </ac:spMkLst>
        </pc:spChg>
        <pc:spChg chg="add mod">
          <ac:chgData name="Chris Klug" userId="6fd0fc52-eb5d-4208-bee4-33e0840f7931" providerId="ADAL" clId="{21A0DEC0-7EFD-4EF0-9D03-5DC6B0BF58BA}" dt="2024-01-29T07:32:52.406" v="32572" actId="1036"/>
          <ac:spMkLst>
            <pc:docMk/>
            <pc:sldMk cId="95695167" sldId="368"/>
            <ac:spMk id="5" creationId="{D5ADCB23-48AA-6353-5260-D5FBCE53B4CE}"/>
          </ac:spMkLst>
        </pc:spChg>
        <pc:picChg chg="del">
          <ac:chgData name="Chris Klug" userId="6fd0fc52-eb5d-4208-bee4-33e0840f7931" providerId="ADAL" clId="{21A0DEC0-7EFD-4EF0-9D03-5DC6B0BF58BA}" dt="2024-01-17T12:17:49.025" v="5929" actId="478"/>
          <ac:picMkLst>
            <pc:docMk/>
            <pc:sldMk cId="95695167" sldId="368"/>
            <ac:picMk id="3076" creationId="{538C4E30-007E-487B-1E72-03222D52D3EF}"/>
          </ac:picMkLst>
        </pc:picChg>
      </pc:sldChg>
      <pc:sldChg chg="modSp add mod ord modNotesTx">
        <pc:chgData name="Chris Klug" userId="6fd0fc52-eb5d-4208-bee4-33e0840f7931" providerId="ADAL" clId="{21A0DEC0-7EFD-4EF0-9D03-5DC6B0BF58BA}" dt="2024-01-17T12:23:54.741" v="6359" actId="20577"/>
        <pc:sldMkLst>
          <pc:docMk/>
          <pc:sldMk cId="3927638372" sldId="369"/>
        </pc:sldMkLst>
        <pc:spChg chg="mod">
          <ac:chgData name="Chris Klug" userId="6fd0fc52-eb5d-4208-bee4-33e0840f7931" providerId="ADAL" clId="{21A0DEC0-7EFD-4EF0-9D03-5DC6B0BF58BA}" dt="2024-01-17T12:21:12.328" v="6009" actId="20577"/>
          <ac:spMkLst>
            <pc:docMk/>
            <pc:sldMk cId="3927638372" sldId="369"/>
            <ac:spMk id="2" creationId="{E06D1FA8-57FE-77E0-F4BD-E2BD2120E581}"/>
          </ac:spMkLst>
        </pc:spChg>
      </pc:sldChg>
      <pc:sldChg chg="addSp modSp add mod modAnim modNotesTx">
        <pc:chgData name="Chris Klug" userId="6fd0fc52-eb5d-4208-bee4-33e0840f7931" providerId="ADAL" clId="{21A0DEC0-7EFD-4EF0-9D03-5DC6B0BF58BA}" dt="2024-01-30T13:45:09.339" v="33170" actId="1076"/>
        <pc:sldMkLst>
          <pc:docMk/>
          <pc:sldMk cId="1660773633" sldId="370"/>
        </pc:sldMkLst>
        <pc:spChg chg="mod">
          <ac:chgData name="Chris Klug" userId="6fd0fc52-eb5d-4208-bee4-33e0840f7931" providerId="ADAL" clId="{21A0DEC0-7EFD-4EF0-9D03-5DC6B0BF58BA}" dt="2024-01-30T13:44:58.368" v="33167" actId="20577"/>
          <ac:spMkLst>
            <pc:docMk/>
            <pc:sldMk cId="1660773633" sldId="370"/>
            <ac:spMk id="4" creationId="{F52B34A0-985B-669A-2BF0-07FDEFA44631}"/>
          </ac:spMkLst>
        </pc:spChg>
        <pc:cxnChg chg="mod">
          <ac:chgData name="Chris Klug" userId="6fd0fc52-eb5d-4208-bee4-33e0840f7931" providerId="ADAL" clId="{21A0DEC0-7EFD-4EF0-9D03-5DC6B0BF58BA}" dt="2024-01-30T13:45:07.008" v="33169" actId="1076"/>
          <ac:cxnSpMkLst>
            <pc:docMk/>
            <pc:sldMk cId="1660773633" sldId="370"/>
            <ac:cxnSpMk id="2" creationId="{EEAF33B9-3475-BDAD-CB86-7992D100B59A}"/>
          </ac:cxnSpMkLst>
        </pc:cxnChg>
        <pc:cxnChg chg="add mod">
          <ac:chgData name="Chris Klug" userId="6fd0fc52-eb5d-4208-bee4-33e0840f7931" providerId="ADAL" clId="{21A0DEC0-7EFD-4EF0-9D03-5DC6B0BF58BA}" dt="2024-01-30T13:45:09.339" v="33170" actId="1076"/>
          <ac:cxnSpMkLst>
            <pc:docMk/>
            <pc:sldMk cId="1660773633" sldId="370"/>
            <ac:cxnSpMk id="6" creationId="{B0F15D1C-7AFC-2444-2BA8-44E3FD9FB574}"/>
          </ac:cxnSpMkLst>
        </pc:cxnChg>
        <pc:cxnChg chg="mod">
          <ac:chgData name="Chris Klug" userId="6fd0fc52-eb5d-4208-bee4-33e0840f7931" providerId="ADAL" clId="{21A0DEC0-7EFD-4EF0-9D03-5DC6B0BF58BA}" dt="2024-01-30T13:45:04.616" v="33168" actId="1076"/>
          <ac:cxnSpMkLst>
            <pc:docMk/>
            <pc:sldMk cId="1660773633" sldId="370"/>
            <ac:cxnSpMk id="7" creationId="{A6C9D4BF-4024-1868-2086-9DCE1FB52E5E}"/>
          </ac:cxnSpMkLst>
        </pc:cxnChg>
      </pc:sldChg>
      <pc:sldChg chg="delSp modSp add mod modNotesTx">
        <pc:chgData name="Chris Klug" userId="6fd0fc52-eb5d-4208-bee4-33e0840f7931" providerId="ADAL" clId="{21A0DEC0-7EFD-4EF0-9D03-5DC6B0BF58BA}" dt="2024-01-29T07:35:29.485" v="32615" actId="14100"/>
        <pc:sldMkLst>
          <pc:docMk/>
          <pc:sldMk cId="2204340369" sldId="371"/>
        </pc:sldMkLst>
        <pc:spChg chg="del">
          <ac:chgData name="Chris Klug" userId="6fd0fc52-eb5d-4208-bee4-33e0840f7931" providerId="ADAL" clId="{21A0DEC0-7EFD-4EF0-9D03-5DC6B0BF58BA}" dt="2024-01-17T12:31:09.895" v="6379" actId="478"/>
          <ac:spMkLst>
            <pc:docMk/>
            <pc:sldMk cId="2204340369" sldId="371"/>
            <ac:spMk id="3" creationId="{4464F305-B384-DE03-E38D-83E6F68C3B52}"/>
          </ac:spMkLst>
        </pc:spChg>
        <pc:spChg chg="mod">
          <ac:chgData name="Chris Klug" userId="6fd0fc52-eb5d-4208-bee4-33e0840f7931" providerId="ADAL" clId="{21A0DEC0-7EFD-4EF0-9D03-5DC6B0BF58BA}" dt="2024-01-29T07:35:29.485" v="32615" actId="14100"/>
          <ac:spMkLst>
            <pc:docMk/>
            <pc:sldMk cId="2204340369" sldId="371"/>
            <ac:spMk id="4" creationId="{F52B34A0-985B-669A-2BF0-07FDEFA44631}"/>
          </ac:spMkLst>
        </pc:spChg>
        <pc:spChg chg="del">
          <ac:chgData name="Chris Klug" userId="6fd0fc52-eb5d-4208-bee4-33e0840f7931" providerId="ADAL" clId="{21A0DEC0-7EFD-4EF0-9D03-5DC6B0BF58BA}" dt="2024-01-17T12:31:09.895" v="6379" actId="478"/>
          <ac:spMkLst>
            <pc:docMk/>
            <pc:sldMk cId="2204340369" sldId="371"/>
            <ac:spMk id="5" creationId="{D5ADCB23-48AA-6353-5260-D5FBCE53B4CE}"/>
          </ac:spMkLst>
        </pc:spChg>
      </pc:sldChg>
      <pc:sldChg chg="delSp modSp add mod">
        <pc:chgData name="Chris Klug" userId="6fd0fc52-eb5d-4208-bee4-33e0840f7931" providerId="ADAL" clId="{21A0DEC0-7EFD-4EF0-9D03-5DC6B0BF58BA}" dt="2024-02-07T09:29:26.421" v="33322" actId="20577"/>
        <pc:sldMkLst>
          <pc:docMk/>
          <pc:sldMk cId="1942768563" sldId="372"/>
        </pc:sldMkLst>
        <pc:spChg chg="mod">
          <ac:chgData name="Chris Klug" userId="6fd0fc52-eb5d-4208-bee4-33e0840f7931" providerId="ADAL" clId="{21A0DEC0-7EFD-4EF0-9D03-5DC6B0BF58BA}" dt="2024-02-07T09:29:26.421" v="33322" actId="20577"/>
          <ac:spMkLst>
            <pc:docMk/>
            <pc:sldMk cId="1942768563" sldId="372"/>
            <ac:spMk id="4" creationId="{F52B34A0-985B-669A-2BF0-07FDEFA44631}"/>
          </ac:spMkLst>
        </pc:spChg>
        <pc:picChg chg="del">
          <ac:chgData name="Chris Klug" userId="6fd0fc52-eb5d-4208-bee4-33e0840f7931" providerId="ADAL" clId="{21A0DEC0-7EFD-4EF0-9D03-5DC6B0BF58BA}" dt="2024-01-17T12:36:51.790" v="6968" actId="478"/>
          <ac:picMkLst>
            <pc:docMk/>
            <pc:sldMk cId="1942768563" sldId="372"/>
            <ac:picMk id="3076" creationId="{538C4E30-007E-487B-1E72-03222D52D3EF}"/>
          </ac:picMkLst>
        </pc:picChg>
      </pc:sldChg>
      <pc:sldChg chg="modSp add mod modNotesTx">
        <pc:chgData name="Chris Klug" userId="6fd0fc52-eb5d-4208-bee4-33e0840f7931" providerId="ADAL" clId="{21A0DEC0-7EFD-4EF0-9D03-5DC6B0BF58BA}" dt="2024-01-24T10:21:05.317" v="25028" actId="20577"/>
        <pc:sldMkLst>
          <pc:docMk/>
          <pc:sldMk cId="3350681778" sldId="373"/>
        </pc:sldMkLst>
        <pc:spChg chg="mod">
          <ac:chgData name="Chris Klug" userId="6fd0fc52-eb5d-4208-bee4-33e0840f7931" providerId="ADAL" clId="{21A0DEC0-7EFD-4EF0-9D03-5DC6B0BF58BA}" dt="2024-01-24T10:21:05.317" v="25028" actId="20577"/>
          <ac:spMkLst>
            <pc:docMk/>
            <pc:sldMk cId="3350681778" sldId="373"/>
            <ac:spMk id="2" creationId="{E06D1FA8-57FE-77E0-F4BD-E2BD2120E581}"/>
          </ac:spMkLst>
        </pc:spChg>
      </pc:sldChg>
      <pc:sldChg chg="addSp delSp modSp add mod modAnim modNotesTx">
        <pc:chgData name="Chris Klug" userId="6fd0fc52-eb5d-4208-bee4-33e0840f7931" providerId="ADAL" clId="{21A0DEC0-7EFD-4EF0-9D03-5DC6B0BF58BA}" dt="2024-02-07T09:35:43.247" v="33386" actId="20577"/>
        <pc:sldMkLst>
          <pc:docMk/>
          <pc:sldMk cId="3242274481" sldId="374"/>
        </pc:sldMkLst>
        <pc:spChg chg="mod">
          <ac:chgData name="Chris Klug" userId="6fd0fc52-eb5d-4208-bee4-33e0840f7931" providerId="ADAL" clId="{21A0DEC0-7EFD-4EF0-9D03-5DC6B0BF58BA}" dt="2024-02-07T09:35:43.247" v="33386" actId="20577"/>
          <ac:spMkLst>
            <pc:docMk/>
            <pc:sldMk cId="3242274481" sldId="374"/>
            <ac:spMk id="4" creationId="{F52B34A0-985B-669A-2BF0-07FDEFA44631}"/>
          </ac:spMkLst>
        </pc:spChg>
        <pc:cxnChg chg="add mod">
          <ac:chgData name="Chris Klug" userId="6fd0fc52-eb5d-4208-bee4-33e0840f7931" providerId="ADAL" clId="{21A0DEC0-7EFD-4EF0-9D03-5DC6B0BF58BA}" dt="2024-01-30T12:28:31.693" v="33066" actId="1076"/>
          <ac:cxnSpMkLst>
            <pc:docMk/>
            <pc:sldMk cId="3242274481" sldId="374"/>
            <ac:cxnSpMk id="2" creationId="{11DC3160-6F47-CE1F-7A48-A58664A67D6F}"/>
          </ac:cxnSpMkLst>
        </pc:cxnChg>
        <pc:cxnChg chg="add del mod">
          <ac:chgData name="Chris Klug" userId="6fd0fc52-eb5d-4208-bee4-33e0840f7931" providerId="ADAL" clId="{21A0DEC0-7EFD-4EF0-9D03-5DC6B0BF58BA}" dt="2024-01-17T13:25:20.324" v="8056" actId="478"/>
          <ac:cxnSpMkLst>
            <pc:docMk/>
            <pc:sldMk cId="3242274481" sldId="374"/>
            <ac:cxnSpMk id="3" creationId="{9DFE352B-3427-70C0-C01B-15D40E182C68}"/>
          </ac:cxnSpMkLst>
        </pc:cxnChg>
        <pc:cxnChg chg="add mod">
          <ac:chgData name="Chris Klug" userId="6fd0fc52-eb5d-4208-bee4-33e0840f7931" providerId="ADAL" clId="{21A0DEC0-7EFD-4EF0-9D03-5DC6B0BF58BA}" dt="2024-01-30T12:28:43.959" v="33072" actId="1076"/>
          <ac:cxnSpMkLst>
            <pc:docMk/>
            <pc:sldMk cId="3242274481" sldId="374"/>
            <ac:cxnSpMk id="6" creationId="{FA209C38-73C9-949A-1326-7A43DBAED755}"/>
          </ac:cxnSpMkLst>
        </pc:cxnChg>
        <pc:cxnChg chg="add del mod">
          <ac:chgData name="Chris Klug" userId="6fd0fc52-eb5d-4208-bee4-33e0840f7931" providerId="ADAL" clId="{21A0DEC0-7EFD-4EF0-9D03-5DC6B0BF58BA}" dt="2024-01-24T10:21:34.854" v="25029" actId="478"/>
          <ac:cxnSpMkLst>
            <pc:docMk/>
            <pc:sldMk cId="3242274481" sldId="374"/>
            <ac:cxnSpMk id="9" creationId="{C9E54DE5-6167-2F7F-8ED4-C1058BA6A341}"/>
          </ac:cxnSpMkLst>
        </pc:cxnChg>
        <pc:cxnChg chg="add del mod">
          <ac:chgData name="Chris Klug" userId="6fd0fc52-eb5d-4208-bee4-33e0840f7931" providerId="ADAL" clId="{21A0DEC0-7EFD-4EF0-9D03-5DC6B0BF58BA}" dt="2024-01-17T13:25:41.113" v="8058" actId="478"/>
          <ac:cxnSpMkLst>
            <pc:docMk/>
            <pc:sldMk cId="3242274481" sldId="374"/>
            <ac:cxnSpMk id="11" creationId="{676A1053-CF36-CE43-3BC8-98EA25ED4A00}"/>
          </ac:cxnSpMkLst>
        </pc:cxnChg>
        <pc:cxnChg chg="add del mod">
          <ac:chgData name="Chris Klug" userId="6fd0fc52-eb5d-4208-bee4-33e0840f7931" providerId="ADAL" clId="{21A0DEC0-7EFD-4EF0-9D03-5DC6B0BF58BA}" dt="2024-01-24T10:21:37.538" v="25030" actId="478"/>
          <ac:cxnSpMkLst>
            <pc:docMk/>
            <pc:sldMk cId="3242274481" sldId="374"/>
            <ac:cxnSpMk id="15" creationId="{AF4CE7CA-AE92-9D25-9B5D-9940CF705E14}"/>
          </ac:cxnSpMkLst>
        </pc:cxnChg>
        <pc:cxnChg chg="add mod">
          <ac:chgData name="Chris Klug" userId="6fd0fc52-eb5d-4208-bee4-33e0840f7931" providerId="ADAL" clId="{21A0DEC0-7EFD-4EF0-9D03-5DC6B0BF58BA}" dt="2024-01-30T12:28:33.773" v="33067" actId="1076"/>
          <ac:cxnSpMkLst>
            <pc:docMk/>
            <pc:sldMk cId="3242274481" sldId="374"/>
            <ac:cxnSpMk id="19" creationId="{E2C128FD-5CCB-5D89-10ED-B30F1296FA2C}"/>
          </ac:cxnSpMkLst>
        </pc:cxnChg>
        <pc:cxnChg chg="add mod">
          <ac:chgData name="Chris Klug" userId="6fd0fc52-eb5d-4208-bee4-33e0840f7931" providerId="ADAL" clId="{21A0DEC0-7EFD-4EF0-9D03-5DC6B0BF58BA}" dt="2024-01-30T12:28:38.190" v="33069" actId="1076"/>
          <ac:cxnSpMkLst>
            <pc:docMk/>
            <pc:sldMk cId="3242274481" sldId="374"/>
            <ac:cxnSpMk id="23" creationId="{63EE68C8-6B00-B738-0938-37F61BD871E1}"/>
          </ac:cxnSpMkLst>
        </pc:cxnChg>
        <pc:cxnChg chg="add mod">
          <ac:chgData name="Chris Klug" userId="6fd0fc52-eb5d-4208-bee4-33e0840f7931" providerId="ADAL" clId="{21A0DEC0-7EFD-4EF0-9D03-5DC6B0BF58BA}" dt="2024-01-30T12:28:36.197" v="33068" actId="1076"/>
          <ac:cxnSpMkLst>
            <pc:docMk/>
            <pc:sldMk cId="3242274481" sldId="374"/>
            <ac:cxnSpMk id="25" creationId="{29347946-F974-887E-643E-564734B432BA}"/>
          </ac:cxnSpMkLst>
        </pc:cxnChg>
      </pc:sldChg>
      <pc:sldChg chg="addSp modSp add mod ord modNotesTx">
        <pc:chgData name="Chris Klug" userId="6fd0fc52-eb5d-4208-bee4-33e0840f7931" providerId="ADAL" clId="{21A0DEC0-7EFD-4EF0-9D03-5DC6B0BF58BA}" dt="2024-01-17T13:04:29.019" v="7935" actId="20577"/>
        <pc:sldMkLst>
          <pc:docMk/>
          <pc:sldMk cId="4088851287" sldId="375"/>
        </pc:sldMkLst>
        <pc:spChg chg="mod">
          <ac:chgData name="Chris Klug" userId="6fd0fc52-eb5d-4208-bee4-33e0840f7931" providerId="ADAL" clId="{21A0DEC0-7EFD-4EF0-9D03-5DC6B0BF58BA}" dt="2024-01-17T13:02:16.122" v="7616" actId="1076"/>
          <ac:spMkLst>
            <pc:docMk/>
            <pc:sldMk cId="4088851287" sldId="375"/>
            <ac:spMk id="2" creationId="{E06D1FA8-57FE-77E0-F4BD-E2BD2120E581}"/>
          </ac:spMkLst>
        </pc:spChg>
        <pc:spChg chg="add mod">
          <ac:chgData name="Chris Klug" userId="6fd0fc52-eb5d-4208-bee4-33e0840f7931" providerId="ADAL" clId="{21A0DEC0-7EFD-4EF0-9D03-5DC6B0BF58BA}" dt="2024-01-17T13:02:09.267" v="7615" actId="14100"/>
          <ac:spMkLst>
            <pc:docMk/>
            <pc:sldMk cId="4088851287" sldId="375"/>
            <ac:spMk id="3" creationId="{EDFF9068-D76B-06D4-9277-5D0B25058422}"/>
          </ac:spMkLst>
        </pc:spChg>
      </pc:sldChg>
      <pc:sldChg chg="addSp delSp modSp add mod delAnim modAnim">
        <pc:chgData name="Chris Klug" userId="6fd0fc52-eb5d-4208-bee4-33e0840f7931" providerId="ADAL" clId="{21A0DEC0-7EFD-4EF0-9D03-5DC6B0BF58BA}" dt="2024-02-07T09:34:52.399" v="33385"/>
        <pc:sldMkLst>
          <pc:docMk/>
          <pc:sldMk cId="2044915460" sldId="376"/>
        </pc:sldMkLst>
        <pc:spChg chg="mod">
          <ac:chgData name="Chris Klug" userId="6fd0fc52-eb5d-4208-bee4-33e0840f7931" providerId="ADAL" clId="{21A0DEC0-7EFD-4EF0-9D03-5DC6B0BF58BA}" dt="2024-02-07T09:32:01.392" v="33370" actId="20577"/>
          <ac:spMkLst>
            <pc:docMk/>
            <pc:sldMk cId="2044915460" sldId="376"/>
            <ac:spMk id="4" creationId="{F52B34A0-985B-669A-2BF0-07FDEFA44631}"/>
          </ac:spMkLst>
        </pc:spChg>
        <pc:spChg chg="add del mod">
          <ac:chgData name="Chris Klug" userId="6fd0fc52-eb5d-4208-bee4-33e0840f7931" providerId="ADAL" clId="{21A0DEC0-7EFD-4EF0-9D03-5DC6B0BF58BA}" dt="2024-01-30T13:45:17.643" v="33171" actId="478"/>
          <ac:spMkLst>
            <pc:docMk/>
            <pc:sldMk cId="2044915460" sldId="376"/>
            <ac:spMk id="11" creationId="{9798AF40-A0C9-23FB-B796-D21EDE3D9F06}"/>
          </ac:spMkLst>
        </pc:spChg>
        <pc:cxnChg chg="add mod">
          <ac:chgData name="Chris Klug" userId="6fd0fc52-eb5d-4208-bee4-33e0840f7931" providerId="ADAL" clId="{21A0DEC0-7EFD-4EF0-9D03-5DC6B0BF58BA}" dt="2024-01-30T13:45:51.179" v="33180" actId="1076"/>
          <ac:cxnSpMkLst>
            <pc:docMk/>
            <pc:sldMk cId="2044915460" sldId="376"/>
            <ac:cxnSpMk id="2" creationId="{324FC9F4-7E40-7023-7712-BFAA850520C3}"/>
          </ac:cxnSpMkLst>
        </pc:cxnChg>
        <pc:cxnChg chg="add mod">
          <ac:chgData name="Chris Klug" userId="6fd0fc52-eb5d-4208-bee4-33e0840f7931" providerId="ADAL" clId="{21A0DEC0-7EFD-4EF0-9D03-5DC6B0BF58BA}" dt="2024-01-30T13:45:42.552" v="33179" actId="1076"/>
          <ac:cxnSpMkLst>
            <pc:docMk/>
            <pc:sldMk cId="2044915460" sldId="376"/>
            <ac:cxnSpMk id="3" creationId="{E30D1D05-6EF1-62CD-C695-6F07573713FE}"/>
          </ac:cxnSpMkLst>
        </pc:cxnChg>
        <pc:cxnChg chg="add mod">
          <ac:chgData name="Chris Klug" userId="6fd0fc52-eb5d-4208-bee4-33e0840f7931" providerId="ADAL" clId="{21A0DEC0-7EFD-4EF0-9D03-5DC6B0BF58BA}" dt="2024-02-07T09:32:40.546" v="33374" actId="1076"/>
          <ac:cxnSpMkLst>
            <pc:docMk/>
            <pc:sldMk cId="2044915460" sldId="376"/>
            <ac:cxnSpMk id="5" creationId="{4F5BC736-A322-3281-DABA-C87B937BDF9E}"/>
          </ac:cxnSpMkLst>
        </pc:cxnChg>
        <pc:cxnChg chg="add mod">
          <ac:chgData name="Chris Klug" userId="6fd0fc52-eb5d-4208-bee4-33e0840f7931" providerId="ADAL" clId="{21A0DEC0-7EFD-4EF0-9D03-5DC6B0BF58BA}" dt="2024-01-17T13:12:31.076" v="7960" actId="1076"/>
          <ac:cxnSpMkLst>
            <pc:docMk/>
            <pc:sldMk cId="2044915460" sldId="376"/>
            <ac:cxnSpMk id="6" creationId="{6D7C9B1A-F01F-E620-B7E8-086539C1CFDD}"/>
          </ac:cxnSpMkLst>
        </pc:cxnChg>
        <pc:cxnChg chg="add mod">
          <ac:chgData name="Chris Klug" userId="6fd0fc52-eb5d-4208-bee4-33e0840f7931" providerId="ADAL" clId="{21A0DEC0-7EFD-4EF0-9D03-5DC6B0BF58BA}" dt="2024-01-30T13:45:39.435" v="33178" actId="1076"/>
          <ac:cxnSpMkLst>
            <pc:docMk/>
            <pc:sldMk cId="2044915460" sldId="376"/>
            <ac:cxnSpMk id="7" creationId="{0E2B9076-F265-6526-79D2-FC4C9CC65CD4}"/>
          </ac:cxnSpMkLst>
        </pc:cxnChg>
        <pc:cxnChg chg="add mod">
          <ac:chgData name="Chris Klug" userId="6fd0fc52-eb5d-4208-bee4-33e0840f7931" providerId="ADAL" clId="{21A0DEC0-7EFD-4EF0-9D03-5DC6B0BF58BA}" dt="2024-01-30T13:46:37.615" v="33184" actId="1076"/>
          <ac:cxnSpMkLst>
            <pc:docMk/>
            <pc:sldMk cId="2044915460" sldId="376"/>
            <ac:cxnSpMk id="9" creationId="{C0798652-2E68-7C3C-1F73-39928758546E}"/>
          </ac:cxnSpMkLst>
        </pc:cxnChg>
      </pc:sldChg>
      <pc:sldChg chg="addSp delSp modSp add del mod modAnim">
        <pc:chgData name="Chris Klug" userId="6fd0fc52-eb5d-4208-bee4-33e0840f7931" providerId="ADAL" clId="{21A0DEC0-7EFD-4EF0-9D03-5DC6B0BF58BA}" dt="2024-01-30T13:49:12.913" v="33242" actId="47"/>
        <pc:sldMkLst>
          <pc:docMk/>
          <pc:sldMk cId="1996768926" sldId="377"/>
        </pc:sldMkLst>
        <pc:spChg chg="mod">
          <ac:chgData name="Chris Klug" userId="6fd0fc52-eb5d-4208-bee4-33e0840f7931" providerId="ADAL" clId="{21A0DEC0-7EFD-4EF0-9D03-5DC6B0BF58BA}" dt="2024-01-29T07:37:54.018" v="32679"/>
          <ac:spMkLst>
            <pc:docMk/>
            <pc:sldMk cId="1996768926" sldId="377"/>
            <ac:spMk id="4" creationId="{F52B34A0-985B-669A-2BF0-07FDEFA44631}"/>
          </ac:spMkLst>
        </pc:spChg>
        <pc:spChg chg="add del mod">
          <ac:chgData name="Chris Klug" userId="6fd0fc52-eb5d-4208-bee4-33e0840f7931" providerId="ADAL" clId="{21A0DEC0-7EFD-4EF0-9D03-5DC6B0BF58BA}" dt="2024-01-24T10:18:57.732" v="25002" actId="478"/>
          <ac:spMkLst>
            <pc:docMk/>
            <pc:sldMk cId="1996768926" sldId="377"/>
            <ac:spMk id="5" creationId="{FB6D537F-9A23-F584-7E5C-566302E38D62}"/>
          </ac:spMkLst>
        </pc:spChg>
        <pc:spChg chg="del">
          <ac:chgData name="Chris Klug" userId="6fd0fc52-eb5d-4208-bee4-33e0840f7931" providerId="ADAL" clId="{21A0DEC0-7EFD-4EF0-9D03-5DC6B0BF58BA}" dt="2024-01-17T13:14:07.212" v="7990" actId="478"/>
          <ac:spMkLst>
            <pc:docMk/>
            <pc:sldMk cId="1996768926" sldId="377"/>
            <ac:spMk id="11" creationId="{9798AF40-A0C9-23FB-B796-D21EDE3D9F06}"/>
          </ac:spMkLst>
        </pc:spChg>
        <pc:cxnChg chg="del">
          <ac:chgData name="Chris Klug" userId="6fd0fc52-eb5d-4208-bee4-33e0840f7931" providerId="ADAL" clId="{21A0DEC0-7EFD-4EF0-9D03-5DC6B0BF58BA}" dt="2024-01-17T13:14:04.783" v="7989" actId="478"/>
          <ac:cxnSpMkLst>
            <pc:docMk/>
            <pc:sldMk cId="1996768926" sldId="377"/>
            <ac:cxnSpMk id="2" creationId="{324FC9F4-7E40-7023-7712-BFAA850520C3}"/>
          </ac:cxnSpMkLst>
        </pc:cxnChg>
        <pc:cxnChg chg="add mod">
          <ac:chgData name="Chris Klug" userId="6fd0fc52-eb5d-4208-bee4-33e0840f7931" providerId="ADAL" clId="{21A0DEC0-7EFD-4EF0-9D03-5DC6B0BF58BA}" dt="2024-01-24T10:19:26.097" v="25007" actId="1076"/>
          <ac:cxnSpMkLst>
            <pc:docMk/>
            <pc:sldMk cId="1996768926" sldId="377"/>
            <ac:cxnSpMk id="2" creationId="{E4084B06-EBFC-BD90-39A7-67929BB653DF}"/>
          </ac:cxnSpMkLst>
        </pc:cxnChg>
        <pc:cxnChg chg="add mod">
          <ac:chgData name="Chris Klug" userId="6fd0fc52-eb5d-4208-bee4-33e0840f7931" providerId="ADAL" clId="{21A0DEC0-7EFD-4EF0-9D03-5DC6B0BF58BA}" dt="2024-01-24T10:19:38.333" v="25011" actId="1076"/>
          <ac:cxnSpMkLst>
            <pc:docMk/>
            <pc:sldMk cId="1996768926" sldId="377"/>
            <ac:cxnSpMk id="3" creationId="{02F2B5B9-7C41-B1A6-13E2-DAA7D7A7AFFF}"/>
          </ac:cxnSpMkLst>
        </pc:cxnChg>
        <pc:cxnChg chg="del">
          <ac:chgData name="Chris Klug" userId="6fd0fc52-eb5d-4208-bee4-33e0840f7931" providerId="ADAL" clId="{21A0DEC0-7EFD-4EF0-9D03-5DC6B0BF58BA}" dt="2024-01-17T13:14:04.783" v="7989" actId="478"/>
          <ac:cxnSpMkLst>
            <pc:docMk/>
            <pc:sldMk cId="1996768926" sldId="377"/>
            <ac:cxnSpMk id="3" creationId="{E30D1D05-6EF1-62CD-C695-6F07573713FE}"/>
          </ac:cxnSpMkLst>
        </pc:cxnChg>
        <pc:cxnChg chg="del">
          <ac:chgData name="Chris Klug" userId="6fd0fc52-eb5d-4208-bee4-33e0840f7931" providerId="ADAL" clId="{21A0DEC0-7EFD-4EF0-9D03-5DC6B0BF58BA}" dt="2024-01-17T13:14:04.783" v="7989" actId="478"/>
          <ac:cxnSpMkLst>
            <pc:docMk/>
            <pc:sldMk cId="1996768926" sldId="377"/>
            <ac:cxnSpMk id="7" creationId="{0E2B9076-F265-6526-79D2-FC4C9CC65CD4}"/>
          </ac:cxnSpMkLst>
        </pc:cxnChg>
        <pc:cxnChg chg="add mod">
          <ac:chgData name="Chris Klug" userId="6fd0fc52-eb5d-4208-bee4-33e0840f7931" providerId="ADAL" clId="{21A0DEC0-7EFD-4EF0-9D03-5DC6B0BF58BA}" dt="2024-01-24T10:19:54.522" v="25017" actId="1076"/>
          <ac:cxnSpMkLst>
            <pc:docMk/>
            <pc:sldMk cId="1996768926" sldId="377"/>
            <ac:cxnSpMk id="7" creationId="{149B820A-DA65-1F74-EB0B-5CC37954B5DA}"/>
          </ac:cxnSpMkLst>
        </pc:cxnChg>
        <pc:cxnChg chg="del">
          <ac:chgData name="Chris Klug" userId="6fd0fc52-eb5d-4208-bee4-33e0840f7931" providerId="ADAL" clId="{21A0DEC0-7EFD-4EF0-9D03-5DC6B0BF58BA}" dt="2024-01-17T13:14:04.783" v="7989" actId="478"/>
          <ac:cxnSpMkLst>
            <pc:docMk/>
            <pc:sldMk cId="1996768926" sldId="377"/>
            <ac:cxnSpMk id="9" creationId="{C0798652-2E68-7C3C-1F73-39928758546E}"/>
          </ac:cxnSpMkLst>
        </pc:cxnChg>
        <pc:cxnChg chg="add mod">
          <ac:chgData name="Chris Klug" userId="6fd0fc52-eb5d-4208-bee4-33e0840f7931" providerId="ADAL" clId="{21A0DEC0-7EFD-4EF0-9D03-5DC6B0BF58BA}" dt="2024-01-24T10:20:06.348" v="25020" actId="14100"/>
          <ac:cxnSpMkLst>
            <pc:docMk/>
            <pc:sldMk cId="1996768926" sldId="377"/>
            <ac:cxnSpMk id="9" creationId="{CB3A8491-7669-B690-7291-2A05C1E896BF}"/>
          </ac:cxnSpMkLst>
        </pc:cxnChg>
      </pc:sldChg>
      <pc:sldChg chg="addSp delSp modSp add mod delAnim modAnim modNotesTx">
        <pc:chgData name="Chris Klug" userId="6fd0fc52-eb5d-4208-bee4-33e0840f7931" providerId="ADAL" clId="{21A0DEC0-7EFD-4EF0-9D03-5DC6B0BF58BA}" dt="2024-01-30T13:48:39.755" v="33241" actId="1076"/>
        <pc:sldMkLst>
          <pc:docMk/>
          <pc:sldMk cId="3898504906" sldId="378"/>
        </pc:sldMkLst>
        <pc:spChg chg="mod">
          <ac:chgData name="Chris Klug" userId="6fd0fc52-eb5d-4208-bee4-33e0840f7931" providerId="ADAL" clId="{21A0DEC0-7EFD-4EF0-9D03-5DC6B0BF58BA}" dt="2024-01-30T13:48:22.134" v="33235" actId="20577"/>
          <ac:spMkLst>
            <pc:docMk/>
            <pc:sldMk cId="3898504906" sldId="378"/>
            <ac:spMk id="4" creationId="{F52B34A0-985B-669A-2BF0-07FDEFA44631}"/>
          </ac:spMkLst>
        </pc:spChg>
        <pc:cxnChg chg="add mod">
          <ac:chgData name="Chris Klug" userId="6fd0fc52-eb5d-4208-bee4-33e0840f7931" providerId="ADAL" clId="{21A0DEC0-7EFD-4EF0-9D03-5DC6B0BF58BA}" dt="2024-01-30T13:48:27.911" v="33237" actId="1076"/>
          <ac:cxnSpMkLst>
            <pc:docMk/>
            <pc:sldMk cId="3898504906" sldId="378"/>
            <ac:cxnSpMk id="2" creationId="{0FFBE402-D1E3-0248-44BA-EADE462B559A}"/>
          </ac:cxnSpMkLst>
        </pc:cxnChg>
        <pc:cxnChg chg="add mod">
          <ac:chgData name="Chris Klug" userId="6fd0fc52-eb5d-4208-bee4-33e0840f7931" providerId="ADAL" clId="{21A0DEC0-7EFD-4EF0-9D03-5DC6B0BF58BA}" dt="2024-01-30T13:48:30.790" v="33238" actId="1076"/>
          <ac:cxnSpMkLst>
            <pc:docMk/>
            <pc:sldMk cId="3898504906" sldId="378"/>
            <ac:cxnSpMk id="3" creationId="{88709CBF-FFB0-FCAA-4EDF-C23CC2E06BD9}"/>
          </ac:cxnSpMkLst>
        </pc:cxnChg>
        <pc:cxnChg chg="add mod">
          <ac:chgData name="Chris Klug" userId="6fd0fc52-eb5d-4208-bee4-33e0840f7931" providerId="ADAL" clId="{21A0DEC0-7EFD-4EF0-9D03-5DC6B0BF58BA}" dt="2024-01-30T13:48:25.065" v="33236" actId="1076"/>
          <ac:cxnSpMkLst>
            <pc:docMk/>
            <pc:sldMk cId="3898504906" sldId="378"/>
            <ac:cxnSpMk id="5" creationId="{D965C7FB-05AB-8064-4750-10B8D24F7B33}"/>
          </ac:cxnSpMkLst>
        </pc:cxnChg>
        <pc:cxnChg chg="del">
          <ac:chgData name="Chris Klug" userId="6fd0fc52-eb5d-4208-bee4-33e0840f7931" providerId="ADAL" clId="{21A0DEC0-7EFD-4EF0-9D03-5DC6B0BF58BA}" dt="2024-01-17T13:57:12.483" v="8085" actId="478"/>
          <ac:cxnSpMkLst>
            <pc:docMk/>
            <pc:sldMk cId="3898504906" sldId="378"/>
            <ac:cxnSpMk id="6" creationId="{FA209C38-73C9-949A-1326-7A43DBAED755}"/>
          </ac:cxnSpMkLst>
        </pc:cxnChg>
        <pc:cxnChg chg="add mod">
          <ac:chgData name="Chris Klug" userId="6fd0fc52-eb5d-4208-bee4-33e0840f7931" providerId="ADAL" clId="{21A0DEC0-7EFD-4EF0-9D03-5DC6B0BF58BA}" dt="2024-01-30T13:48:37.872" v="33240" actId="1076"/>
          <ac:cxnSpMkLst>
            <pc:docMk/>
            <pc:sldMk cId="3898504906" sldId="378"/>
            <ac:cxnSpMk id="7" creationId="{F78903E7-24A4-4062-B13F-A1DCCB696829}"/>
          </ac:cxnSpMkLst>
        </pc:cxnChg>
        <pc:cxnChg chg="del">
          <ac:chgData name="Chris Klug" userId="6fd0fc52-eb5d-4208-bee4-33e0840f7931" providerId="ADAL" clId="{21A0DEC0-7EFD-4EF0-9D03-5DC6B0BF58BA}" dt="2024-01-17T13:57:12.483" v="8085" actId="478"/>
          <ac:cxnSpMkLst>
            <pc:docMk/>
            <pc:sldMk cId="3898504906" sldId="378"/>
            <ac:cxnSpMk id="9" creationId="{C9E54DE5-6167-2F7F-8ED4-C1058BA6A341}"/>
          </ac:cxnSpMkLst>
        </pc:cxnChg>
        <pc:cxnChg chg="add del mod">
          <ac:chgData name="Chris Klug" userId="6fd0fc52-eb5d-4208-bee4-33e0840f7931" providerId="ADAL" clId="{21A0DEC0-7EFD-4EF0-9D03-5DC6B0BF58BA}" dt="2024-01-24T10:30:27.911" v="25121" actId="478"/>
          <ac:cxnSpMkLst>
            <pc:docMk/>
            <pc:sldMk cId="3898504906" sldId="378"/>
            <ac:cxnSpMk id="10" creationId="{89FD0854-81CD-1DD1-4AD9-51833ACF5019}"/>
          </ac:cxnSpMkLst>
        </pc:cxnChg>
        <pc:cxnChg chg="add mod">
          <ac:chgData name="Chris Klug" userId="6fd0fc52-eb5d-4208-bee4-33e0840f7931" providerId="ADAL" clId="{21A0DEC0-7EFD-4EF0-9D03-5DC6B0BF58BA}" dt="2024-01-30T13:48:39.755" v="33241" actId="1076"/>
          <ac:cxnSpMkLst>
            <pc:docMk/>
            <pc:sldMk cId="3898504906" sldId="378"/>
            <ac:cxnSpMk id="12" creationId="{1BEC254C-35F6-F5CB-17CE-F47A946E0D80}"/>
          </ac:cxnSpMkLst>
        </pc:cxnChg>
        <pc:cxnChg chg="add mod">
          <ac:chgData name="Chris Klug" userId="6fd0fc52-eb5d-4208-bee4-33e0840f7931" providerId="ADAL" clId="{21A0DEC0-7EFD-4EF0-9D03-5DC6B0BF58BA}" dt="2024-01-30T13:48:35.374" v="33239" actId="1076"/>
          <ac:cxnSpMkLst>
            <pc:docMk/>
            <pc:sldMk cId="3898504906" sldId="378"/>
            <ac:cxnSpMk id="14" creationId="{84E36A1E-0798-FFCF-A108-E39C1CA849C4}"/>
          </ac:cxnSpMkLst>
        </pc:cxnChg>
        <pc:cxnChg chg="del">
          <ac:chgData name="Chris Klug" userId="6fd0fc52-eb5d-4208-bee4-33e0840f7931" providerId="ADAL" clId="{21A0DEC0-7EFD-4EF0-9D03-5DC6B0BF58BA}" dt="2024-01-17T13:57:12.483" v="8085" actId="478"/>
          <ac:cxnSpMkLst>
            <pc:docMk/>
            <pc:sldMk cId="3898504906" sldId="378"/>
            <ac:cxnSpMk id="15" creationId="{AF4CE7CA-AE92-9D25-9B5D-9940CF705E14}"/>
          </ac:cxnSpMkLst>
        </pc:cxnChg>
        <pc:cxnChg chg="del">
          <ac:chgData name="Chris Klug" userId="6fd0fc52-eb5d-4208-bee4-33e0840f7931" providerId="ADAL" clId="{21A0DEC0-7EFD-4EF0-9D03-5DC6B0BF58BA}" dt="2024-01-17T13:57:12.483" v="8085" actId="478"/>
          <ac:cxnSpMkLst>
            <pc:docMk/>
            <pc:sldMk cId="3898504906" sldId="378"/>
            <ac:cxnSpMk id="19" creationId="{E2C128FD-5CCB-5D89-10ED-B30F1296FA2C}"/>
          </ac:cxnSpMkLst>
        </pc:cxnChg>
        <pc:cxnChg chg="del">
          <ac:chgData name="Chris Klug" userId="6fd0fc52-eb5d-4208-bee4-33e0840f7931" providerId="ADAL" clId="{21A0DEC0-7EFD-4EF0-9D03-5DC6B0BF58BA}" dt="2024-01-17T13:57:12.483" v="8085" actId="478"/>
          <ac:cxnSpMkLst>
            <pc:docMk/>
            <pc:sldMk cId="3898504906" sldId="378"/>
            <ac:cxnSpMk id="23" creationId="{63EE68C8-6B00-B738-0938-37F61BD871E1}"/>
          </ac:cxnSpMkLst>
        </pc:cxnChg>
        <pc:cxnChg chg="del">
          <ac:chgData name="Chris Klug" userId="6fd0fc52-eb5d-4208-bee4-33e0840f7931" providerId="ADAL" clId="{21A0DEC0-7EFD-4EF0-9D03-5DC6B0BF58BA}" dt="2024-01-17T13:57:12.483" v="8085" actId="478"/>
          <ac:cxnSpMkLst>
            <pc:docMk/>
            <pc:sldMk cId="3898504906" sldId="378"/>
            <ac:cxnSpMk id="25" creationId="{29347946-F974-887E-643E-564734B432BA}"/>
          </ac:cxnSpMkLst>
        </pc:cxnChg>
      </pc:sldChg>
      <pc:sldChg chg="modSp add mod modNotesTx">
        <pc:chgData name="Chris Klug" userId="6fd0fc52-eb5d-4208-bee4-33e0840f7931" providerId="ADAL" clId="{21A0DEC0-7EFD-4EF0-9D03-5DC6B0BF58BA}" dt="2024-01-24T10:33:06.240" v="25164" actId="14100"/>
        <pc:sldMkLst>
          <pc:docMk/>
          <pc:sldMk cId="1385267656" sldId="379"/>
        </pc:sldMkLst>
        <pc:spChg chg="mod">
          <ac:chgData name="Chris Klug" userId="6fd0fc52-eb5d-4208-bee4-33e0840f7931" providerId="ADAL" clId="{21A0DEC0-7EFD-4EF0-9D03-5DC6B0BF58BA}" dt="2024-01-24T10:33:06.240" v="25164" actId="14100"/>
          <ac:spMkLst>
            <pc:docMk/>
            <pc:sldMk cId="1385267656" sldId="379"/>
            <ac:spMk id="4" creationId="{F52B34A0-985B-669A-2BF0-07FDEFA44631}"/>
          </ac:spMkLst>
        </pc:spChg>
      </pc:sldChg>
      <pc:sldChg chg="modSp add mod ord modNotesTx">
        <pc:chgData name="Chris Klug" userId="6fd0fc52-eb5d-4208-bee4-33e0840f7931" providerId="ADAL" clId="{21A0DEC0-7EFD-4EF0-9D03-5DC6B0BF58BA}" dt="2024-01-24T10:32:31.390" v="25157" actId="20577"/>
        <pc:sldMkLst>
          <pc:docMk/>
          <pc:sldMk cId="2571501125" sldId="380"/>
        </pc:sldMkLst>
        <pc:spChg chg="mod">
          <ac:chgData name="Chris Klug" userId="6fd0fc52-eb5d-4208-bee4-33e0840f7931" providerId="ADAL" clId="{21A0DEC0-7EFD-4EF0-9D03-5DC6B0BF58BA}" dt="2024-01-24T10:31:53.136" v="25140" actId="403"/>
          <ac:spMkLst>
            <pc:docMk/>
            <pc:sldMk cId="2571501125" sldId="380"/>
            <ac:spMk id="4" creationId="{F52B34A0-985B-669A-2BF0-07FDEFA44631}"/>
          </ac:spMkLst>
        </pc:spChg>
      </pc:sldChg>
      <pc:sldChg chg="modSp add mod modNotesTx">
        <pc:chgData name="Chris Klug" userId="6fd0fc52-eb5d-4208-bee4-33e0840f7931" providerId="ADAL" clId="{21A0DEC0-7EFD-4EF0-9D03-5DC6B0BF58BA}" dt="2024-01-24T10:33:18.395" v="25168" actId="14100"/>
        <pc:sldMkLst>
          <pc:docMk/>
          <pc:sldMk cId="3122851546" sldId="381"/>
        </pc:sldMkLst>
        <pc:spChg chg="mod">
          <ac:chgData name="Chris Klug" userId="6fd0fc52-eb5d-4208-bee4-33e0840f7931" providerId="ADAL" clId="{21A0DEC0-7EFD-4EF0-9D03-5DC6B0BF58BA}" dt="2024-01-24T10:33:18.395" v="25168" actId="14100"/>
          <ac:spMkLst>
            <pc:docMk/>
            <pc:sldMk cId="3122851546" sldId="381"/>
            <ac:spMk id="4" creationId="{F52B34A0-985B-669A-2BF0-07FDEFA44631}"/>
          </ac:spMkLst>
        </pc:spChg>
      </pc:sldChg>
      <pc:sldChg chg="modSp add mod modNotesTx">
        <pc:chgData name="Chris Klug" userId="6fd0fc52-eb5d-4208-bee4-33e0840f7931" providerId="ADAL" clId="{21A0DEC0-7EFD-4EF0-9D03-5DC6B0BF58BA}" dt="2024-01-18T07:33:17.235" v="8460" actId="14100"/>
        <pc:sldMkLst>
          <pc:docMk/>
          <pc:sldMk cId="2381848975" sldId="382"/>
        </pc:sldMkLst>
        <pc:spChg chg="mod">
          <ac:chgData name="Chris Klug" userId="6fd0fc52-eb5d-4208-bee4-33e0840f7931" providerId="ADAL" clId="{21A0DEC0-7EFD-4EF0-9D03-5DC6B0BF58BA}" dt="2024-01-18T07:33:17.235" v="8460" actId="14100"/>
          <ac:spMkLst>
            <pc:docMk/>
            <pc:sldMk cId="2381848975" sldId="382"/>
            <ac:spMk id="2" creationId="{E06D1FA8-57FE-77E0-F4BD-E2BD2120E581}"/>
          </ac:spMkLst>
        </pc:spChg>
      </pc:sldChg>
      <pc:sldChg chg="modSp add mod modNotesTx">
        <pc:chgData name="Chris Klug" userId="6fd0fc52-eb5d-4208-bee4-33e0840f7931" providerId="ADAL" clId="{21A0DEC0-7EFD-4EF0-9D03-5DC6B0BF58BA}" dt="2024-01-18T07:39:01.084" v="9122" actId="6549"/>
        <pc:sldMkLst>
          <pc:docMk/>
          <pc:sldMk cId="4038794885" sldId="383"/>
        </pc:sldMkLst>
        <pc:spChg chg="mod">
          <ac:chgData name="Chris Klug" userId="6fd0fc52-eb5d-4208-bee4-33e0840f7931" providerId="ADAL" clId="{21A0DEC0-7EFD-4EF0-9D03-5DC6B0BF58BA}" dt="2024-01-18T07:37:55.457" v="9072" actId="14100"/>
          <ac:spMkLst>
            <pc:docMk/>
            <pc:sldMk cId="4038794885" sldId="383"/>
            <ac:spMk id="2" creationId="{E06D1FA8-57FE-77E0-F4BD-E2BD2120E581}"/>
          </ac:spMkLst>
        </pc:spChg>
      </pc:sldChg>
      <pc:sldChg chg="modSp add mod">
        <pc:chgData name="Chris Klug" userId="6fd0fc52-eb5d-4208-bee4-33e0840f7931" providerId="ADAL" clId="{21A0DEC0-7EFD-4EF0-9D03-5DC6B0BF58BA}" dt="2024-01-24T08:43:28.752" v="20453" actId="1076"/>
        <pc:sldMkLst>
          <pc:docMk/>
          <pc:sldMk cId="378906456" sldId="384"/>
        </pc:sldMkLst>
        <pc:spChg chg="mod">
          <ac:chgData name="Chris Klug" userId="6fd0fc52-eb5d-4208-bee4-33e0840f7931" providerId="ADAL" clId="{21A0DEC0-7EFD-4EF0-9D03-5DC6B0BF58BA}" dt="2024-01-24T08:43:10.046" v="20435" actId="20577"/>
          <ac:spMkLst>
            <pc:docMk/>
            <pc:sldMk cId="378906456" sldId="384"/>
            <ac:spMk id="2" creationId="{E06D1FA8-57FE-77E0-F4BD-E2BD2120E581}"/>
          </ac:spMkLst>
        </pc:spChg>
        <pc:spChg chg="mod">
          <ac:chgData name="Chris Klug" userId="6fd0fc52-eb5d-4208-bee4-33e0840f7931" providerId="ADAL" clId="{21A0DEC0-7EFD-4EF0-9D03-5DC6B0BF58BA}" dt="2024-01-24T08:43:15.621" v="20436" actId="1076"/>
          <ac:spMkLst>
            <pc:docMk/>
            <pc:sldMk cId="378906456" sldId="384"/>
            <ac:spMk id="3" creationId="{47642434-4B0F-7917-9BCC-E365650498FD}"/>
          </ac:spMkLst>
        </pc:spChg>
        <pc:spChg chg="mod">
          <ac:chgData name="Chris Klug" userId="6fd0fc52-eb5d-4208-bee4-33e0840f7931" providerId="ADAL" clId="{21A0DEC0-7EFD-4EF0-9D03-5DC6B0BF58BA}" dt="2024-01-24T08:43:28.752" v="20453" actId="1076"/>
          <ac:spMkLst>
            <pc:docMk/>
            <pc:sldMk cId="378906456" sldId="384"/>
            <ac:spMk id="4" creationId="{6B2D3C61-C154-E9AA-60DB-EADA4D45B337}"/>
          </ac:spMkLst>
        </pc:spChg>
      </pc:sldChg>
      <pc:sldChg chg="modSp add del mod">
        <pc:chgData name="Chris Klug" userId="6fd0fc52-eb5d-4208-bee4-33e0840f7931" providerId="ADAL" clId="{21A0DEC0-7EFD-4EF0-9D03-5DC6B0BF58BA}" dt="2024-01-18T07:39:10.006" v="9135" actId="47"/>
        <pc:sldMkLst>
          <pc:docMk/>
          <pc:sldMk cId="3639054831" sldId="384"/>
        </pc:sldMkLst>
        <pc:spChg chg="mod">
          <ac:chgData name="Chris Klug" userId="6fd0fc52-eb5d-4208-bee4-33e0840f7931" providerId="ADAL" clId="{21A0DEC0-7EFD-4EF0-9D03-5DC6B0BF58BA}" dt="2024-01-18T07:39:08.171" v="9134" actId="20577"/>
          <ac:spMkLst>
            <pc:docMk/>
            <pc:sldMk cId="3639054831" sldId="384"/>
            <ac:spMk id="2" creationId="{E06D1FA8-57FE-77E0-F4BD-E2BD2120E581}"/>
          </ac:spMkLst>
        </pc:spChg>
      </pc:sldChg>
      <pc:sldChg chg="addSp delSp modSp add mod addAnim delAnim modAnim modNotesTx">
        <pc:chgData name="Chris Klug" userId="6fd0fc52-eb5d-4208-bee4-33e0840f7931" providerId="ADAL" clId="{21A0DEC0-7EFD-4EF0-9D03-5DC6B0BF58BA}" dt="2024-01-29T07:49:25.564" v="32767"/>
        <pc:sldMkLst>
          <pc:docMk/>
          <pc:sldMk cId="2589429860" sldId="385"/>
        </pc:sldMkLst>
        <pc:spChg chg="add mod ord">
          <ac:chgData name="Chris Klug" userId="6fd0fc52-eb5d-4208-bee4-33e0840f7931" providerId="ADAL" clId="{21A0DEC0-7EFD-4EF0-9D03-5DC6B0BF58BA}" dt="2024-01-29T07:49:11.920" v="32766" actId="166"/>
          <ac:spMkLst>
            <pc:docMk/>
            <pc:sldMk cId="2589429860" sldId="385"/>
            <ac:spMk id="2" creationId="{11C0A7A5-F22D-60B6-C268-BAA3394D4B77}"/>
          </ac:spMkLst>
        </pc:spChg>
        <pc:spChg chg="add del mod">
          <ac:chgData name="Chris Klug" userId="6fd0fc52-eb5d-4208-bee4-33e0840f7931" providerId="ADAL" clId="{21A0DEC0-7EFD-4EF0-9D03-5DC6B0BF58BA}" dt="2024-01-29T07:48:58.690" v="32762" actId="21"/>
          <ac:spMkLst>
            <pc:docMk/>
            <pc:sldMk cId="2589429860" sldId="385"/>
            <ac:spMk id="3" creationId="{9F547414-0DDD-EA6C-813C-AB0C3F2F9B71}"/>
          </ac:spMkLst>
        </pc:spChg>
        <pc:spChg chg="mod">
          <ac:chgData name="Chris Klug" userId="6fd0fc52-eb5d-4208-bee4-33e0840f7931" providerId="ADAL" clId="{21A0DEC0-7EFD-4EF0-9D03-5DC6B0BF58BA}" dt="2024-01-29T07:46:09.571" v="32722" actId="14100"/>
          <ac:spMkLst>
            <pc:docMk/>
            <pc:sldMk cId="2589429860" sldId="385"/>
            <ac:spMk id="4" creationId="{F52B34A0-985B-669A-2BF0-07FDEFA44631}"/>
          </ac:spMkLst>
        </pc:spChg>
        <pc:spChg chg="add mod">
          <ac:chgData name="Chris Klug" userId="6fd0fc52-eb5d-4208-bee4-33e0840f7931" providerId="ADAL" clId="{21A0DEC0-7EFD-4EF0-9D03-5DC6B0BF58BA}" dt="2024-01-29T07:48:41.273" v="32759" actId="14100"/>
          <ac:spMkLst>
            <pc:docMk/>
            <pc:sldMk cId="2589429860" sldId="385"/>
            <ac:spMk id="5" creationId="{0961C83D-A551-903E-2145-BA3983798381}"/>
          </ac:spMkLst>
        </pc:spChg>
        <pc:spChg chg="add mod">
          <ac:chgData name="Chris Klug" userId="6fd0fc52-eb5d-4208-bee4-33e0840f7931" providerId="ADAL" clId="{21A0DEC0-7EFD-4EF0-9D03-5DC6B0BF58BA}" dt="2024-01-29T07:49:06.386" v="32765" actId="1076"/>
          <ac:spMkLst>
            <pc:docMk/>
            <pc:sldMk cId="2589429860" sldId="385"/>
            <ac:spMk id="6" creationId="{F4B5E20F-CE03-0F72-886E-E34E09491A2C}"/>
          </ac:spMkLst>
        </pc:spChg>
      </pc:sldChg>
      <pc:sldChg chg="modSp add mod modNotesTx">
        <pc:chgData name="Chris Klug" userId="6fd0fc52-eb5d-4208-bee4-33e0840f7931" providerId="ADAL" clId="{21A0DEC0-7EFD-4EF0-9D03-5DC6B0BF58BA}" dt="2024-01-24T10:35:05.968" v="25194" actId="14100"/>
        <pc:sldMkLst>
          <pc:docMk/>
          <pc:sldMk cId="1448251694" sldId="386"/>
        </pc:sldMkLst>
        <pc:spChg chg="mod">
          <ac:chgData name="Chris Klug" userId="6fd0fc52-eb5d-4208-bee4-33e0840f7931" providerId="ADAL" clId="{21A0DEC0-7EFD-4EF0-9D03-5DC6B0BF58BA}" dt="2024-01-24T10:35:05.968" v="25194" actId="14100"/>
          <ac:spMkLst>
            <pc:docMk/>
            <pc:sldMk cId="1448251694" sldId="386"/>
            <ac:spMk id="4" creationId="{F52B34A0-985B-669A-2BF0-07FDEFA44631}"/>
          </ac:spMkLst>
        </pc:spChg>
      </pc:sldChg>
      <pc:sldChg chg="modSp add mod modNotesTx">
        <pc:chgData name="Chris Klug" userId="6fd0fc52-eb5d-4208-bee4-33e0840f7931" providerId="ADAL" clId="{21A0DEC0-7EFD-4EF0-9D03-5DC6B0BF58BA}" dt="2024-01-29T07:50:40.072" v="32772" actId="20577"/>
        <pc:sldMkLst>
          <pc:docMk/>
          <pc:sldMk cId="2628092607" sldId="387"/>
        </pc:sldMkLst>
        <pc:spChg chg="mod">
          <ac:chgData name="Chris Klug" userId="6fd0fc52-eb5d-4208-bee4-33e0840f7931" providerId="ADAL" clId="{21A0DEC0-7EFD-4EF0-9D03-5DC6B0BF58BA}" dt="2024-01-29T07:50:40.072" v="32772" actId="20577"/>
          <ac:spMkLst>
            <pc:docMk/>
            <pc:sldMk cId="2628092607" sldId="387"/>
            <ac:spMk id="4" creationId="{F52B34A0-985B-669A-2BF0-07FDEFA44631}"/>
          </ac:spMkLst>
        </pc:spChg>
      </pc:sldChg>
      <pc:sldChg chg="modSp add mod">
        <pc:chgData name="Chris Klug" userId="6fd0fc52-eb5d-4208-bee4-33e0840f7931" providerId="ADAL" clId="{21A0DEC0-7EFD-4EF0-9D03-5DC6B0BF58BA}" dt="2024-01-18T08:01:32.619" v="10475" actId="20577"/>
        <pc:sldMkLst>
          <pc:docMk/>
          <pc:sldMk cId="2433844639" sldId="388"/>
        </pc:sldMkLst>
        <pc:spChg chg="mod">
          <ac:chgData name="Chris Klug" userId="6fd0fc52-eb5d-4208-bee4-33e0840f7931" providerId="ADAL" clId="{21A0DEC0-7EFD-4EF0-9D03-5DC6B0BF58BA}" dt="2024-01-18T08:01:32.619" v="10475" actId="20577"/>
          <ac:spMkLst>
            <pc:docMk/>
            <pc:sldMk cId="2433844639" sldId="388"/>
            <ac:spMk id="2" creationId="{E06D1FA8-57FE-77E0-F4BD-E2BD2120E581}"/>
          </ac:spMkLst>
        </pc:spChg>
      </pc:sldChg>
      <pc:sldChg chg="add del">
        <pc:chgData name="Chris Klug" userId="6fd0fc52-eb5d-4208-bee4-33e0840f7931" providerId="ADAL" clId="{21A0DEC0-7EFD-4EF0-9D03-5DC6B0BF58BA}" dt="2024-01-18T07:55:58.891" v="10402" actId="47"/>
        <pc:sldMkLst>
          <pc:docMk/>
          <pc:sldMk cId="2632814032" sldId="388"/>
        </pc:sldMkLst>
      </pc:sldChg>
      <pc:sldChg chg="addSp delSp modSp new mod modAnim modNotesTx">
        <pc:chgData name="Chris Klug" userId="6fd0fc52-eb5d-4208-bee4-33e0840f7931" providerId="ADAL" clId="{21A0DEC0-7EFD-4EF0-9D03-5DC6B0BF58BA}" dt="2024-01-24T11:11:38.721" v="27216" actId="5793"/>
        <pc:sldMkLst>
          <pc:docMk/>
          <pc:sldMk cId="1989895104" sldId="389"/>
        </pc:sldMkLst>
        <pc:spChg chg="add mod">
          <ac:chgData name="Chris Klug" userId="6fd0fc52-eb5d-4208-bee4-33e0840f7931" providerId="ADAL" clId="{21A0DEC0-7EFD-4EF0-9D03-5DC6B0BF58BA}" dt="2024-01-24T11:10:37.733" v="27174" actId="14100"/>
          <ac:spMkLst>
            <pc:docMk/>
            <pc:sldMk cId="1989895104" sldId="389"/>
            <ac:spMk id="2" creationId="{72A9705B-5364-52DC-960E-2F5B6B3CC19F}"/>
          </ac:spMkLst>
        </pc:spChg>
        <pc:spChg chg="del">
          <ac:chgData name="Chris Klug" userId="6fd0fc52-eb5d-4208-bee4-33e0840f7931" providerId="ADAL" clId="{21A0DEC0-7EFD-4EF0-9D03-5DC6B0BF58BA}" dt="2024-01-18T08:04:30.569" v="10477" actId="478"/>
          <ac:spMkLst>
            <pc:docMk/>
            <pc:sldMk cId="1989895104" sldId="389"/>
            <ac:spMk id="2" creationId="{B1E573A9-1C0E-D3C2-009C-0D944540AD05}"/>
          </ac:spMkLst>
        </pc:spChg>
        <pc:spChg chg="add mod topLvl">
          <ac:chgData name="Chris Klug" userId="6fd0fc52-eb5d-4208-bee4-33e0840f7931" providerId="ADAL" clId="{21A0DEC0-7EFD-4EF0-9D03-5DC6B0BF58BA}" dt="2024-01-18T08:07:29.093" v="10561" actId="165"/>
          <ac:spMkLst>
            <pc:docMk/>
            <pc:sldMk cId="1989895104" sldId="389"/>
            <ac:spMk id="3" creationId="{07B09BD4-1E23-9E3F-046F-3BCEE4765973}"/>
          </ac:spMkLst>
        </pc:spChg>
        <pc:spChg chg="add mod topLvl">
          <ac:chgData name="Chris Klug" userId="6fd0fc52-eb5d-4208-bee4-33e0840f7931" providerId="ADAL" clId="{21A0DEC0-7EFD-4EF0-9D03-5DC6B0BF58BA}" dt="2024-01-18T08:07:29.093" v="10561" actId="165"/>
          <ac:spMkLst>
            <pc:docMk/>
            <pc:sldMk cId="1989895104" sldId="389"/>
            <ac:spMk id="4" creationId="{F9A8F5CF-D3CA-1B8B-04DA-BE62D19509E3}"/>
          </ac:spMkLst>
        </pc:spChg>
        <pc:spChg chg="add mod topLvl">
          <ac:chgData name="Chris Klug" userId="6fd0fc52-eb5d-4208-bee4-33e0840f7931" providerId="ADAL" clId="{21A0DEC0-7EFD-4EF0-9D03-5DC6B0BF58BA}" dt="2024-01-18T08:07:29.093" v="10561" actId="165"/>
          <ac:spMkLst>
            <pc:docMk/>
            <pc:sldMk cId="1989895104" sldId="389"/>
            <ac:spMk id="5" creationId="{62B5B49E-C021-8754-D7EC-8FFF26894684}"/>
          </ac:spMkLst>
        </pc:spChg>
        <pc:spChg chg="add mod topLvl">
          <ac:chgData name="Chris Klug" userId="6fd0fc52-eb5d-4208-bee4-33e0840f7931" providerId="ADAL" clId="{21A0DEC0-7EFD-4EF0-9D03-5DC6B0BF58BA}" dt="2024-01-18T08:07:29.093" v="10561" actId="165"/>
          <ac:spMkLst>
            <pc:docMk/>
            <pc:sldMk cId="1989895104" sldId="389"/>
            <ac:spMk id="6" creationId="{FFB5FA09-56F2-73C4-6A94-8EA57C926DCC}"/>
          </ac:spMkLst>
        </pc:spChg>
        <pc:spChg chg="add mod">
          <ac:chgData name="Chris Klug" userId="6fd0fc52-eb5d-4208-bee4-33e0840f7931" providerId="ADAL" clId="{21A0DEC0-7EFD-4EF0-9D03-5DC6B0BF58BA}" dt="2024-01-24T11:10:40.055" v="27175" actId="1076"/>
          <ac:spMkLst>
            <pc:docMk/>
            <pc:sldMk cId="1989895104" sldId="389"/>
            <ac:spMk id="7" creationId="{2CA372BB-FED2-F9B2-A96D-B59B9CA042AE}"/>
          </ac:spMkLst>
        </pc:spChg>
        <pc:spChg chg="add mod">
          <ac:chgData name="Chris Klug" userId="6fd0fc52-eb5d-4208-bee4-33e0840f7931" providerId="ADAL" clId="{21A0DEC0-7EFD-4EF0-9D03-5DC6B0BF58BA}" dt="2024-01-18T08:07:42.590" v="10563" actId="1076"/>
          <ac:spMkLst>
            <pc:docMk/>
            <pc:sldMk cId="1989895104" sldId="389"/>
            <ac:spMk id="8" creationId="{BA4EC79A-C61E-5F29-8400-B60D8823E205}"/>
          </ac:spMkLst>
        </pc:spChg>
        <pc:spChg chg="add mod">
          <ac:chgData name="Chris Klug" userId="6fd0fc52-eb5d-4208-bee4-33e0840f7931" providerId="ADAL" clId="{21A0DEC0-7EFD-4EF0-9D03-5DC6B0BF58BA}" dt="2024-01-18T08:07:47.814" v="10565" actId="1076"/>
          <ac:spMkLst>
            <pc:docMk/>
            <pc:sldMk cId="1989895104" sldId="389"/>
            <ac:spMk id="9" creationId="{23377FEA-9AE3-1583-AC0B-3AE519A88FC1}"/>
          </ac:spMkLst>
        </pc:spChg>
        <pc:spChg chg="add mod">
          <ac:chgData name="Chris Klug" userId="6fd0fc52-eb5d-4208-bee4-33e0840f7931" providerId="ADAL" clId="{21A0DEC0-7EFD-4EF0-9D03-5DC6B0BF58BA}" dt="2024-01-18T08:07:55.169" v="10567" actId="1076"/>
          <ac:spMkLst>
            <pc:docMk/>
            <pc:sldMk cId="1989895104" sldId="389"/>
            <ac:spMk id="10" creationId="{50B939AB-A63A-836C-43EC-05C0A67A92CD}"/>
          </ac:spMkLst>
        </pc:spChg>
        <pc:grpChg chg="add del mod">
          <ac:chgData name="Chris Klug" userId="6fd0fc52-eb5d-4208-bee4-33e0840f7931" providerId="ADAL" clId="{21A0DEC0-7EFD-4EF0-9D03-5DC6B0BF58BA}" dt="2024-01-18T08:07:29.093" v="10561" actId="165"/>
          <ac:grpSpMkLst>
            <pc:docMk/>
            <pc:sldMk cId="1989895104" sldId="389"/>
            <ac:grpSpMk id="7" creationId="{58D0500A-1F2C-6E70-C93A-FAB8AC7AB75E}"/>
          </ac:grpSpMkLst>
        </pc:grpChg>
      </pc:sldChg>
      <pc:sldChg chg="addSp modSp add del mod modNotesTx">
        <pc:chgData name="Chris Klug" userId="6fd0fc52-eb5d-4208-bee4-33e0840f7931" providerId="ADAL" clId="{21A0DEC0-7EFD-4EF0-9D03-5DC6B0BF58BA}" dt="2024-01-24T11:11:17.116" v="27177" actId="47"/>
        <pc:sldMkLst>
          <pc:docMk/>
          <pc:sldMk cId="3024566006" sldId="390"/>
        </pc:sldMkLst>
        <pc:spChg chg="add mod">
          <ac:chgData name="Chris Klug" userId="6fd0fc52-eb5d-4208-bee4-33e0840f7931" providerId="ADAL" clId="{21A0DEC0-7EFD-4EF0-9D03-5DC6B0BF58BA}" dt="2024-01-18T08:13:46.496" v="10688" actId="1076"/>
          <ac:spMkLst>
            <pc:docMk/>
            <pc:sldMk cId="3024566006" sldId="390"/>
            <ac:spMk id="2" creationId="{4A997F31-0109-E25A-9DBB-15804CEDA90C}"/>
          </ac:spMkLst>
        </pc:spChg>
        <pc:spChg chg="mod">
          <ac:chgData name="Chris Klug" userId="6fd0fc52-eb5d-4208-bee4-33e0840f7931" providerId="ADAL" clId="{21A0DEC0-7EFD-4EF0-9D03-5DC6B0BF58BA}" dt="2024-01-18T08:13:22.746" v="10684" actId="1076"/>
          <ac:spMkLst>
            <pc:docMk/>
            <pc:sldMk cId="3024566006" sldId="390"/>
            <ac:spMk id="3" creationId="{07B09BD4-1E23-9E3F-046F-3BCEE4765973}"/>
          </ac:spMkLst>
        </pc:spChg>
        <pc:spChg chg="mod">
          <ac:chgData name="Chris Klug" userId="6fd0fc52-eb5d-4208-bee4-33e0840f7931" providerId="ADAL" clId="{21A0DEC0-7EFD-4EF0-9D03-5DC6B0BF58BA}" dt="2024-01-18T08:13:22.746" v="10684" actId="1076"/>
          <ac:spMkLst>
            <pc:docMk/>
            <pc:sldMk cId="3024566006" sldId="390"/>
            <ac:spMk id="4" creationId="{F9A8F5CF-D3CA-1B8B-04DA-BE62D19509E3}"/>
          </ac:spMkLst>
        </pc:spChg>
        <pc:spChg chg="mod">
          <ac:chgData name="Chris Klug" userId="6fd0fc52-eb5d-4208-bee4-33e0840f7931" providerId="ADAL" clId="{21A0DEC0-7EFD-4EF0-9D03-5DC6B0BF58BA}" dt="2024-01-18T08:13:22.746" v="10684" actId="1076"/>
          <ac:spMkLst>
            <pc:docMk/>
            <pc:sldMk cId="3024566006" sldId="390"/>
            <ac:spMk id="5" creationId="{62B5B49E-C021-8754-D7EC-8FFF26894684}"/>
          </ac:spMkLst>
        </pc:spChg>
        <pc:spChg chg="mod">
          <ac:chgData name="Chris Klug" userId="6fd0fc52-eb5d-4208-bee4-33e0840f7931" providerId="ADAL" clId="{21A0DEC0-7EFD-4EF0-9D03-5DC6B0BF58BA}" dt="2024-01-18T08:13:22.746" v="10684" actId="1076"/>
          <ac:spMkLst>
            <pc:docMk/>
            <pc:sldMk cId="3024566006" sldId="390"/>
            <ac:spMk id="6" creationId="{FFB5FA09-56F2-73C4-6A94-8EA57C926DCC}"/>
          </ac:spMkLst>
        </pc:spChg>
        <pc:spChg chg="mod">
          <ac:chgData name="Chris Klug" userId="6fd0fc52-eb5d-4208-bee4-33e0840f7931" providerId="ADAL" clId="{21A0DEC0-7EFD-4EF0-9D03-5DC6B0BF58BA}" dt="2024-01-18T08:13:22.746" v="10684" actId="1076"/>
          <ac:spMkLst>
            <pc:docMk/>
            <pc:sldMk cId="3024566006" sldId="390"/>
            <ac:spMk id="8" creationId="{BA4EC79A-C61E-5F29-8400-B60D8823E205}"/>
          </ac:spMkLst>
        </pc:spChg>
        <pc:spChg chg="mod">
          <ac:chgData name="Chris Klug" userId="6fd0fc52-eb5d-4208-bee4-33e0840f7931" providerId="ADAL" clId="{21A0DEC0-7EFD-4EF0-9D03-5DC6B0BF58BA}" dt="2024-01-18T08:13:22.746" v="10684" actId="1076"/>
          <ac:spMkLst>
            <pc:docMk/>
            <pc:sldMk cId="3024566006" sldId="390"/>
            <ac:spMk id="9" creationId="{23377FEA-9AE3-1583-AC0B-3AE519A88FC1}"/>
          </ac:spMkLst>
        </pc:spChg>
        <pc:spChg chg="mod">
          <ac:chgData name="Chris Klug" userId="6fd0fc52-eb5d-4208-bee4-33e0840f7931" providerId="ADAL" clId="{21A0DEC0-7EFD-4EF0-9D03-5DC6B0BF58BA}" dt="2024-01-18T08:13:35.202" v="10686" actId="1076"/>
          <ac:spMkLst>
            <pc:docMk/>
            <pc:sldMk cId="3024566006" sldId="390"/>
            <ac:spMk id="10" creationId="{50B939AB-A63A-836C-43EC-05C0A67A92CD}"/>
          </ac:spMkLst>
        </pc:spChg>
      </pc:sldChg>
      <pc:sldChg chg="modSp add del mod ord">
        <pc:chgData name="Chris Klug" userId="6fd0fc52-eb5d-4208-bee4-33e0840f7931" providerId="ADAL" clId="{21A0DEC0-7EFD-4EF0-9D03-5DC6B0BF58BA}" dt="2024-01-18T08:15:28.214" v="10810" actId="47"/>
        <pc:sldMkLst>
          <pc:docMk/>
          <pc:sldMk cId="3927843216" sldId="391"/>
        </pc:sldMkLst>
        <pc:spChg chg="mod">
          <ac:chgData name="Chris Klug" userId="6fd0fc52-eb5d-4208-bee4-33e0840f7931" providerId="ADAL" clId="{21A0DEC0-7EFD-4EF0-9D03-5DC6B0BF58BA}" dt="2024-01-18T08:14:44.484" v="10785" actId="20577"/>
          <ac:spMkLst>
            <pc:docMk/>
            <pc:sldMk cId="3927843216" sldId="391"/>
            <ac:spMk id="5" creationId="{62B5B49E-C021-8754-D7EC-8FFF26894684}"/>
          </ac:spMkLst>
        </pc:spChg>
      </pc:sldChg>
      <pc:sldChg chg="modSp add del mod modNotesTx">
        <pc:chgData name="Chris Klug" userId="6fd0fc52-eb5d-4208-bee4-33e0840f7931" providerId="ADAL" clId="{21A0DEC0-7EFD-4EF0-9D03-5DC6B0BF58BA}" dt="2024-01-19T07:40:25.882" v="13061" actId="47"/>
        <pc:sldMkLst>
          <pc:docMk/>
          <pc:sldMk cId="475082625" sldId="392"/>
        </pc:sldMkLst>
        <pc:spChg chg="mod">
          <ac:chgData name="Chris Klug" userId="6fd0fc52-eb5d-4208-bee4-33e0840f7931" providerId="ADAL" clId="{21A0DEC0-7EFD-4EF0-9D03-5DC6B0BF58BA}" dt="2024-01-18T08:15:23.062" v="10809" actId="20577"/>
          <ac:spMkLst>
            <pc:docMk/>
            <pc:sldMk cId="475082625" sldId="392"/>
            <ac:spMk id="4" creationId="{F9A8F5CF-D3CA-1B8B-04DA-BE62D19509E3}"/>
          </ac:spMkLst>
        </pc:spChg>
        <pc:spChg chg="mod">
          <ac:chgData name="Chris Klug" userId="6fd0fc52-eb5d-4208-bee4-33e0840f7931" providerId="ADAL" clId="{21A0DEC0-7EFD-4EF0-9D03-5DC6B0BF58BA}" dt="2024-01-18T08:15:16.600" v="10792" actId="20577"/>
          <ac:spMkLst>
            <pc:docMk/>
            <pc:sldMk cId="475082625" sldId="392"/>
            <ac:spMk id="5" creationId="{62B5B49E-C021-8754-D7EC-8FFF26894684}"/>
          </ac:spMkLst>
        </pc:spChg>
      </pc:sldChg>
      <pc:sldChg chg="modSp add del mod modNotesTx">
        <pc:chgData name="Chris Klug" userId="6fd0fc52-eb5d-4208-bee4-33e0840f7931" providerId="ADAL" clId="{21A0DEC0-7EFD-4EF0-9D03-5DC6B0BF58BA}" dt="2024-01-24T11:18:11.698" v="27269" actId="47"/>
        <pc:sldMkLst>
          <pc:docMk/>
          <pc:sldMk cId="1730111961" sldId="393"/>
        </pc:sldMkLst>
        <pc:spChg chg="mod">
          <ac:chgData name="Chris Klug" userId="6fd0fc52-eb5d-4208-bee4-33e0840f7931" providerId="ADAL" clId="{21A0DEC0-7EFD-4EF0-9D03-5DC6B0BF58BA}" dt="2024-01-18T08:18:30.762" v="11414" actId="20577"/>
          <ac:spMkLst>
            <pc:docMk/>
            <pc:sldMk cId="1730111961" sldId="393"/>
            <ac:spMk id="4" creationId="{F9A8F5CF-D3CA-1B8B-04DA-BE62D19509E3}"/>
          </ac:spMkLst>
        </pc:spChg>
        <pc:spChg chg="mod">
          <ac:chgData name="Chris Klug" userId="6fd0fc52-eb5d-4208-bee4-33e0840f7931" providerId="ADAL" clId="{21A0DEC0-7EFD-4EF0-9D03-5DC6B0BF58BA}" dt="2024-01-18T08:18:34.331" v="11420" actId="20577"/>
          <ac:spMkLst>
            <pc:docMk/>
            <pc:sldMk cId="1730111961" sldId="393"/>
            <ac:spMk id="5" creationId="{62B5B49E-C021-8754-D7EC-8FFF26894684}"/>
          </ac:spMkLst>
        </pc:spChg>
      </pc:sldChg>
      <pc:sldChg chg="addSp modSp add mod modNotesTx">
        <pc:chgData name="Chris Klug" userId="6fd0fc52-eb5d-4208-bee4-33e0840f7931" providerId="ADAL" clId="{21A0DEC0-7EFD-4EF0-9D03-5DC6B0BF58BA}" dt="2024-01-24T11:12:04.145" v="27239" actId="20577"/>
        <pc:sldMkLst>
          <pc:docMk/>
          <pc:sldMk cId="1081430959" sldId="394"/>
        </pc:sldMkLst>
        <pc:spChg chg="add mod">
          <ac:chgData name="Chris Klug" userId="6fd0fc52-eb5d-4208-bee4-33e0840f7931" providerId="ADAL" clId="{21A0DEC0-7EFD-4EF0-9D03-5DC6B0BF58BA}" dt="2024-01-18T08:21:38.819" v="11823" actId="14100"/>
          <ac:spMkLst>
            <pc:docMk/>
            <pc:sldMk cId="1081430959" sldId="394"/>
            <ac:spMk id="2" creationId="{25AC8AE6-E42E-C382-62BF-4BA3A797D250}"/>
          </ac:spMkLst>
        </pc:spChg>
        <pc:spChg chg="mod">
          <ac:chgData name="Chris Klug" userId="6fd0fc52-eb5d-4208-bee4-33e0840f7931" providerId="ADAL" clId="{21A0DEC0-7EFD-4EF0-9D03-5DC6B0BF58BA}" dt="2024-01-18T08:21:20.177" v="11819" actId="14100"/>
          <ac:spMkLst>
            <pc:docMk/>
            <pc:sldMk cId="1081430959" sldId="394"/>
            <ac:spMk id="4" creationId="{F9A8F5CF-D3CA-1B8B-04DA-BE62D19509E3}"/>
          </ac:spMkLst>
        </pc:spChg>
        <pc:spChg chg="mod">
          <ac:chgData name="Chris Klug" userId="6fd0fc52-eb5d-4208-bee4-33e0840f7931" providerId="ADAL" clId="{21A0DEC0-7EFD-4EF0-9D03-5DC6B0BF58BA}" dt="2024-01-18T08:21:23.761" v="11820" actId="14100"/>
          <ac:spMkLst>
            <pc:docMk/>
            <pc:sldMk cId="1081430959" sldId="394"/>
            <ac:spMk id="5" creationId="{62B5B49E-C021-8754-D7EC-8FFF26894684}"/>
          </ac:spMkLst>
        </pc:spChg>
        <pc:spChg chg="add mod">
          <ac:chgData name="Chris Klug" userId="6fd0fc52-eb5d-4208-bee4-33e0840f7931" providerId="ADAL" clId="{21A0DEC0-7EFD-4EF0-9D03-5DC6B0BF58BA}" dt="2024-01-18T08:21:47.306" v="11826" actId="14100"/>
          <ac:spMkLst>
            <pc:docMk/>
            <pc:sldMk cId="1081430959" sldId="394"/>
            <ac:spMk id="7" creationId="{19AB0D0F-25C4-BA4F-DD9C-447C128147C3}"/>
          </ac:spMkLst>
        </pc:spChg>
      </pc:sldChg>
      <pc:sldChg chg="addSp delSp modSp new mod modNotesTx">
        <pc:chgData name="Chris Klug" userId="6fd0fc52-eb5d-4208-bee4-33e0840f7931" providerId="ADAL" clId="{21A0DEC0-7EFD-4EF0-9D03-5DC6B0BF58BA}" dt="2024-01-24T11:21:29.534" v="27309" actId="478"/>
        <pc:sldMkLst>
          <pc:docMk/>
          <pc:sldMk cId="3117113051" sldId="395"/>
        </pc:sldMkLst>
        <pc:spChg chg="del">
          <ac:chgData name="Chris Klug" userId="6fd0fc52-eb5d-4208-bee4-33e0840f7931" providerId="ADAL" clId="{21A0DEC0-7EFD-4EF0-9D03-5DC6B0BF58BA}" dt="2024-01-24T11:20:00.181" v="27294" actId="478"/>
          <ac:spMkLst>
            <pc:docMk/>
            <pc:sldMk cId="3117113051" sldId="395"/>
            <ac:spMk id="2" creationId="{262ECA03-B97A-4799-9F51-2FB1C2438CEF}"/>
          </ac:spMkLst>
        </pc:spChg>
        <pc:spChg chg="del">
          <ac:chgData name="Chris Klug" userId="6fd0fc52-eb5d-4208-bee4-33e0840f7931" providerId="ADAL" clId="{21A0DEC0-7EFD-4EF0-9D03-5DC6B0BF58BA}" dt="2024-01-18T08:23:19.729" v="12114" actId="478"/>
          <ac:spMkLst>
            <pc:docMk/>
            <pc:sldMk cId="3117113051" sldId="395"/>
            <ac:spMk id="2" creationId="{53D7AEED-5D91-1F7B-E261-A1C446FA5E26}"/>
          </ac:spMkLst>
        </pc:spChg>
        <pc:spChg chg="add mod">
          <ac:chgData name="Chris Klug" userId="6fd0fc52-eb5d-4208-bee4-33e0840f7931" providerId="ADAL" clId="{21A0DEC0-7EFD-4EF0-9D03-5DC6B0BF58BA}" dt="2024-01-18T08:27:46.830" v="12272" actId="1076"/>
          <ac:spMkLst>
            <pc:docMk/>
            <pc:sldMk cId="3117113051" sldId="395"/>
            <ac:spMk id="3" creationId="{02132F2B-4C28-C353-36F0-802BE60280BE}"/>
          </ac:spMkLst>
        </pc:spChg>
        <pc:spChg chg="add mod">
          <ac:chgData name="Chris Klug" userId="6fd0fc52-eb5d-4208-bee4-33e0840f7931" providerId="ADAL" clId="{21A0DEC0-7EFD-4EF0-9D03-5DC6B0BF58BA}" dt="2024-01-18T08:27:46.830" v="12272" actId="1076"/>
          <ac:spMkLst>
            <pc:docMk/>
            <pc:sldMk cId="3117113051" sldId="395"/>
            <ac:spMk id="4" creationId="{670EDB1B-080C-F750-BD80-9563EF686FF9}"/>
          </ac:spMkLst>
        </pc:spChg>
        <pc:spChg chg="add mod">
          <ac:chgData name="Chris Klug" userId="6fd0fc52-eb5d-4208-bee4-33e0840f7931" providerId="ADAL" clId="{21A0DEC0-7EFD-4EF0-9D03-5DC6B0BF58BA}" dt="2024-01-18T08:27:46.830" v="12272" actId="1076"/>
          <ac:spMkLst>
            <pc:docMk/>
            <pc:sldMk cId="3117113051" sldId="395"/>
            <ac:spMk id="5" creationId="{D0230221-C134-F2A7-5630-8FB1D779EFEB}"/>
          </ac:spMkLst>
        </pc:spChg>
        <pc:spChg chg="del">
          <ac:chgData name="Chris Klug" userId="6fd0fc52-eb5d-4208-bee4-33e0840f7931" providerId="ADAL" clId="{21A0DEC0-7EFD-4EF0-9D03-5DC6B0BF58BA}" dt="2024-01-24T11:20:00.181" v="27294" actId="478"/>
          <ac:spMkLst>
            <pc:docMk/>
            <pc:sldMk cId="3117113051" sldId="395"/>
            <ac:spMk id="6" creationId="{524B0857-57EF-B540-D233-25F3D476AFE0}"/>
          </ac:spMkLst>
        </pc:spChg>
        <pc:spChg chg="del">
          <ac:chgData name="Chris Klug" userId="6fd0fc52-eb5d-4208-bee4-33e0840f7931" providerId="ADAL" clId="{21A0DEC0-7EFD-4EF0-9D03-5DC6B0BF58BA}" dt="2024-01-24T11:20:00.181" v="27294" actId="478"/>
          <ac:spMkLst>
            <pc:docMk/>
            <pc:sldMk cId="3117113051" sldId="395"/>
            <ac:spMk id="7" creationId="{E16D221D-EBF7-0AEF-246A-3EB286CD901A}"/>
          </ac:spMkLst>
        </pc:spChg>
        <pc:spChg chg="del">
          <ac:chgData name="Chris Klug" userId="6fd0fc52-eb5d-4208-bee4-33e0840f7931" providerId="ADAL" clId="{21A0DEC0-7EFD-4EF0-9D03-5DC6B0BF58BA}" dt="2024-01-24T11:20:00.181" v="27294" actId="478"/>
          <ac:spMkLst>
            <pc:docMk/>
            <pc:sldMk cId="3117113051" sldId="395"/>
            <ac:spMk id="8" creationId="{4A8B217A-0D12-5644-B299-6970551B1780}"/>
          </ac:spMkLst>
        </pc:spChg>
        <pc:spChg chg="del">
          <ac:chgData name="Chris Klug" userId="6fd0fc52-eb5d-4208-bee4-33e0840f7931" providerId="ADAL" clId="{21A0DEC0-7EFD-4EF0-9D03-5DC6B0BF58BA}" dt="2024-01-24T11:20:00.181" v="27294" actId="478"/>
          <ac:spMkLst>
            <pc:docMk/>
            <pc:sldMk cId="3117113051" sldId="395"/>
            <ac:spMk id="23" creationId="{AFA4EF32-E3DA-35B1-C6DA-88DD0ABFE000}"/>
          </ac:spMkLst>
        </pc:spChg>
        <pc:spChg chg="del">
          <ac:chgData name="Chris Klug" userId="6fd0fc52-eb5d-4208-bee4-33e0840f7931" providerId="ADAL" clId="{21A0DEC0-7EFD-4EF0-9D03-5DC6B0BF58BA}" dt="2024-01-24T11:20:00.181" v="27294" actId="478"/>
          <ac:spMkLst>
            <pc:docMk/>
            <pc:sldMk cId="3117113051" sldId="395"/>
            <ac:spMk id="24" creationId="{49D34D05-D321-C16A-DFE2-EA6D34794497}"/>
          </ac:spMkLst>
        </pc:spChg>
        <pc:spChg chg="del">
          <ac:chgData name="Chris Klug" userId="6fd0fc52-eb5d-4208-bee4-33e0840f7931" providerId="ADAL" clId="{21A0DEC0-7EFD-4EF0-9D03-5DC6B0BF58BA}" dt="2024-01-24T11:20:00.181" v="27294" actId="478"/>
          <ac:spMkLst>
            <pc:docMk/>
            <pc:sldMk cId="3117113051" sldId="395"/>
            <ac:spMk id="25" creationId="{4B7BB3EA-1763-DC83-72F1-3FF817B2DD02}"/>
          </ac:spMkLst>
        </pc:spChg>
        <pc:spChg chg="del">
          <ac:chgData name="Chris Klug" userId="6fd0fc52-eb5d-4208-bee4-33e0840f7931" providerId="ADAL" clId="{21A0DEC0-7EFD-4EF0-9D03-5DC6B0BF58BA}" dt="2024-01-24T11:20:00.181" v="27294" actId="478"/>
          <ac:spMkLst>
            <pc:docMk/>
            <pc:sldMk cId="3117113051" sldId="395"/>
            <ac:spMk id="32" creationId="{8516D4D0-1017-82C2-EB15-B09F25178581}"/>
          </ac:spMkLst>
        </pc:spChg>
        <pc:spChg chg="del">
          <ac:chgData name="Chris Klug" userId="6fd0fc52-eb5d-4208-bee4-33e0840f7931" providerId="ADAL" clId="{21A0DEC0-7EFD-4EF0-9D03-5DC6B0BF58BA}" dt="2024-01-24T11:20:15.301" v="27295" actId="478"/>
          <ac:spMkLst>
            <pc:docMk/>
            <pc:sldMk cId="3117113051" sldId="395"/>
            <ac:spMk id="59" creationId="{AD406B99-ED8C-33B1-743E-8BF7EBF077EB}"/>
          </ac:spMkLst>
        </pc:spChg>
        <pc:spChg chg="del">
          <ac:chgData name="Chris Klug" userId="6fd0fc52-eb5d-4208-bee4-33e0840f7931" providerId="ADAL" clId="{21A0DEC0-7EFD-4EF0-9D03-5DC6B0BF58BA}" dt="2024-01-24T11:20:15.301" v="27295" actId="478"/>
          <ac:spMkLst>
            <pc:docMk/>
            <pc:sldMk cId="3117113051" sldId="395"/>
            <ac:spMk id="60" creationId="{ECB89C92-4976-C726-6149-426D934F6B91}"/>
          </ac:spMkLst>
        </pc:spChg>
        <pc:spChg chg="del">
          <ac:chgData name="Chris Klug" userId="6fd0fc52-eb5d-4208-bee4-33e0840f7931" providerId="ADAL" clId="{21A0DEC0-7EFD-4EF0-9D03-5DC6B0BF58BA}" dt="2024-01-24T11:20:15.301" v="27295" actId="478"/>
          <ac:spMkLst>
            <pc:docMk/>
            <pc:sldMk cId="3117113051" sldId="395"/>
            <ac:spMk id="61" creationId="{2DBF8D63-090D-D85E-082E-595AA8B65D4D}"/>
          </ac:spMkLst>
        </pc:spChg>
        <pc:spChg chg="del">
          <ac:chgData name="Chris Klug" userId="6fd0fc52-eb5d-4208-bee4-33e0840f7931" providerId="ADAL" clId="{21A0DEC0-7EFD-4EF0-9D03-5DC6B0BF58BA}" dt="2024-01-24T11:20:15.301" v="27295" actId="478"/>
          <ac:spMkLst>
            <pc:docMk/>
            <pc:sldMk cId="3117113051" sldId="395"/>
            <ac:spMk id="62" creationId="{F386048F-A38E-C900-18D0-F3140B24A613}"/>
          </ac:spMkLst>
        </pc:spChg>
        <pc:spChg chg="del">
          <ac:chgData name="Chris Klug" userId="6fd0fc52-eb5d-4208-bee4-33e0840f7931" providerId="ADAL" clId="{21A0DEC0-7EFD-4EF0-9D03-5DC6B0BF58BA}" dt="2024-01-24T11:20:15.301" v="27295" actId="478"/>
          <ac:spMkLst>
            <pc:docMk/>
            <pc:sldMk cId="3117113051" sldId="395"/>
            <ac:spMk id="63" creationId="{D0CE921F-2C88-3475-5508-5DD01FA88E96}"/>
          </ac:spMkLst>
        </pc:spChg>
        <pc:spChg chg="del">
          <ac:chgData name="Chris Klug" userId="6fd0fc52-eb5d-4208-bee4-33e0840f7931" providerId="ADAL" clId="{21A0DEC0-7EFD-4EF0-9D03-5DC6B0BF58BA}" dt="2024-01-24T11:20:15.301" v="27295" actId="478"/>
          <ac:spMkLst>
            <pc:docMk/>
            <pc:sldMk cId="3117113051" sldId="395"/>
            <ac:spMk id="64" creationId="{17E716FF-1CDE-CC76-521D-569D86A219B0}"/>
          </ac:spMkLst>
        </pc:spChg>
        <pc:spChg chg="del">
          <ac:chgData name="Chris Klug" userId="6fd0fc52-eb5d-4208-bee4-33e0840f7931" providerId="ADAL" clId="{21A0DEC0-7EFD-4EF0-9D03-5DC6B0BF58BA}" dt="2024-01-24T11:20:15.301" v="27295" actId="478"/>
          <ac:spMkLst>
            <pc:docMk/>
            <pc:sldMk cId="3117113051" sldId="395"/>
            <ac:spMk id="65" creationId="{344368B0-B8D8-481D-2A5A-E91EA8B4E962}"/>
          </ac:spMkLst>
        </pc:spChg>
        <pc:spChg chg="del">
          <ac:chgData name="Chris Klug" userId="6fd0fc52-eb5d-4208-bee4-33e0840f7931" providerId="ADAL" clId="{21A0DEC0-7EFD-4EF0-9D03-5DC6B0BF58BA}" dt="2024-01-24T11:20:15.301" v="27295" actId="478"/>
          <ac:spMkLst>
            <pc:docMk/>
            <pc:sldMk cId="3117113051" sldId="395"/>
            <ac:spMk id="66" creationId="{3C76416E-C39C-CD26-786E-87C018D8829A}"/>
          </ac:spMkLst>
        </pc:spChg>
        <pc:spChg chg="del">
          <ac:chgData name="Chris Klug" userId="6fd0fc52-eb5d-4208-bee4-33e0840f7931" providerId="ADAL" clId="{21A0DEC0-7EFD-4EF0-9D03-5DC6B0BF58BA}" dt="2024-01-24T11:20:15.301" v="27295" actId="478"/>
          <ac:spMkLst>
            <pc:docMk/>
            <pc:sldMk cId="3117113051" sldId="395"/>
            <ac:spMk id="67" creationId="{E1FB6C5D-F0B7-2447-F19E-E2843E97120E}"/>
          </ac:spMkLst>
        </pc:spChg>
        <pc:spChg chg="del">
          <ac:chgData name="Chris Klug" userId="6fd0fc52-eb5d-4208-bee4-33e0840f7931" providerId="ADAL" clId="{21A0DEC0-7EFD-4EF0-9D03-5DC6B0BF58BA}" dt="2024-01-24T11:20:15.301" v="27295" actId="478"/>
          <ac:spMkLst>
            <pc:docMk/>
            <pc:sldMk cId="3117113051" sldId="395"/>
            <ac:spMk id="68" creationId="{D33EBCD4-6C98-9D0D-2559-0194936AE3D1}"/>
          </ac:spMkLst>
        </pc:spChg>
        <pc:spChg chg="del mod">
          <ac:chgData name="Chris Klug" userId="6fd0fc52-eb5d-4208-bee4-33e0840f7931" providerId="ADAL" clId="{21A0DEC0-7EFD-4EF0-9D03-5DC6B0BF58BA}" dt="2024-01-24T11:21:29.534" v="27309" actId="478"/>
          <ac:spMkLst>
            <pc:docMk/>
            <pc:sldMk cId="3117113051" sldId="395"/>
            <ac:spMk id="90" creationId="{6744EF19-DD96-AE03-C60B-765A174C6762}"/>
          </ac:spMkLst>
        </pc:spChg>
        <pc:spChg chg="del">
          <ac:chgData name="Chris Klug" userId="6fd0fc52-eb5d-4208-bee4-33e0840f7931" providerId="ADAL" clId="{21A0DEC0-7EFD-4EF0-9D03-5DC6B0BF58BA}" dt="2024-01-24T11:21:29.534" v="27309" actId="478"/>
          <ac:spMkLst>
            <pc:docMk/>
            <pc:sldMk cId="3117113051" sldId="395"/>
            <ac:spMk id="94" creationId="{2A45AE7D-11F6-8B6D-17F7-372C9327AB9D}"/>
          </ac:spMkLst>
        </pc:spChg>
        <pc:cxnChg chg="del mod">
          <ac:chgData name="Chris Klug" userId="6fd0fc52-eb5d-4208-bee4-33e0840f7931" providerId="ADAL" clId="{21A0DEC0-7EFD-4EF0-9D03-5DC6B0BF58BA}" dt="2024-01-24T11:20:00.181" v="27294" actId="478"/>
          <ac:cxnSpMkLst>
            <pc:docMk/>
            <pc:sldMk cId="3117113051" sldId="395"/>
            <ac:cxnSpMk id="15" creationId="{14789C48-994E-41B2-5A57-ED34254A0B3F}"/>
          </ac:cxnSpMkLst>
        </pc:cxnChg>
        <pc:cxnChg chg="del mod">
          <ac:chgData name="Chris Klug" userId="6fd0fc52-eb5d-4208-bee4-33e0840f7931" providerId="ADAL" clId="{21A0DEC0-7EFD-4EF0-9D03-5DC6B0BF58BA}" dt="2024-01-24T11:20:00.181" v="27294" actId="478"/>
          <ac:cxnSpMkLst>
            <pc:docMk/>
            <pc:sldMk cId="3117113051" sldId="395"/>
            <ac:cxnSpMk id="17" creationId="{DDF01981-7D24-49E7-39F0-86163262F55F}"/>
          </ac:cxnSpMkLst>
        </pc:cxnChg>
        <pc:cxnChg chg="del mod">
          <ac:chgData name="Chris Klug" userId="6fd0fc52-eb5d-4208-bee4-33e0840f7931" providerId="ADAL" clId="{21A0DEC0-7EFD-4EF0-9D03-5DC6B0BF58BA}" dt="2024-01-24T11:20:00.181" v="27294" actId="478"/>
          <ac:cxnSpMkLst>
            <pc:docMk/>
            <pc:sldMk cId="3117113051" sldId="395"/>
            <ac:cxnSpMk id="20" creationId="{3000A87A-4B52-4E7E-7D5E-D9AE2C8CFB63}"/>
          </ac:cxnSpMkLst>
        </pc:cxnChg>
        <pc:cxnChg chg="del mod">
          <ac:chgData name="Chris Klug" userId="6fd0fc52-eb5d-4208-bee4-33e0840f7931" providerId="ADAL" clId="{21A0DEC0-7EFD-4EF0-9D03-5DC6B0BF58BA}" dt="2024-01-24T11:20:00.181" v="27294" actId="478"/>
          <ac:cxnSpMkLst>
            <pc:docMk/>
            <pc:sldMk cId="3117113051" sldId="395"/>
            <ac:cxnSpMk id="29" creationId="{B1847A01-5104-A858-8A05-68B0513600CC}"/>
          </ac:cxnSpMkLst>
        </pc:cxnChg>
        <pc:cxnChg chg="del">
          <ac:chgData name="Chris Klug" userId="6fd0fc52-eb5d-4208-bee4-33e0840f7931" providerId="ADAL" clId="{21A0DEC0-7EFD-4EF0-9D03-5DC6B0BF58BA}" dt="2024-01-24T11:20:00.181" v="27294" actId="478"/>
          <ac:cxnSpMkLst>
            <pc:docMk/>
            <pc:sldMk cId="3117113051" sldId="395"/>
            <ac:cxnSpMk id="50" creationId="{CEA060EC-7F7D-44BF-A6B9-D0D67ABAADC5}"/>
          </ac:cxnSpMkLst>
        </pc:cxnChg>
        <pc:cxnChg chg="del">
          <ac:chgData name="Chris Klug" userId="6fd0fc52-eb5d-4208-bee4-33e0840f7931" providerId="ADAL" clId="{21A0DEC0-7EFD-4EF0-9D03-5DC6B0BF58BA}" dt="2024-01-24T11:20:00.181" v="27294" actId="478"/>
          <ac:cxnSpMkLst>
            <pc:docMk/>
            <pc:sldMk cId="3117113051" sldId="395"/>
            <ac:cxnSpMk id="53" creationId="{24528EDA-55A9-4FAE-5557-2E6E5EA1D095}"/>
          </ac:cxnSpMkLst>
        </pc:cxnChg>
        <pc:cxnChg chg="del mod">
          <ac:chgData name="Chris Klug" userId="6fd0fc52-eb5d-4208-bee4-33e0840f7931" providerId="ADAL" clId="{21A0DEC0-7EFD-4EF0-9D03-5DC6B0BF58BA}" dt="2024-01-24T11:20:15.301" v="27295" actId="478"/>
          <ac:cxnSpMkLst>
            <pc:docMk/>
            <pc:sldMk cId="3117113051" sldId="395"/>
            <ac:cxnSpMk id="69" creationId="{EFAF1B50-34DF-C65A-9B89-1D5D71002F17}"/>
          </ac:cxnSpMkLst>
        </pc:cxnChg>
        <pc:cxnChg chg="del mod">
          <ac:chgData name="Chris Klug" userId="6fd0fc52-eb5d-4208-bee4-33e0840f7931" providerId="ADAL" clId="{21A0DEC0-7EFD-4EF0-9D03-5DC6B0BF58BA}" dt="2024-01-24T11:20:15.301" v="27295" actId="478"/>
          <ac:cxnSpMkLst>
            <pc:docMk/>
            <pc:sldMk cId="3117113051" sldId="395"/>
            <ac:cxnSpMk id="72" creationId="{32C4A72E-0C95-87E3-F32B-2CE8CD39DC96}"/>
          </ac:cxnSpMkLst>
        </pc:cxnChg>
        <pc:cxnChg chg="del mod">
          <ac:chgData name="Chris Klug" userId="6fd0fc52-eb5d-4208-bee4-33e0840f7931" providerId="ADAL" clId="{21A0DEC0-7EFD-4EF0-9D03-5DC6B0BF58BA}" dt="2024-01-24T11:20:15.301" v="27295" actId="478"/>
          <ac:cxnSpMkLst>
            <pc:docMk/>
            <pc:sldMk cId="3117113051" sldId="395"/>
            <ac:cxnSpMk id="76" creationId="{C04F4B78-DF53-89C7-FCEA-C1D57375AB92}"/>
          </ac:cxnSpMkLst>
        </pc:cxnChg>
        <pc:cxnChg chg="del mod">
          <ac:chgData name="Chris Klug" userId="6fd0fc52-eb5d-4208-bee4-33e0840f7931" providerId="ADAL" clId="{21A0DEC0-7EFD-4EF0-9D03-5DC6B0BF58BA}" dt="2024-01-24T11:20:15.301" v="27295" actId="478"/>
          <ac:cxnSpMkLst>
            <pc:docMk/>
            <pc:sldMk cId="3117113051" sldId="395"/>
            <ac:cxnSpMk id="79" creationId="{A4059F2F-D43F-C5B8-2D40-3AEEE282DAFD}"/>
          </ac:cxnSpMkLst>
        </pc:cxnChg>
        <pc:cxnChg chg="del mod">
          <ac:chgData name="Chris Klug" userId="6fd0fc52-eb5d-4208-bee4-33e0840f7931" providerId="ADAL" clId="{21A0DEC0-7EFD-4EF0-9D03-5DC6B0BF58BA}" dt="2024-01-24T11:20:15.301" v="27295" actId="478"/>
          <ac:cxnSpMkLst>
            <pc:docMk/>
            <pc:sldMk cId="3117113051" sldId="395"/>
            <ac:cxnSpMk id="82" creationId="{3D5B1FDD-B43B-17CE-C71E-9C6C056F753F}"/>
          </ac:cxnSpMkLst>
        </pc:cxnChg>
        <pc:cxnChg chg="del">
          <ac:chgData name="Chris Klug" userId="6fd0fc52-eb5d-4208-bee4-33e0840f7931" providerId="ADAL" clId="{21A0DEC0-7EFD-4EF0-9D03-5DC6B0BF58BA}" dt="2024-01-24T11:20:15.301" v="27295" actId="478"/>
          <ac:cxnSpMkLst>
            <pc:docMk/>
            <pc:sldMk cId="3117113051" sldId="395"/>
            <ac:cxnSpMk id="86" creationId="{E628FFFA-3250-0177-7A6E-F151F6A60C94}"/>
          </ac:cxnSpMkLst>
        </pc:cxnChg>
        <pc:cxnChg chg="del">
          <ac:chgData name="Chris Klug" userId="6fd0fc52-eb5d-4208-bee4-33e0840f7931" providerId="ADAL" clId="{21A0DEC0-7EFD-4EF0-9D03-5DC6B0BF58BA}" dt="2024-01-24T11:20:15.301" v="27295" actId="478"/>
          <ac:cxnSpMkLst>
            <pc:docMk/>
            <pc:sldMk cId="3117113051" sldId="395"/>
            <ac:cxnSpMk id="88" creationId="{60AE938D-AA6E-4199-7781-5B29AB6D45E2}"/>
          </ac:cxnSpMkLst>
        </pc:cxnChg>
      </pc:sldChg>
      <pc:sldChg chg="addSp modSp mod modNotesTx">
        <pc:chgData name="Chris Klug" userId="6fd0fc52-eb5d-4208-bee4-33e0840f7931" providerId="ADAL" clId="{21A0DEC0-7EFD-4EF0-9D03-5DC6B0BF58BA}" dt="2024-01-24T11:36:46.938" v="27928" actId="14100"/>
        <pc:sldMkLst>
          <pc:docMk/>
          <pc:sldMk cId="1142029860" sldId="396"/>
        </pc:sldMkLst>
        <pc:spChg chg="add mod">
          <ac:chgData name="Chris Klug" userId="6fd0fc52-eb5d-4208-bee4-33e0840f7931" providerId="ADAL" clId="{21A0DEC0-7EFD-4EF0-9D03-5DC6B0BF58BA}" dt="2024-01-24T11:36:46.938" v="27928" actId="14100"/>
          <ac:spMkLst>
            <pc:docMk/>
            <pc:sldMk cId="1142029860" sldId="396"/>
            <ac:spMk id="2" creationId="{93D19602-DA64-3D7A-17BA-0E16318D60E9}"/>
          </ac:spMkLst>
        </pc:spChg>
      </pc:sldChg>
      <pc:sldChg chg="delSp modSp mod modNotesTx">
        <pc:chgData name="Chris Klug" userId="6fd0fc52-eb5d-4208-bee4-33e0840f7931" providerId="ADAL" clId="{21A0DEC0-7EFD-4EF0-9D03-5DC6B0BF58BA}" dt="2024-01-24T11:38:20.035" v="28153" actId="478"/>
        <pc:sldMkLst>
          <pc:docMk/>
          <pc:sldMk cId="2819480631" sldId="398"/>
        </pc:sldMkLst>
        <pc:spChg chg="del">
          <ac:chgData name="Chris Klug" userId="6fd0fc52-eb5d-4208-bee4-33e0840f7931" providerId="ADAL" clId="{21A0DEC0-7EFD-4EF0-9D03-5DC6B0BF58BA}" dt="2024-01-24T11:38:18.717" v="28152" actId="478"/>
          <ac:spMkLst>
            <pc:docMk/>
            <pc:sldMk cId="2819480631" sldId="398"/>
            <ac:spMk id="22" creationId="{33ED03D8-E84D-0941-F1C2-20F83569C761}"/>
          </ac:spMkLst>
        </pc:spChg>
        <pc:cxnChg chg="del mod">
          <ac:chgData name="Chris Klug" userId="6fd0fc52-eb5d-4208-bee4-33e0840f7931" providerId="ADAL" clId="{21A0DEC0-7EFD-4EF0-9D03-5DC6B0BF58BA}" dt="2024-01-24T11:38:20.035" v="28153" actId="478"/>
          <ac:cxnSpMkLst>
            <pc:docMk/>
            <pc:sldMk cId="2819480631" sldId="398"/>
            <ac:cxnSpMk id="21" creationId="{AE8254D1-9A01-E84D-DE5D-79A744257C7C}"/>
          </ac:cxnSpMkLst>
        </pc:cxnChg>
      </pc:sldChg>
      <pc:sldChg chg="delSp modSp mod modNotesTx">
        <pc:chgData name="Chris Klug" userId="6fd0fc52-eb5d-4208-bee4-33e0840f7931" providerId="ADAL" clId="{21A0DEC0-7EFD-4EF0-9D03-5DC6B0BF58BA}" dt="2024-01-24T11:37:35.138" v="28031" actId="20577"/>
        <pc:sldMkLst>
          <pc:docMk/>
          <pc:sldMk cId="498572812" sldId="399"/>
        </pc:sldMkLst>
        <pc:spChg chg="del">
          <ac:chgData name="Chris Klug" userId="6fd0fc52-eb5d-4208-bee4-33e0840f7931" providerId="ADAL" clId="{21A0DEC0-7EFD-4EF0-9D03-5DC6B0BF58BA}" dt="2024-01-24T11:37:07.711" v="27929" actId="478"/>
          <ac:spMkLst>
            <pc:docMk/>
            <pc:sldMk cId="498572812" sldId="399"/>
            <ac:spMk id="38" creationId="{CDBA0534-373D-2FFB-45D9-6A1CC8220D1C}"/>
          </ac:spMkLst>
        </pc:spChg>
        <pc:cxnChg chg="mod">
          <ac:chgData name="Chris Klug" userId="6fd0fc52-eb5d-4208-bee4-33e0840f7931" providerId="ADAL" clId="{21A0DEC0-7EFD-4EF0-9D03-5DC6B0BF58BA}" dt="2024-01-24T11:37:12.189" v="27930" actId="14100"/>
          <ac:cxnSpMkLst>
            <pc:docMk/>
            <pc:sldMk cId="498572812" sldId="399"/>
            <ac:cxnSpMk id="36" creationId="{573137E9-61BE-72EC-C870-A9B1D4BED8E3}"/>
          </ac:cxnSpMkLst>
        </pc:cxnChg>
      </pc:sldChg>
      <pc:sldChg chg="addSp delSp modSp mod delAnim modAnim modNotesTx">
        <pc:chgData name="Chris Klug" userId="6fd0fc52-eb5d-4208-bee4-33e0840f7931" providerId="ADAL" clId="{21A0DEC0-7EFD-4EF0-9D03-5DC6B0BF58BA}" dt="2024-01-24T11:14:04.410" v="27251" actId="1076"/>
        <pc:sldMkLst>
          <pc:docMk/>
          <pc:sldMk cId="1110284086" sldId="400"/>
        </pc:sldMkLst>
        <pc:spChg chg="add mod">
          <ac:chgData name="Chris Klug" userId="6fd0fc52-eb5d-4208-bee4-33e0840f7931" providerId="ADAL" clId="{21A0DEC0-7EFD-4EF0-9D03-5DC6B0BF58BA}" dt="2024-01-24T11:14:01.063" v="27250" actId="1076"/>
          <ac:spMkLst>
            <pc:docMk/>
            <pc:sldMk cId="1110284086" sldId="400"/>
            <ac:spMk id="12" creationId="{1770E341-6D4A-96D0-4770-2C4E74331EFA}"/>
          </ac:spMkLst>
        </pc:spChg>
        <pc:spChg chg="add mod">
          <ac:chgData name="Chris Klug" userId="6fd0fc52-eb5d-4208-bee4-33e0840f7931" providerId="ADAL" clId="{21A0DEC0-7EFD-4EF0-9D03-5DC6B0BF58BA}" dt="2024-01-24T11:14:04.410" v="27251" actId="1076"/>
          <ac:spMkLst>
            <pc:docMk/>
            <pc:sldMk cId="1110284086" sldId="400"/>
            <ac:spMk id="13" creationId="{EE18B0C1-11D7-8EBC-54E6-C888EC7F3DD7}"/>
          </ac:spMkLst>
        </pc:spChg>
        <pc:picChg chg="add">
          <ac:chgData name="Chris Klug" userId="6fd0fc52-eb5d-4208-bee4-33e0840f7931" providerId="ADAL" clId="{21A0DEC0-7EFD-4EF0-9D03-5DC6B0BF58BA}" dt="2024-01-19T07:38:03.057" v="13023"/>
          <ac:picMkLst>
            <pc:docMk/>
            <pc:sldMk cId="1110284086" sldId="400"/>
            <ac:picMk id="1026" creationId="{2032605C-A0ED-44F6-BF9C-513416279287}"/>
          </ac:picMkLst>
        </pc:picChg>
        <pc:picChg chg="add mod">
          <ac:chgData name="Chris Klug" userId="6fd0fc52-eb5d-4208-bee4-33e0840f7931" providerId="ADAL" clId="{21A0DEC0-7EFD-4EF0-9D03-5DC6B0BF58BA}" dt="2024-01-19T07:40:07.253" v="13059" actId="1076"/>
          <ac:picMkLst>
            <pc:docMk/>
            <pc:sldMk cId="1110284086" sldId="400"/>
            <ac:picMk id="1028" creationId="{2ADE7E7D-E9DF-DD6D-6B31-B2C8CB49AB53}"/>
          </ac:picMkLst>
        </pc:picChg>
        <pc:cxnChg chg="add mod">
          <ac:chgData name="Chris Klug" userId="6fd0fc52-eb5d-4208-bee4-33e0840f7931" providerId="ADAL" clId="{21A0DEC0-7EFD-4EF0-9D03-5DC6B0BF58BA}" dt="2024-01-19T07:40:04.563" v="13058" actId="14100"/>
          <ac:cxnSpMkLst>
            <pc:docMk/>
            <pc:sldMk cId="1110284086" sldId="400"/>
            <ac:cxnSpMk id="11" creationId="{41E1EF6F-9456-6F6E-20FF-A49205D5AB86}"/>
          </ac:cxnSpMkLst>
        </pc:cxnChg>
        <pc:cxnChg chg="add del mod">
          <ac:chgData name="Chris Klug" userId="6fd0fc52-eb5d-4208-bee4-33e0840f7931" providerId="ADAL" clId="{21A0DEC0-7EFD-4EF0-9D03-5DC6B0BF58BA}" dt="2024-01-24T11:13:30.734" v="27242" actId="478"/>
          <ac:cxnSpMkLst>
            <pc:docMk/>
            <pc:sldMk cId="1110284086" sldId="400"/>
            <ac:cxnSpMk id="19" creationId="{656EBCD6-FF09-FC4F-2D90-FF46800FCCCB}"/>
          </ac:cxnSpMkLst>
        </pc:cxnChg>
      </pc:sldChg>
      <pc:sldChg chg="addSp delSp modSp add mod modAnim modNotesTx">
        <pc:chgData name="Chris Klug" userId="6fd0fc52-eb5d-4208-bee4-33e0840f7931" providerId="ADAL" clId="{21A0DEC0-7EFD-4EF0-9D03-5DC6B0BF58BA}" dt="2024-01-29T07:57:27.858" v="32796" actId="1036"/>
        <pc:sldMkLst>
          <pc:docMk/>
          <pc:sldMk cId="2225495227" sldId="401"/>
        </pc:sldMkLst>
        <pc:spChg chg="mod">
          <ac:chgData name="Chris Klug" userId="6fd0fc52-eb5d-4208-bee4-33e0840f7931" providerId="ADAL" clId="{21A0DEC0-7EFD-4EF0-9D03-5DC6B0BF58BA}" dt="2024-01-19T07:43:34.085" v="13083" actId="1076"/>
          <ac:spMkLst>
            <pc:docMk/>
            <pc:sldMk cId="2225495227" sldId="401"/>
            <ac:spMk id="2" creationId="{25AC8AE6-E42E-C382-62BF-4BA3A797D250}"/>
          </ac:spMkLst>
        </pc:spChg>
        <pc:spChg chg="mod">
          <ac:chgData name="Chris Klug" userId="6fd0fc52-eb5d-4208-bee4-33e0840f7931" providerId="ADAL" clId="{21A0DEC0-7EFD-4EF0-9D03-5DC6B0BF58BA}" dt="2024-01-24T11:15:42.895" v="27255" actId="14100"/>
          <ac:spMkLst>
            <pc:docMk/>
            <pc:sldMk cId="2225495227" sldId="401"/>
            <ac:spMk id="4" creationId="{F9A8F5CF-D3CA-1B8B-04DA-BE62D19509E3}"/>
          </ac:spMkLst>
        </pc:spChg>
        <pc:spChg chg="mod">
          <ac:chgData name="Chris Klug" userId="6fd0fc52-eb5d-4208-bee4-33e0840f7931" providerId="ADAL" clId="{21A0DEC0-7EFD-4EF0-9D03-5DC6B0BF58BA}" dt="2024-01-29T07:56:39.655" v="32790" actId="1035"/>
          <ac:spMkLst>
            <pc:docMk/>
            <pc:sldMk cId="2225495227" sldId="401"/>
            <ac:spMk id="5" creationId="{62B5B49E-C021-8754-D7EC-8FFF26894684}"/>
          </ac:spMkLst>
        </pc:spChg>
        <pc:spChg chg="mod">
          <ac:chgData name="Chris Klug" userId="6fd0fc52-eb5d-4208-bee4-33e0840f7931" providerId="ADAL" clId="{21A0DEC0-7EFD-4EF0-9D03-5DC6B0BF58BA}" dt="2024-01-19T07:41:12.448" v="13067" actId="1076"/>
          <ac:spMkLst>
            <pc:docMk/>
            <pc:sldMk cId="2225495227" sldId="401"/>
            <ac:spMk id="6" creationId="{FFB5FA09-56F2-73C4-6A94-8EA57C926DCC}"/>
          </ac:spMkLst>
        </pc:spChg>
        <pc:spChg chg="del mod">
          <ac:chgData name="Chris Klug" userId="6fd0fc52-eb5d-4208-bee4-33e0840f7931" providerId="ADAL" clId="{21A0DEC0-7EFD-4EF0-9D03-5DC6B0BF58BA}" dt="2024-01-19T07:42:50.695" v="13074" actId="478"/>
          <ac:spMkLst>
            <pc:docMk/>
            <pc:sldMk cId="2225495227" sldId="401"/>
            <ac:spMk id="7" creationId="{19AB0D0F-25C4-BA4F-DD9C-447C128147C3}"/>
          </ac:spMkLst>
        </pc:spChg>
        <pc:spChg chg="add mod">
          <ac:chgData name="Chris Klug" userId="6fd0fc52-eb5d-4208-bee4-33e0840f7931" providerId="ADAL" clId="{21A0DEC0-7EFD-4EF0-9D03-5DC6B0BF58BA}" dt="2024-01-24T11:16:35.762" v="27257"/>
          <ac:spMkLst>
            <pc:docMk/>
            <pc:sldMk cId="2225495227" sldId="401"/>
            <ac:spMk id="7" creationId="{A0FE5C4F-3CF4-BC42-7399-3FAA39783A01}"/>
          </ac:spMkLst>
        </pc:spChg>
        <pc:spChg chg="mod">
          <ac:chgData name="Chris Klug" userId="6fd0fc52-eb5d-4208-bee4-33e0840f7931" providerId="ADAL" clId="{21A0DEC0-7EFD-4EF0-9D03-5DC6B0BF58BA}" dt="2024-01-29T07:57:27.858" v="32796" actId="1036"/>
          <ac:spMkLst>
            <pc:docMk/>
            <pc:sldMk cId="2225495227" sldId="401"/>
            <ac:spMk id="9" creationId="{23377FEA-9AE3-1583-AC0B-3AE519A88FC1}"/>
          </ac:spMkLst>
        </pc:spChg>
        <pc:spChg chg="mod">
          <ac:chgData name="Chris Klug" userId="6fd0fc52-eb5d-4208-bee4-33e0840f7931" providerId="ADAL" clId="{21A0DEC0-7EFD-4EF0-9D03-5DC6B0BF58BA}" dt="2024-01-19T07:43:23.139" v="13081" actId="1076"/>
          <ac:spMkLst>
            <pc:docMk/>
            <pc:sldMk cId="2225495227" sldId="401"/>
            <ac:spMk id="10" creationId="{50B939AB-A63A-836C-43EC-05C0A67A92CD}"/>
          </ac:spMkLst>
        </pc:spChg>
        <pc:spChg chg="add mod">
          <ac:chgData name="Chris Klug" userId="6fd0fc52-eb5d-4208-bee4-33e0840f7931" providerId="ADAL" clId="{21A0DEC0-7EFD-4EF0-9D03-5DC6B0BF58BA}" dt="2024-01-24T11:16:35.762" v="27257"/>
          <ac:spMkLst>
            <pc:docMk/>
            <pc:sldMk cId="2225495227" sldId="401"/>
            <ac:spMk id="12" creationId="{009A40EF-0F74-29A6-BBB9-B1FC4D78DAEE}"/>
          </ac:spMkLst>
        </pc:spChg>
        <pc:picChg chg="add del mod">
          <ac:chgData name="Chris Klug" userId="6fd0fc52-eb5d-4208-bee4-33e0840f7931" providerId="ADAL" clId="{21A0DEC0-7EFD-4EF0-9D03-5DC6B0BF58BA}" dt="2024-01-19T07:42:16.485" v="13073" actId="14100"/>
          <ac:picMkLst>
            <pc:docMk/>
            <pc:sldMk cId="2225495227" sldId="401"/>
            <ac:picMk id="1028" creationId="{2ADE7E7D-E9DF-DD6D-6B31-B2C8CB49AB53}"/>
          </ac:picMkLst>
        </pc:picChg>
        <pc:cxnChg chg="add del mod">
          <ac:chgData name="Chris Klug" userId="6fd0fc52-eb5d-4208-bee4-33e0840f7931" providerId="ADAL" clId="{21A0DEC0-7EFD-4EF0-9D03-5DC6B0BF58BA}" dt="2024-01-19T07:42:16.485" v="13073" actId="14100"/>
          <ac:cxnSpMkLst>
            <pc:docMk/>
            <pc:sldMk cId="2225495227" sldId="401"/>
            <ac:cxnSpMk id="11" creationId="{41E1EF6F-9456-6F6E-20FF-A49205D5AB86}"/>
          </ac:cxnSpMkLst>
        </pc:cxnChg>
        <pc:cxnChg chg="add mod">
          <ac:chgData name="Chris Klug" userId="6fd0fc52-eb5d-4208-bee4-33e0840f7931" providerId="ADAL" clId="{21A0DEC0-7EFD-4EF0-9D03-5DC6B0BF58BA}" dt="2024-01-19T07:46:19.802" v="13370" actId="1076"/>
          <ac:cxnSpMkLst>
            <pc:docMk/>
            <pc:sldMk cId="2225495227" sldId="401"/>
            <ac:cxnSpMk id="18" creationId="{31CA021A-8699-A9D5-2598-533E0A8D08C0}"/>
          </ac:cxnSpMkLst>
        </pc:cxnChg>
        <pc:cxnChg chg="del mod">
          <ac:chgData name="Chris Klug" userId="6fd0fc52-eb5d-4208-bee4-33e0840f7931" providerId="ADAL" clId="{21A0DEC0-7EFD-4EF0-9D03-5DC6B0BF58BA}" dt="2024-01-24T11:14:33.519" v="27253" actId="478"/>
          <ac:cxnSpMkLst>
            <pc:docMk/>
            <pc:sldMk cId="2225495227" sldId="401"/>
            <ac:cxnSpMk id="19" creationId="{656EBCD6-FF09-FC4F-2D90-FF46800FCCCB}"/>
          </ac:cxnSpMkLst>
        </pc:cxnChg>
        <pc:cxnChg chg="add mod">
          <ac:chgData name="Chris Klug" userId="6fd0fc52-eb5d-4208-bee4-33e0840f7931" providerId="ADAL" clId="{21A0DEC0-7EFD-4EF0-9D03-5DC6B0BF58BA}" dt="2024-01-19T07:44:09.304" v="13087"/>
          <ac:cxnSpMkLst>
            <pc:docMk/>
            <pc:sldMk cId="2225495227" sldId="401"/>
            <ac:cxnSpMk id="25" creationId="{7EE9AF80-5D22-6D55-0DA7-85EE0C7CBF4B}"/>
          </ac:cxnSpMkLst>
        </pc:cxnChg>
        <pc:cxnChg chg="add del mod">
          <ac:chgData name="Chris Klug" userId="6fd0fc52-eb5d-4208-bee4-33e0840f7931" providerId="ADAL" clId="{21A0DEC0-7EFD-4EF0-9D03-5DC6B0BF58BA}" dt="2024-01-19T07:44:36.086" v="13091" actId="478"/>
          <ac:cxnSpMkLst>
            <pc:docMk/>
            <pc:sldMk cId="2225495227" sldId="401"/>
            <ac:cxnSpMk id="26" creationId="{FBB3D67B-545D-A182-5E6A-A0107F14F82F}"/>
          </ac:cxnSpMkLst>
        </pc:cxnChg>
        <pc:cxnChg chg="add mod">
          <ac:chgData name="Chris Klug" userId="6fd0fc52-eb5d-4208-bee4-33e0840f7931" providerId="ADAL" clId="{21A0DEC0-7EFD-4EF0-9D03-5DC6B0BF58BA}" dt="2024-01-19T07:46:38.292" v="13387" actId="14100"/>
          <ac:cxnSpMkLst>
            <pc:docMk/>
            <pc:sldMk cId="2225495227" sldId="401"/>
            <ac:cxnSpMk id="29" creationId="{3E632694-589D-F8EB-5205-C6D5B553D7C9}"/>
          </ac:cxnSpMkLst>
        </pc:cxnChg>
      </pc:sldChg>
      <pc:sldChg chg="del">
        <pc:chgData name="Chris Klug" userId="6fd0fc52-eb5d-4208-bee4-33e0840f7931" providerId="ADAL" clId="{21A0DEC0-7EFD-4EF0-9D03-5DC6B0BF58BA}" dt="2024-01-24T10:36:00.783" v="25198" actId="47"/>
        <pc:sldMkLst>
          <pc:docMk/>
          <pc:sldMk cId="1650995548" sldId="402"/>
        </pc:sldMkLst>
      </pc:sldChg>
      <pc:sldChg chg="modSp mod modNotesTx">
        <pc:chgData name="Chris Klug" userId="6fd0fc52-eb5d-4208-bee4-33e0840f7931" providerId="ADAL" clId="{21A0DEC0-7EFD-4EF0-9D03-5DC6B0BF58BA}" dt="2024-01-24T10:37:05.061" v="25388" actId="20577"/>
        <pc:sldMkLst>
          <pc:docMk/>
          <pc:sldMk cId="2240819837" sldId="403"/>
        </pc:sldMkLst>
        <pc:spChg chg="mod">
          <ac:chgData name="Chris Klug" userId="6fd0fc52-eb5d-4208-bee4-33e0840f7931" providerId="ADAL" clId="{21A0DEC0-7EFD-4EF0-9D03-5DC6B0BF58BA}" dt="2024-01-24T10:36:05.956" v="25199" actId="20577"/>
          <ac:spMkLst>
            <pc:docMk/>
            <pc:sldMk cId="2240819837" sldId="403"/>
            <ac:spMk id="2" creationId="{E06D1FA8-57FE-77E0-F4BD-E2BD2120E581}"/>
          </ac:spMkLst>
        </pc:spChg>
      </pc:sldChg>
      <pc:sldChg chg="add del">
        <pc:chgData name="Chris Klug" userId="6fd0fc52-eb5d-4208-bee4-33e0840f7931" providerId="ADAL" clId="{21A0DEC0-7EFD-4EF0-9D03-5DC6B0BF58BA}" dt="2024-01-24T10:37:21.695" v="25391" actId="47"/>
        <pc:sldMkLst>
          <pc:docMk/>
          <pc:sldMk cId="3044400240" sldId="404"/>
        </pc:sldMkLst>
      </pc:sldChg>
      <pc:sldChg chg="add del">
        <pc:chgData name="Chris Klug" userId="6fd0fc52-eb5d-4208-bee4-33e0840f7931" providerId="ADAL" clId="{21A0DEC0-7EFD-4EF0-9D03-5DC6B0BF58BA}" dt="2024-01-24T10:37:21.695" v="25391" actId="47"/>
        <pc:sldMkLst>
          <pc:docMk/>
          <pc:sldMk cId="3016730095" sldId="405"/>
        </pc:sldMkLst>
      </pc:sldChg>
      <pc:sldChg chg="modSp mod modNotesTx">
        <pc:chgData name="Chris Klug" userId="6fd0fc52-eb5d-4208-bee4-33e0840f7931" providerId="ADAL" clId="{21A0DEC0-7EFD-4EF0-9D03-5DC6B0BF58BA}" dt="2024-01-24T10:38:41.825" v="25656" actId="5793"/>
        <pc:sldMkLst>
          <pc:docMk/>
          <pc:sldMk cId="4241533248" sldId="408"/>
        </pc:sldMkLst>
        <pc:spChg chg="mod">
          <ac:chgData name="Chris Klug" userId="6fd0fc52-eb5d-4208-bee4-33e0840f7931" providerId="ADAL" clId="{21A0DEC0-7EFD-4EF0-9D03-5DC6B0BF58BA}" dt="2024-01-24T10:38:16.148" v="25535" actId="404"/>
          <ac:spMkLst>
            <pc:docMk/>
            <pc:sldMk cId="4241533248" sldId="408"/>
            <ac:spMk id="2" creationId="{E06D1FA8-57FE-77E0-F4BD-E2BD2120E581}"/>
          </ac:spMkLst>
        </pc:spChg>
      </pc:sldChg>
      <pc:sldChg chg="modNotesTx">
        <pc:chgData name="Chris Klug" userId="6fd0fc52-eb5d-4208-bee4-33e0840f7931" providerId="ADAL" clId="{21A0DEC0-7EFD-4EF0-9D03-5DC6B0BF58BA}" dt="2024-01-24T10:39:55.737" v="25829" actId="5793"/>
        <pc:sldMkLst>
          <pc:docMk/>
          <pc:sldMk cId="446208781" sldId="409"/>
        </pc:sldMkLst>
      </pc:sldChg>
      <pc:sldChg chg="modSp mod modNotesTx">
        <pc:chgData name="Chris Klug" userId="6fd0fc52-eb5d-4208-bee4-33e0840f7931" providerId="ADAL" clId="{21A0DEC0-7EFD-4EF0-9D03-5DC6B0BF58BA}" dt="2024-01-29T07:52:23.268" v="32774" actId="122"/>
        <pc:sldMkLst>
          <pc:docMk/>
          <pc:sldMk cId="2554098878" sldId="410"/>
        </pc:sldMkLst>
        <pc:spChg chg="mod">
          <ac:chgData name="Chris Klug" userId="6fd0fc52-eb5d-4208-bee4-33e0840f7931" providerId="ADAL" clId="{21A0DEC0-7EFD-4EF0-9D03-5DC6B0BF58BA}" dt="2024-01-24T10:40:23.094" v="25834" actId="1076"/>
          <ac:spMkLst>
            <pc:docMk/>
            <pc:sldMk cId="2554098878" sldId="410"/>
            <ac:spMk id="4" creationId="{EF4F6696-5ACA-94F8-1E48-C64D736C9EA9}"/>
          </ac:spMkLst>
        </pc:spChg>
        <pc:spChg chg="mod">
          <ac:chgData name="Chris Klug" userId="6fd0fc52-eb5d-4208-bee4-33e0840f7931" providerId="ADAL" clId="{21A0DEC0-7EFD-4EF0-9D03-5DC6B0BF58BA}" dt="2024-01-29T07:52:23.268" v="32774" actId="122"/>
          <ac:spMkLst>
            <pc:docMk/>
            <pc:sldMk cId="2554098878" sldId="410"/>
            <ac:spMk id="5" creationId="{39605B8B-E42A-A610-914D-DE41020D08ED}"/>
          </ac:spMkLst>
        </pc:spChg>
      </pc:sldChg>
      <pc:sldChg chg="addSp modSp modAnim modNotesTx">
        <pc:chgData name="Chris Klug" userId="6fd0fc52-eb5d-4208-bee4-33e0840f7931" providerId="ADAL" clId="{21A0DEC0-7EFD-4EF0-9D03-5DC6B0BF58BA}" dt="2024-01-24T10:43:14.180" v="26297"/>
        <pc:sldMkLst>
          <pc:docMk/>
          <pc:sldMk cId="1061475750" sldId="411"/>
        </pc:sldMkLst>
        <pc:spChg chg="add mod">
          <ac:chgData name="Chris Klug" userId="6fd0fc52-eb5d-4208-bee4-33e0840f7931" providerId="ADAL" clId="{21A0DEC0-7EFD-4EF0-9D03-5DC6B0BF58BA}" dt="2024-01-24T10:43:03.954" v="26296"/>
          <ac:spMkLst>
            <pc:docMk/>
            <pc:sldMk cId="1061475750" sldId="411"/>
            <ac:spMk id="5" creationId="{3E9E851A-F7BA-B6E6-E0BA-C3EE65C05B16}"/>
          </ac:spMkLst>
        </pc:spChg>
      </pc:sldChg>
      <pc:sldChg chg="modSp mod modNotesTx">
        <pc:chgData name="Chris Klug" userId="6fd0fc52-eb5d-4208-bee4-33e0840f7931" providerId="ADAL" clId="{21A0DEC0-7EFD-4EF0-9D03-5DC6B0BF58BA}" dt="2024-01-24T10:43:54.124" v="26376" actId="5793"/>
        <pc:sldMkLst>
          <pc:docMk/>
          <pc:sldMk cId="3264109456" sldId="412"/>
        </pc:sldMkLst>
        <pc:spChg chg="mod">
          <ac:chgData name="Chris Klug" userId="6fd0fc52-eb5d-4208-bee4-33e0840f7931" providerId="ADAL" clId="{21A0DEC0-7EFD-4EF0-9D03-5DC6B0BF58BA}" dt="2024-01-24T10:43:37.997" v="26301" actId="1076"/>
          <ac:spMkLst>
            <pc:docMk/>
            <pc:sldMk cId="3264109456" sldId="412"/>
            <ac:spMk id="4" creationId="{EF4F6696-5ACA-94F8-1E48-C64D736C9EA9}"/>
          </ac:spMkLst>
        </pc:spChg>
      </pc:sldChg>
      <pc:sldChg chg="modSp mod modNotesTx">
        <pc:chgData name="Chris Klug" userId="6fd0fc52-eb5d-4208-bee4-33e0840f7931" providerId="ADAL" clId="{21A0DEC0-7EFD-4EF0-9D03-5DC6B0BF58BA}" dt="2024-01-24T10:46:00.337" v="26700" actId="20577"/>
        <pc:sldMkLst>
          <pc:docMk/>
          <pc:sldMk cId="890321547" sldId="413"/>
        </pc:sldMkLst>
        <pc:spChg chg="mod">
          <ac:chgData name="Chris Klug" userId="6fd0fc52-eb5d-4208-bee4-33e0840f7931" providerId="ADAL" clId="{21A0DEC0-7EFD-4EF0-9D03-5DC6B0BF58BA}" dt="2024-01-24T10:44:14.907" v="26384" actId="1076"/>
          <ac:spMkLst>
            <pc:docMk/>
            <pc:sldMk cId="890321547" sldId="413"/>
            <ac:spMk id="4" creationId="{EF4F6696-5ACA-94F8-1E48-C64D736C9EA9}"/>
          </ac:spMkLst>
        </pc:spChg>
      </pc:sldChg>
      <pc:sldChg chg="modSp mod modNotesTx">
        <pc:chgData name="Chris Klug" userId="6fd0fc52-eb5d-4208-bee4-33e0840f7931" providerId="ADAL" clId="{21A0DEC0-7EFD-4EF0-9D03-5DC6B0BF58BA}" dt="2024-01-29T07:53:53.726" v="32778" actId="1076"/>
        <pc:sldMkLst>
          <pc:docMk/>
          <pc:sldMk cId="2100840529" sldId="414"/>
        </pc:sldMkLst>
        <pc:spChg chg="mod">
          <ac:chgData name="Chris Klug" userId="6fd0fc52-eb5d-4208-bee4-33e0840f7931" providerId="ADAL" clId="{21A0DEC0-7EFD-4EF0-9D03-5DC6B0BF58BA}" dt="2024-01-29T07:53:53.726" v="32778" actId="1076"/>
          <ac:spMkLst>
            <pc:docMk/>
            <pc:sldMk cId="2100840529" sldId="414"/>
            <ac:spMk id="4" creationId="{EF4F6696-5ACA-94F8-1E48-C64D736C9EA9}"/>
          </ac:spMkLst>
        </pc:spChg>
      </pc:sldChg>
      <pc:sldChg chg="modSp mod modNotesTx">
        <pc:chgData name="Chris Klug" userId="6fd0fc52-eb5d-4208-bee4-33e0840f7931" providerId="ADAL" clId="{21A0DEC0-7EFD-4EF0-9D03-5DC6B0BF58BA}" dt="2024-01-24T10:46:21.030" v="26739" actId="20577"/>
        <pc:sldMkLst>
          <pc:docMk/>
          <pc:sldMk cId="2835038216" sldId="415"/>
        </pc:sldMkLst>
        <pc:spChg chg="mod">
          <ac:chgData name="Chris Klug" userId="6fd0fc52-eb5d-4208-bee4-33e0840f7931" providerId="ADAL" clId="{21A0DEC0-7EFD-4EF0-9D03-5DC6B0BF58BA}" dt="2024-01-24T10:45:02.102" v="26543" actId="14100"/>
          <ac:spMkLst>
            <pc:docMk/>
            <pc:sldMk cId="2835038216" sldId="415"/>
            <ac:spMk id="4" creationId="{EF4F6696-5ACA-94F8-1E48-C64D736C9EA9}"/>
          </ac:spMkLst>
        </pc:spChg>
      </pc:sldChg>
      <pc:sldChg chg="modSp mod">
        <pc:chgData name="Chris Klug" userId="6fd0fc52-eb5d-4208-bee4-33e0840f7931" providerId="ADAL" clId="{21A0DEC0-7EFD-4EF0-9D03-5DC6B0BF58BA}" dt="2024-02-07T09:39:02.889" v="33414" actId="1076"/>
        <pc:sldMkLst>
          <pc:docMk/>
          <pc:sldMk cId="2936613438" sldId="416"/>
        </pc:sldMkLst>
        <pc:spChg chg="mod">
          <ac:chgData name="Chris Klug" userId="6fd0fc52-eb5d-4208-bee4-33e0840f7931" providerId="ADAL" clId="{21A0DEC0-7EFD-4EF0-9D03-5DC6B0BF58BA}" dt="2024-02-07T09:38:59.936" v="33413" actId="1076"/>
          <ac:spMkLst>
            <pc:docMk/>
            <pc:sldMk cId="2936613438" sldId="416"/>
            <ac:spMk id="2" creationId="{E06D1FA8-57FE-77E0-F4BD-E2BD2120E581}"/>
          </ac:spMkLst>
        </pc:spChg>
        <pc:spChg chg="mod">
          <ac:chgData name="Chris Klug" userId="6fd0fc52-eb5d-4208-bee4-33e0840f7931" providerId="ADAL" clId="{21A0DEC0-7EFD-4EF0-9D03-5DC6B0BF58BA}" dt="2024-01-24T11:07:39.441" v="26981" actId="1076"/>
          <ac:spMkLst>
            <pc:docMk/>
            <pc:sldMk cId="2936613438" sldId="416"/>
            <ac:spMk id="3" creationId="{47642434-4B0F-7917-9BCC-E365650498FD}"/>
          </ac:spMkLst>
        </pc:spChg>
        <pc:spChg chg="mod">
          <ac:chgData name="Chris Klug" userId="6fd0fc52-eb5d-4208-bee4-33e0840f7931" providerId="ADAL" clId="{21A0DEC0-7EFD-4EF0-9D03-5DC6B0BF58BA}" dt="2024-02-07T09:39:02.889" v="33414" actId="1076"/>
          <ac:spMkLst>
            <pc:docMk/>
            <pc:sldMk cId="2936613438" sldId="416"/>
            <ac:spMk id="4" creationId="{6B2D3C61-C154-E9AA-60DB-EADA4D45B337}"/>
          </ac:spMkLst>
        </pc:spChg>
      </pc:sldChg>
      <pc:sldChg chg="addSp modSp mod modNotesTx">
        <pc:chgData name="Chris Klug" userId="6fd0fc52-eb5d-4208-bee4-33e0840f7931" providerId="ADAL" clId="{21A0DEC0-7EFD-4EF0-9D03-5DC6B0BF58BA}" dt="2024-02-07T09:43:54.657" v="33485" actId="1076"/>
        <pc:sldMkLst>
          <pc:docMk/>
          <pc:sldMk cId="157058786" sldId="417"/>
        </pc:sldMkLst>
        <pc:spChg chg="add mod">
          <ac:chgData name="Chris Klug" userId="6fd0fc52-eb5d-4208-bee4-33e0840f7931" providerId="ADAL" clId="{21A0DEC0-7EFD-4EF0-9D03-5DC6B0BF58BA}" dt="2024-02-07T09:43:30.909" v="33477" actId="688"/>
          <ac:spMkLst>
            <pc:docMk/>
            <pc:sldMk cId="157058786" sldId="417"/>
            <ac:spMk id="2" creationId="{C6158F2B-2539-AFD4-2BA8-07F293FD556C}"/>
          </ac:spMkLst>
        </pc:spChg>
        <pc:spChg chg="add mod">
          <ac:chgData name="Chris Klug" userId="6fd0fc52-eb5d-4208-bee4-33e0840f7931" providerId="ADAL" clId="{21A0DEC0-7EFD-4EF0-9D03-5DC6B0BF58BA}" dt="2024-02-07T09:43:54.657" v="33485" actId="1076"/>
          <ac:spMkLst>
            <pc:docMk/>
            <pc:sldMk cId="157058786" sldId="417"/>
            <ac:spMk id="3" creationId="{9A36EF6C-3CEF-2474-037C-75FD40E0603F}"/>
          </ac:spMkLst>
        </pc:spChg>
        <pc:spChg chg="mod">
          <ac:chgData name="Chris Klug" userId="6fd0fc52-eb5d-4208-bee4-33e0840f7931" providerId="ADAL" clId="{21A0DEC0-7EFD-4EF0-9D03-5DC6B0BF58BA}" dt="2024-02-07T09:43:18.047" v="33472" actId="20577"/>
          <ac:spMkLst>
            <pc:docMk/>
            <pc:sldMk cId="157058786" sldId="417"/>
            <ac:spMk id="70" creationId="{E5FD12DE-1B16-56B0-963A-48A9746207D5}"/>
          </ac:spMkLst>
        </pc:spChg>
        <pc:spChg chg="mod">
          <ac:chgData name="Chris Klug" userId="6fd0fc52-eb5d-4208-bee4-33e0840f7931" providerId="ADAL" clId="{21A0DEC0-7EFD-4EF0-9D03-5DC6B0BF58BA}" dt="2024-02-07T09:43:04.186" v="33463" actId="20577"/>
          <ac:spMkLst>
            <pc:docMk/>
            <pc:sldMk cId="157058786" sldId="417"/>
            <ac:spMk id="71" creationId="{67F3E2C0-E4F7-3AE4-9B65-31D091DB93CA}"/>
          </ac:spMkLst>
        </pc:spChg>
      </pc:sldChg>
      <pc:sldChg chg="modSp mod ord modNotesTx">
        <pc:chgData name="Chris Klug" userId="6fd0fc52-eb5d-4208-bee4-33e0840f7931" providerId="ADAL" clId="{21A0DEC0-7EFD-4EF0-9D03-5DC6B0BF58BA}" dt="2024-01-24T11:40:21.677" v="28329" actId="6549"/>
        <pc:sldMkLst>
          <pc:docMk/>
          <pc:sldMk cId="2427130727" sldId="419"/>
        </pc:sldMkLst>
        <pc:spChg chg="mod">
          <ac:chgData name="Chris Klug" userId="6fd0fc52-eb5d-4208-bee4-33e0840f7931" providerId="ADAL" clId="{21A0DEC0-7EFD-4EF0-9D03-5DC6B0BF58BA}" dt="2024-01-24T11:40:21.677" v="28329" actId="6549"/>
          <ac:spMkLst>
            <pc:docMk/>
            <pc:sldMk cId="2427130727" sldId="419"/>
            <ac:spMk id="2" creationId="{E06D1FA8-57FE-77E0-F4BD-E2BD2120E581}"/>
          </ac:spMkLst>
        </pc:spChg>
      </pc:sldChg>
      <pc:sldChg chg="delSp modSp mod modNotesTx">
        <pc:chgData name="Chris Klug" userId="6fd0fc52-eb5d-4208-bee4-33e0840f7931" providerId="ADAL" clId="{21A0DEC0-7EFD-4EF0-9D03-5DC6B0BF58BA}" dt="2024-01-24T11:42:17.680" v="28514" actId="478"/>
        <pc:sldMkLst>
          <pc:docMk/>
          <pc:sldMk cId="2429958205" sldId="420"/>
        </pc:sldMkLst>
        <pc:spChg chg="del">
          <ac:chgData name="Chris Klug" userId="6fd0fc52-eb5d-4208-bee4-33e0840f7931" providerId="ADAL" clId="{21A0DEC0-7EFD-4EF0-9D03-5DC6B0BF58BA}" dt="2024-01-24T11:42:17.680" v="28514" actId="478"/>
          <ac:spMkLst>
            <pc:docMk/>
            <pc:sldMk cId="2429958205" sldId="420"/>
            <ac:spMk id="3" creationId="{824654F4-AEF2-09A3-3AC7-CA41EBB2FCD8}"/>
          </ac:spMkLst>
        </pc:spChg>
        <pc:spChg chg="del">
          <ac:chgData name="Chris Klug" userId="6fd0fc52-eb5d-4208-bee4-33e0840f7931" providerId="ADAL" clId="{21A0DEC0-7EFD-4EF0-9D03-5DC6B0BF58BA}" dt="2024-01-24T11:42:17.680" v="28514" actId="478"/>
          <ac:spMkLst>
            <pc:docMk/>
            <pc:sldMk cId="2429958205" sldId="420"/>
            <ac:spMk id="10" creationId="{8F67FCBD-36D9-33E8-3097-1EDDF60FF8B2}"/>
          </ac:spMkLst>
        </pc:spChg>
        <pc:spChg chg="del">
          <ac:chgData name="Chris Klug" userId="6fd0fc52-eb5d-4208-bee4-33e0840f7931" providerId="ADAL" clId="{21A0DEC0-7EFD-4EF0-9D03-5DC6B0BF58BA}" dt="2024-01-24T11:42:17.680" v="28514" actId="478"/>
          <ac:spMkLst>
            <pc:docMk/>
            <pc:sldMk cId="2429958205" sldId="420"/>
            <ac:spMk id="13" creationId="{30E71C70-326F-A9A2-3B26-91C770A4A48E}"/>
          </ac:spMkLst>
        </pc:spChg>
        <pc:spChg chg="del">
          <ac:chgData name="Chris Klug" userId="6fd0fc52-eb5d-4208-bee4-33e0840f7931" providerId="ADAL" clId="{21A0DEC0-7EFD-4EF0-9D03-5DC6B0BF58BA}" dt="2024-01-24T11:42:17.680" v="28514" actId="478"/>
          <ac:spMkLst>
            <pc:docMk/>
            <pc:sldMk cId="2429958205" sldId="420"/>
            <ac:spMk id="14" creationId="{DE7479ED-38EA-A54B-F09A-33B26E284790}"/>
          </ac:spMkLst>
        </pc:spChg>
        <pc:cxnChg chg="del mod">
          <ac:chgData name="Chris Klug" userId="6fd0fc52-eb5d-4208-bee4-33e0840f7931" providerId="ADAL" clId="{21A0DEC0-7EFD-4EF0-9D03-5DC6B0BF58BA}" dt="2024-01-24T11:42:17.680" v="28514" actId="478"/>
          <ac:cxnSpMkLst>
            <pc:docMk/>
            <pc:sldMk cId="2429958205" sldId="420"/>
            <ac:cxnSpMk id="17" creationId="{50DAFBFB-6DA8-ED71-3B86-36B5D1DE0D62}"/>
          </ac:cxnSpMkLst>
        </pc:cxnChg>
        <pc:cxnChg chg="del mod">
          <ac:chgData name="Chris Klug" userId="6fd0fc52-eb5d-4208-bee4-33e0840f7931" providerId="ADAL" clId="{21A0DEC0-7EFD-4EF0-9D03-5DC6B0BF58BA}" dt="2024-01-24T11:42:17.680" v="28514" actId="478"/>
          <ac:cxnSpMkLst>
            <pc:docMk/>
            <pc:sldMk cId="2429958205" sldId="420"/>
            <ac:cxnSpMk id="29" creationId="{C703414A-91B7-ACC0-1E48-99C30EB8103F}"/>
          </ac:cxnSpMkLst>
        </pc:cxnChg>
        <pc:cxnChg chg="del mod">
          <ac:chgData name="Chris Klug" userId="6fd0fc52-eb5d-4208-bee4-33e0840f7931" providerId="ADAL" clId="{21A0DEC0-7EFD-4EF0-9D03-5DC6B0BF58BA}" dt="2024-01-24T11:42:17.680" v="28514" actId="478"/>
          <ac:cxnSpMkLst>
            <pc:docMk/>
            <pc:sldMk cId="2429958205" sldId="420"/>
            <ac:cxnSpMk id="40" creationId="{1CA8D138-4286-2A68-9F02-3E6D0C337638}"/>
          </ac:cxnSpMkLst>
        </pc:cxnChg>
        <pc:cxnChg chg="del mod">
          <ac:chgData name="Chris Klug" userId="6fd0fc52-eb5d-4208-bee4-33e0840f7931" providerId="ADAL" clId="{21A0DEC0-7EFD-4EF0-9D03-5DC6B0BF58BA}" dt="2024-01-24T11:42:17.680" v="28514" actId="478"/>
          <ac:cxnSpMkLst>
            <pc:docMk/>
            <pc:sldMk cId="2429958205" sldId="420"/>
            <ac:cxnSpMk id="43" creationId="{C0EC0809-0A78-267C-CB39-C9A7306E7502}"/>
          </ac:cxnSpMkLst>
        </pc:cxnChg>
      </pc:sldChg>
      <pc:sldChg chg="delSp modSp mod modNotesTx">
        <pc:chgData name="Chris Klug" userId="6fd0fc52-eb5d-4208-bee4-33e0840f7931" providerId="ADAL" clId="{21A0DEC0-7EFD-4EF0-9D03-5DC6B0BF58BA}" dt="2024-01-24T11:45:35.038" v="28995" actId="478"/>
        <pc:sldMkLst>
          <pc:docMk/>
          <pc:sldMk cId="187255978" sldId="421"/>
        </pc:sldMkLst>
        <pc:spChg chg="del">
          <ac:chgData name="Chris Klug" userId="6fd0fc52-eb5d-4208-bee4-33e0840f7931" providerId="ADAL" clId="{21A0DEC0-7EFD-4EF0-9D03-5DC6B0BF58BA}" dt="2024-01-24T11:45:35.038" v="28995" actId="478"/>
          <ac:spMkLst>
            <pc:docMk/>
            <pc:sldMk cId="187255978" sldId="421"/>
            <ac:spMk id="3" creationId="{824654F4-AEF2-09A3-3AC7-CA41EBB2FCD8}"/>
          </ac:spMkLst>
        </pc:spChg>
        <pc:spChg chg="del">
          <ac:chgData name="Chris Klug" userId="6fd0fc52-eb5d-4208-bee4-33e0840f7931" providerId="ADAL" clId="{21A0DEC0-7EFD-4EF0-9D03-5DC6B0BF58BA}" dt="2024-01-24T11:45:35.038" v="28995" actId="478"/>
          <ac:spMkLst>
            <pc:docMk/>
            <pc:sldMk cId="187255978" sldId="421"/>
            <ac:spMk id="10" creationId="{8F67FCBD-36D9-33E8-3097-1EDDF60FF8B2}"/>
          </ac:spMkLst>
        </pc:spChg>
        <pc:spChg chg="del">
          <ac:chgData name="Chris Klug" userId="6fd0fc52-eb5d-4208-bee4-33e0840f7931" providerId="ADAL" clId="{21A0DEC0-7EFD-4EF0-9D03-5DC6B0BF58BA}" dt="2024-01-24T11:45:35.038" v="28995" actId="478"/>
          <ac:spMkLst>
            <pc:docMk/>
            <pc:sldMk cId="187255978" sldId="421"/>
            <ac:spMk id="13" creationId="{30E71C70-326F-A9A2-3B26-91C770A4A48E}"/>
          </ac:spMkLst>
        </pc:spChg>
        <pc:spChg chg="del">
          <ac:chgData name="Chris Klug" userId="6fd0fc52-eb5d-4208-bee4-33e0840f7931" providerId="ADAL" clId="{21A0DEC0-7EFD-4EF0-9D03-5DC6B0BF58BA}" dt="2024-01-24T11:45:35.038" v="28995" actId="478"/>
          <ac:spMkLst>
            <pc:docMk/>
            <pc:sldMk cId="187255978" sldId="421"/>
            <ac:spMk id="14" creationId="{DE7479ED-38EA-A54B-F09A-33B26E284790}"/>
          </ac:spMkLst>
        </pc:spChg>
        <pc:cxnChg chg="del mod">
          <ac:chgData name="Chris Klug" userId="6fd0fc52-eb5d-4208-bee4-33e0840f7931" providerId="ADAL" clId="{21A0DEC0-7EFD-4EF0-9D03-5DC6B0BF58BA}" dt="2024-01-24T11:45:35.038" v="28995" actId="478"/>
          <ac:cxnSpMkLst>
            <pc:docMk/>
            <pc:sldMk cId="187255978" sldId="421"/>
            <ac:cxnSpMk id="17" creationId="{50DAFBFB-6DA8-ED71-3B86-36B5D1DE0D62}"/>
          </ac:cxnSpMkLst>
        </pc:cxnChg>
        <pc:cxnChg chg="del mod">
          <ac:chgData name="Chris Klug" userId="6fd0fc52-eb5d-4208-bee4-33e0840f7931" providerId="ADAL" clId="{21A0DEC0-7EFD-4EF0-9D03-5DC6B0BF58BA}" dt="2024-01-24T11:45:35.038" v="28995" actId="478"/>
          <ac:cxnSpMkLst>
            <pc:docMk/>
            <pc:sldMk cId="187255978" sldId="421"/>
            <ac:cxnSpMk id="29" creationId="{C703414A-91B7-ACC0-1E48-99C30EB8103F}"/>
          </ac:cxnSpMkLst>
        </pc:cxnChg>
        <pc:cxnChg chg="del mod">
          <ac:chgData name="Chris Klug" userId="6fd0fc52-eb5d-4208-bee4-33e0840f7931" providerId="ADAL" clId="{21A0DEC0-7EFD-4EF0-9D03-5DC6B0BF58BA}" dt="2024-01-24T11:45:35.038" v="28995" actId="478"/>
          <ac:cxnSpMkLst>
            <pc:docMk/>
            <pc:sldMk cId="187255978" sldId="421"/>
            <ac:cxnSpMk id="40" creationId="{1CA8D138-4286-2A68-9F02-3E6D0C337638}"/>
          </ac:cxnSpMkLst>
        </pc:cxnChg>
        <pc:cxnChg chg="del mod">
          <ac:chgData name="Chris Klug" userId="6fd0fc52-eb5d-4208-bee4-33e0840f7931" providerId="ADAL" clId="{21A0DEC0-7EFD-4EF0-9D03-5DC6B0BF58BA}" dt="2024-01-24T11:45:35.038" v="28995" actId="478"/>
          <ac:cxnSpMkLst>
            <pc:docMk/>
            <pc:sldMk cId="187255978" sldId="421"/>
            <ac:cxnSpMk id="43" creationId="{C0EC0809-0A78-267C-CB39-C9A7306E7502}"/>
          </ac:cxnSpMkLst>
        </pc:cxnChg>
      </pc:sldChg>
      <pc:sldChg chg="modSp mod modNotesTx">
        <pc:chgData name="Chris Klug" userId="6fd0fc52-eb5d-4208-bee4-33e0840f7931" providerId="ADAL" clId="{21A0DEC0-7EFD-4EF0-9D03-5DC6B0BF58BA}" dt="2024-01-24T11:53:38.215" v="30212" actId="20577"/>
        <pc:sldMkLst>
          <pc:docMk/>
          <pc:sldMk cId="638316824" sldId="425"/>
        </pc:sldMkLst>
        <pc:spChg chg="mod">
          <ac:chgData name="Chris Klug" userId="6fd0fc52-eb5d-4208-bee4-33e0840f7931" providerId="ADAL" clId="{21A0DEC0-7EFD-4EF0-9D03-5DC6B0BF58BA}" dt="2024-01-24T11:53:01.746" v="30152" actId="14100"/>
          <ac:spMkLst>
            <pc:docMk/>
            <pc:sldMk cId="638316824" sldId="425"/>
            <ac:spMk id="2" creationId="{E06D1FA8-57FE-77E0-F4BD-E2BD2120E581}"/>
          </ac:spMkLst>
        </pc:spChg>
      </pc:sldChg>
      <pc:sldChg chg="modSp add del mod">
        <pc:chgData name="Chris Klug" userId="6fd0fc52-eb5d-4208-bee4-33e0840f7931" providerId="ADAL" clId="{21A0DEC0-7EFD-4EF0-9D03-5DC6B0BF58BA}" dt="2024-01-24T11:54:30.425" v="30228" actId="47"/>
        <pc:sldMkLst>
          <pc:docMk/>
          <pc:sldMk cId="3590080040" sldId="426"/>
        </pc:sldMkLst>
        <pc:spChg chg="mod">
          <ac:chgData name="Chris Klug" userId="6fd0fc52-eb5d-4208-bee4-33e0840f7931" providerId="ADAL" clId="{21A0DEC0-7EFD-4EF0-9D03-5DC6B0BF58BA}" dt="2024-01-24T07:29:54.709" v="13900" actId="14100"/>
          <ac:spMkLst>
            <pc:docMk/>
            <pc:sldMk cId="3590080040" sldId="426"/>
            <ac:spMk id="2" creationId="{E06D1FA8-57FE-77E0-F4BD-E2BD2120E581}"/>
          </ac:spMkLst>
        </pc:spChg>
      </pc:sldChg>
      <pc:sldChg chg="modSp mod ord modNotesTx">
        <pc:chgData name="Chris Klug" userId="6fd0fc52-eb5d-4208-bee4-33e0840f7931" providerId="ADAL" clId="{21A0DEC0-7EFD-4EF0-9D03-5DC6B0BF58BA}" dt="2024-01-24T11:54:47.947" v="30231" actId="20577"/>
        <pc:sldMkLst>
          <pc:docMk/>
          <pc:sldMk cId="1972723146" sldId="427"/>
        </pc:sldMkLst>
        <pc:spChg chg="mod">
          <ac:chgData name="Chris Klug" userId="6fd0fc52-eb5d-4208-bee4-33e0840f7931" providerId="ADAL" clId="{21A0DEC0-7EFD-4EF0-9D03-5DC6B0BF58BA}" dt="2024-01-24T11:54:47.947" v="30231" actId="20577"/>
          <ac:spMkLst>
            <pc:docMk/>
            <pc:sldMk cId="1972723146" sldId="427"/>
            <ac:spMk id="2" creationId="{E06D1FA8-57FE-77E0-F4BD-E2BD2120E581}"/>
          </ac:spMkLst>
        </pc:spChg>
      </pc:sldChg>
      <pc:sldChg chg="modSp mod modNotesTx">
        <pc:chgData name="Chris Klug" userId="6fd0fc52-eb5d-4208-bee4-33e0840f7931" providerId="ADAL" clId="{21A0DEC0-7EFD-4EF0-9D03-5DC6B0BF58BA}" dt="2024-01-24T12:16:10.970" v="31775" actId="20577"/>
        <pc:sldMkLst>
          <pc:docMk/>
          <pc:sldMk cId="1046448244" sldId="428"/>
        </pc:sldMkLst>
        <pc:spChg chg="mod">
          <ac:chgData name="Chris Klug" userId="6fd0fc52-eb5d-4208-bee4-33e0840f7931" providerId="ADAL" clId="{21A0DEC0-7EFD-4EF0-9D03-5DC6B0BF58BA}" dt="2024-01-24T12:16:10.970" v="31775" actId="20577"/>
          <ac:spMkLst>
            <pc:docMk/>
            <pc:sldMk cId="1046448244" sldId="428"/>
            <ac:spMk id="2" creationId="{E06D1FA8-57FE-77E0-F4BD-E2BD2120E581}"/>
          </ac:spMkLst>
        </pc:spChg>
      </pc:sldChg>
      <pc:sldChg chg="modNotesTx">
        <pc:chgData name="Chris Klug" userId="6fd0fc52-eb5d-4208-bee4-33e0840f7931" providerId="ADAL" clId="{21A0DEC0-7EFD-4EF0-9D03-5DC6B0BF58BA}" dt="2024-01-24T08:42:05.805" v="20353" actId="5793"/>
        <pc:sldMkLst>
          <pc:docMk/>
          <pc:sldMk cId="3013320344" sldId="429"/>
        </pc:sldMkLst>
      </pc:sldChg>
      <pc:sldChg chg="modNotesTx">
        <pc:chgData name="Chris Klug" userId="6fd0fc52-eb5d-4208-bee4-33e0840f7931" providerId="ADAL" clId="{21A0DEC0-7EFD-4EF0-9D03-5DC6B0BF58BA}" dt="2024-01-24T12:17:25.542" v="31776" actId="20577"/>
        <pc:sldMkLst>
          <pc:docMk/>
          <pc:sldMk cId="1738568257" sldId="431"/>
        </pc:sldMkLst>
      </pc:sldChg>
      <pc:sldChg chg="addSp delSp mod modNotesTx">
        <pc:chgData name="Chris Klug" userId="6fd0fc52-eb5d-4208-bee4-33e0840f7931" providerId="ADAL" clId="{21A0DEC0-7EFD-4EF0-9D03-5DC6B0BF58BA}" dt="2024-01-24T12:18:26.635" v="31886" actId="20577"/>
        <pc:sldMkLst>
          <pc:docMk/>
          <pc:sldMk cId="2776589687" sldId="432"/>
        </pc:sldMkLst>
        <pc:spChg chg="add del">
          <ac:chgData name="Chris Klug" userId="6fd0fc52-eb5d-4208-bee4-33e0840f7931" providerId="ADAL" clId="{21A0DEC0-7EFD-4EF0-9D03-5DC6B0BF58BA}" dt="2024-01-24T08:42:42.619" v="20355" actId="22"/>
          <ac:spMkLst>
            <pc:docMk/>
            <pc:sldMk cId="2776589687" sldId="432"/>
            <ac:spMk id="3" creationId="{F0C622EB-AA11-9B51-75B6-DC0DEA488A91}"/>
          </ac:spMkLst>
        </pc:spChg>
      </pc:sldChg>
      <pc:sldChg chg="del">
        <pc:chgData name="Chris Klug" userId="6fd0fc52-eb5d-4208-bee4-33e0840f7931" providerId="ADAL" clId="{21A0DEC0-7EFD-4EF0-9D03-5DC6B0BF58BA}" dt="2024-01-24T08:37:16.334" v="19322" actId="47"/>
        <pc:sldMkLst>
          <pc:docMk/>
          <pc:sldMk cId="857357316" sldId="433"/>
        </pc:sldMkLst>
      </pc:sldChg>
      <pc:sldChg chg="ord modNotesTx">
        <pc:chgData name="Chris Klug" userId="6fd0fc52-eb5d-4208-bee4-33e0840f7931" providerId="ADAL" clId="{21A0DEC0-7EFD-4EF0-9D03-5DC6B0BF58BA}" dt="2024-01-24T08:25:52.723" v="18666" actId="5793"/>
        <pc:sldMkLst>
          <pc:docMk/>
          <pc:sldMk cId="1649461862" sldId="434"/>
        </pc:sldMkLst>
      </pc:sldChg>
      <pc:sldChg chg="add del">
        <pc:chgData name="Chris Klug" userId="6fd0fc52-eb5d-4208-bee4-33e0840f7931" providerId="ADAL" clId="{21A0DEC0-7EFD-4EF0-9D03-5DC6B0BF58BA}" dt="2024-01-24T09:59:22.312" v="24708" actId="47"/>
        <pc:sldMkLst>
          <pc:docMk/>
          <pc:sldMk cId="1813902801" sldId="435"/>
        </pc:sldMkLst>
      </pc:sldChg>
      <pc:sldChg chg="addSp modSp add modNotesTx">
        <pc:chgData name="Chris Klug" userId="6fd0fc52-eb5d-4208-bee4-33e0840f7931" providerId="ADAL" clId="{21A0DEC0-7EFD-4EF0-9D03-5DC6B0BF58BA}" dt="2024-01-24T09:57:33.728" v="24688" actId="20577"/>
        <pc:sldMkLst>
          <pc:docMk/>
          <pc:sldMk cId="3341994590" sldId="436"/>
        </pc:sldMkLst>
        <pc:grpChg chg="add mod">
          <ac:chgData name="Chris Klug" userId="6fd0fc52-eb5d-4208-bee4-33e0840f7931" providerId="ADAL" clId="{21A0DEC0-7EFD-4EF0-9D03-5DC6B0BF58BA}" dt="2024-01-24T07:28:38.869" v="13899" actId="1076"/>
          <ac:grpSpMkLst>
            <pc:docMk/>
            <pc:sldMk cId="3341994590" sldId="436"/>
            <ac:grpSpMk id="3" creationId="{2361FED0-347B-C53E-A783-49F8F7C2225F}"/>
          </ac:grpSpMkLst>
        </pc:grpChg>
        <pc:picChg chg="add mod">
          <ac:chgData name="Chris Klug" userId="6fd0fc52-eb5d-4208-bee4-33e0840f7931" providerId="ADAL" clId="{21A0DEC0-7EFD-4EF0-9D03-5DC6B0BF58BA}" dt="2024-01-24T07:28:38.869" v="13899" actId="1076"/>
          <ac:picMkLst>
            <pc:docMk/>
            <pc:sldMk cId="3341994590" sldId="436"/>
            <ac:picMk id="2" creationId="{8F253D74-DB3F-8659-EB0B-D7308F632666}"/>
          </ac:picMkLst>
        </pc:picChg>
        <pc:picChg chg="add">
          <ac:chgData name="Chris Klug" userId="6fd0fc52-eb5d-4208-bee4-33e0840f7931" providerId="ADAL" clId="{21A0DEC0-7EFD-4EF0-9D03-5DC6B0BF58BA}" dt="2024-01-24T07:26:47.599" v="13619"/>
          <ac:picMkLst>
            <pc:docMk/>
            <pc:sldMk cId="3341994590" sldId="436"/>
            <ac:picMk id="1026" creationId="{6F08A30E-2383-6F3B-6C0F-9A84C1BB0F0D}"/>
          </ac:picMkLst>
        </pc:picChg>
        <pc:picChg chg="mod">
          <ac:chgData name="Chris Klug" userId="6fd0fc52-eb5d-4208-bee4-33e0840f7931" providerId="ADAL" clId="{21A0DEC0-7EFD-4EF0-9D03-5DC6B0BF58BA}" dt="2024-01-24T07:28:38.869" v="13899" actId="1076"/>
          <ac:picMkLst>
            <pc:docMk/>
            <pc:sldMk cId="3341994590" sldId="436"/>
            <ac:picMk id="1028" creationId="{50666A96-62B2-59B5-55B1-1A5E29EDF1BE}"/>
          </ac:picMkLst>
        </pc:picChg>
      </pc:sldChg>
      <pc:sldChg chg="addSp delSp modSp add mod ord modNotesTx">
        <pc:chgData name="Chris Klug" userId="6fd0fc52-eb5d-4208-bee4-33e0840f7931" providerId="ADAL" clId="{21A0DEC0-7EFD-4EF0-9D03-5DC6B0BF58BA}" dt="2024-01-30T10:00:50.966" v="32813" actId="20577"/>
        <pc:sldMkLst>
          <pc:docMk/>
          <pc:sldMk cId="981151912" sldId="437"/>
        </pc:sldMkLst>
        <pc:spChg chg="mod">
          <ac:chgData name="Chris Klug" userId="6fd0fc52-eb5d-4208-bee4-33e0840f7931" providerId="ADAL" clId="{21A0DEC0-7EFD-4EF0-9D03-5DC6B0BF58BA}" dt="2024-01-24T07:39:17.122" v="14444" actId="1076"/>
          <ac:spMkLst>
            <pc:docMk/>
            <pc:sldMk cId="981151912" sldId="437"/>
            <ac:spMk id="2" creationId="{45C287EA-33F1-90A6-9E8C-780D1A8C45DF}"/>
          </ac:spMkLst>
        </pc:spChg>
        <pc:spChg chg="mod">
          <ac:chgData name="Chris Klug" userId="6fd0fc52-eb5d-4208-bee4-33e0840f7931" providerId="ADAL" clId="{21A0DEC0-7EFD-4EF0-9D03-5DC6B0BF58BA}" dt="2024-01-30T10:00:50.966" v="32813" actId="20577"/>
          <ac:spMkLst>
            <pc:docMk/>
            <pc:sldMk cId="981151912" sldId="437"/>
            <ac:spMk id="3" creationId="{824654F4-AEF2-09A3-3AC7-CA41EBB2FCD8}"/>
          </ac:spMkLst>
        </pc:spChg>
        <pc:spChg chg="add mod">
          <ac:chgData name="Chris Klug" userId="6fd0fc52-eb5d-4208-bee4-33e0840f7931" providerId="ADAL" clId="{21A0DEC0-7EFD-4EF0-9D03-5DC6B0BF58BA}" dt="2024-01-24T07:39:17.122" v="14444" actId="1076"/>
          <ac:spMkLst>
            <pc:docMk/>
            <pc:sldMk cId="981151912" sldId="437"/>
            <ac:spMk id="5" creationId="{5ACD9E30-32BA-2CAF-7858-FE7721E56F0A}"/>
          </ac:spMkLst>
        </pc:spChg>
        <pc:spChg chg="del">
          <ac:chgData name="Chris Klug" userId="6fd0fc52-eb5d-4208-bee4-33e0840f7931" providerId="ADAL" clId="{21A0DEC0-7EFD-4EF0-9D03-5DC6B0BF58BA}" dt="2024-01-24T07:32:51.570" v="13913" actId="478"/>
          <ac:spMkLst>
            <pc:docMk/>
            <pc:sldMk cId="981151912" sldId="437"/>
            <ac:spMk id="10" creationId="{8F67FCBD-36D9-33E8-3097-1EDDF60FF8B2}"/>
          </ac:spMkLst>
        </pc:spChg>
        <pc:spChg chg="add mod">
          <ac:chgData name="Chris Klug" userId="6fd0fc52-eb5d-4208-bee4-33e0840f7931" providerId="ADAL" clId="{21A0DEC0-7EFD-4EF0-9D03-5DC6B0BF58BA}" dt="2024-01-24T07:39:17.122" v="14444" actId="1076"/>
          <ac:spMkLst>
            <pc:docMk/>
            <pc:sldMk cId="981151912" sldId="437"/>
            <ac:spMk id="12" creationId="{F6C82FFA-4232-6EC7-8F65-4FA65675FC8D}"/>
          </ac:spMkLst>
        </pc:spChg>
        <pc:spChg chg="del">
          <ac:chgData name="Chris Klug" userId="6fd0fc52-eb5d-4208-bee4-33e0840f7931" providerId="ADAL" clId="{21A0DEC0-7EFD-4EF0-9D03-5DC6B0BF58BA}" dt="2024-01-24T07:32:51.570" v="13913" actId="478"/>
          <ac:spMkLst>
            <pc:docMk/>
            <pc:sldMk cId="981151912" sldId="437"/>
            <ac:spMk id="13" creationId="{30E71C70-326F-A9A2-3B26-91C770A4A48E}"/>
          </ac:spMkLst>
        </pc:spChg>
        <pc:spChg chg="del">
          <ac:chgData name="Chris Klug" userId="6fd0fc52-eb5d-4208-bee4-33e0840f7931" providerId="ADAL" clId="{21A0DEC0-7EFD-4EF0-9D03-5DC6B0BF58BA}" dt="2024-01-24T07:32:51.570" v="13913" actId="478"/>
          <ac:spMkLst>
            <pc:docMk/>
            <pc:sldMk cId="981151912" sldId="437"/>
            <ac:spMk id="14" creationId="{DE7479ED-38EA-A54B-F09A-33B26E284790}"/>
          </ac:spMkLst>
        </pc:spChg>
        <pc:spChg chg="add mod">
          <ac:chgData name="Chris Klug" userId="6fd0fc52-eb5d-4208-bee4-33e0840f7931" providerId="ADAL" clId="{21A0DEC0-7EFD-4EF0-9D03-5DC6B0BF58BA}" dt="2024-01-24T07:39:17.122" v="14444" actId="1076"/>
          <ac:spMkLst>
            <pc:docMk/>
            <pc:sldMk cId="981151912" sldId="437"/>
            <ac:spMk id="20" creationId="{73CCB7FB-B812-8AFF-9D9B-7D0528FD482D}"/>
          </ac:spMkLst>
        </pc:spChg>
        <pc:spChg chg="add mod">
          <ac:chgData name="Chris Klug" userId="6fd0fc52-eb5d-4208-bee4-33e0840f7931" providerId="ADAL" clId="{21A0DEC0-7EFD-4EF0-9D03-5DC6B0BF58BA}" dt="2024-01-24T07:39:17.122" v="14444" actId="1076"/>
          <ac:spMkLst>
            <pc:docMk/>
            <pc:sldMk cId="981151912" sldId="437"/>
            <ac:spMk id="22" creationId="{2D59F30E-4143-95D2-63B5-92236DB96E04}"/>
          </ac:spMkLst>
        </pc:spChg>
        <pc:spChg chg="add mod">
          <ac:chgData name="Chris Klug" userId="6fd0fc52-eb5d-4208-bee4-33e0840f7931" providerId="ADAL" clId="{21A0DEC0-7EFD-4EF0-9D03-5DC6B0BF58BA}" dt="2024-01-24T07:41:26.572" v="14484" actId="1076"/>
          <ac:spMkLst>
            <pc:docMk/>
            <pc:sldMk cId="981151912" sldId="437"/>
            <ac:spMk id="27" creationId="{0FA9F5B2-F373-212C-608B-5E1722AA8C59}"/>
          </ac:spMkLst>
        </pc:spChg>
        <pc:spChg chg="add mod">
          <ac:chgData name="Chris Klug" userId="6fd0fc52-eb5d-4208-bee4-33e0840f7931" providerId="ADAL" clId="{21A0DEC0-7EFD-4EF0-9D03-5DC6B0BF58BA}" dt="2024-01-24T07:41:26.572" v="14484" actId="1076"/>
          <ac:spMkLst>
            <pc:docMk/>
            <pc:sldMk cId="981151912" sldId="437"/>
            <ac:spMk id="28" creationId="{EABD000B-93FD-B108-0096-437E0C19DB99}"/>
          </ac:spMkLst>
        </pc:spChg>
        <pc:spChg chg="add mod">
          <ac:chgData name="Chris Klug" userId="6fd0fc52-eb5d-4208-bee4-33e0840f7931" providerId="ADAL" clId="{21A0DEC0-7EFD-4EF0-9D03-5DC6B0BF58BA}" dt="2024-01-24T07:42:29.271" v="14505" actId="1038"/>
          <ac:spMkLst>
            <pc:docMk/>
            <pc:sldMk cId="981151912" sldId="437"/>
            <ac:spMk id="45" creationId="{92D623F5-C3B9-4631-DF17-87DB6E121D75}"/>
          </ac:spMkLst>
        </pc:spChg>
        <pc:spChg chg="add mod">
          <ac:chgData name="Chris Klug" userId="6fd0fc52-eb5d-4208-bee4-33e0840f7931" providerId="ADAL" clId="{21A0DEC0-7EFD-4EF0-9D03-5DC6B0BF58BA}" dt="2024-01-24T07:42:26.750" v="14502" actId="1076"/>
          <ac:spMkLst>
            <pc:docMk/>
            <pc:sldMk cId="981151912" sldId="437"/>
            <ac:spMk id="46" creationId="{BDBCC205-C92D-40E7-AFB3-DC3BC1581E15}"/>
          </ac:spMkLst>
        </pc:spChg>
        <pc:picChg chg="del">
          <ac:chgData name="Chris Klug" userId="6fd0fc52-eb5d-4208-bee4-33e0840f7931" providerId="ADAL" clId="{21A0DEC0-7EFD-4EF0-9D03-5DC6B0BF58BA}" dt="2024-01-24T07:32:33.822" v="13908" actId="478"/>
          <ac:picMkLst>
            <pc:docMk/>
            <pc:sldMk cId="981151912" sldId="437"/>
            <ac:picMk id="4" creationId="{619C581D-2F3B-52CA-A8FC-DF5F546ED2BE}"/>
          </ac:picMkLst>
        </pc:picChg>
        <pc:picChg chg="del">
          <ac:chgData name="Chris Klug" userId="6fd0fc52-eb5d-4208-bee4-33e0840f7931" providerId="ADAL" clId="{21A0DEC0-7EFD-4EF0-9D03-5DC6B0BF58BA}" dt="2024-01-24T07:32:36.498" v="13909" actId="478"/>
          <ac:picMkLst>
            <pc:docMk/>
            <pc:sldMk cId="981151912" sldId="437"/>
            <ac:picMk id="8" creationId="{043CC2DE-8415-22D8-2795-6D04F8D7F29D}"/>
          </ac:picMkLst>
        </pc:picChg>
        <pc:picChg chg="del">
          <ac:chgData name="Chris Klug" userId="6fd0fc52-eb5d-4208-bee4-33e0840f7931" providerId="ADAL" clId="{21A0DEC0-7EFD-4EF0-9D03-5DC6B0BF58BA}" dt="2024-01-24T07:32:43.358" v="13911" actId="478"/>
          <ac:picMkLst>
            <pc:docMk/>
            <pc:sldMk cId="981151912" sldId="437"/>
            <ac:picMk id="16" creationId="{18782D69-45A9-F842-65AA-CBB6F1B5EDF0}"/>
          </ac:picMkLst>
        </pc:picChg>
        <pc:picChg chg="del">
          <ac:chgData name="Chris Klug" userId="6fd0fc52-eb5d-4208-bee4-33e0840f7931" providerId="ADAL" clId="{21A0DEC0-7EFD-4EF0-9D03-5DC6B0BF58BA}" dt="2024-01-24T07:32:39.998" v="13910" actId="478"/>
          <ac:picMkLst>
            <pc:docMk/>
            <pc:sldMk cId="981151912" sldId="437"/>
            <ac:picMk id="23" creationId="{A253CE3F-A856-F832-050A-1A26EEA30108}"/>
          </ac:picMkLst>
        </pc:picChg>
        <pc:picChg chg="del">
          <ac:chgData name="Chris Klug" userId="6fd0fc52-eb5d-4208-bee4-33e0840f7931" providerId="ADAL" clId="{21A0DEC0-7EFD-4EF0-9D03-5DC6B0BF58BA}" dt="2024-01-24T07:32:47.050" v="13912" actId="478"/>
          <ac:picMkLst>
            <pc:docMk/>
            <pc:sldMk cId="981151912" sldId="437"/>
            <ac:picMk id="30" creationId="{CFE1400F-0403-D82E-2C66-02C68377D511}"/>
          </ac:picMkLst>
        </pc:picChg>
        <pc:cxnChg chg="del">
          <ac:chgData name="Chris Klug" userId="6fd0fc52-eb5d-4208-bee4-33e0840f7931" providerId="ADAL" clId="{21A0DEC0-7EFD-4EF0-9D03-5DC6B0BF58BA}" dt="2024-01-24T07:32:33.822" v="13908" actId="478"/>
          <ac:cxnSpMkLst>
            <pc:docMk/>
            <pc:sldMk cId="981151912" sldId="437"/>
            <ac:cxnSpMk id="6" creationId="{CAE451D5-EB72-AA9C-1424-6353B9D59049}"/>
          </ac:cxnSpMkLst>
        </pc:cxnChg>
        <pc:cxnChg chg="del">
          <ac:chgData name="Chris Klug" userId="6fd0fc52-eb5d-4208-bee4-33e0840f7931" providerId="ADAL" clId="{21A0DEC0-7EFD-4EF0-9D03-5DC6B0BF58BA}" dt="2024-01-24T07:32:33.822" v="13908" actId="478"/>
          <ac:cxnSpMkLst>
            <pc:docMk/>
            <pc:sldMk cId="981151912" sldId="437"/>
            <ac:cxnSpMk id="7" creationId="{731A0BEA-DE68-1831-A5A6-AC2A4296E064}"/>
          </ac:cxnSpMkLst>
        </pc:cxnChg>
        <pc:cxnChg chg="add del mod">
          <ac:chgData name="Chris Klug" userId="6fd0fc52-eb5d-4208-bee4-33e0840f7931" providerId="ADAL" clId="{21A0DEC0-7EFD-4EF0-9D03-5DC6B0BF58BA}" dt="2024-01-24T07:44:59.044" v="14913" actId="692"/>
          <ac:cxnSpMkLst>
            <pc:docMk/>
            <pc:sldMk cId="981151912" sldId="437"/>
            <ac:cxnSpMk id="9" creationId="{E512603F-E387-7375-CB2E-043D3FFCA47C}"/>
          </ac:cxnSpMkLst>
        </pc:cxnChg>
        <pc:cxnChg chg="del">
          <ac:chgData name="Chris Klug" userId="6fd0fc52-eb5d-4208-bee4-33e0840f7931" providerId="ADAL" clId="{21A0DEC0-7EFD-4EF0-9D03-5DC6B0BF58BA}" dt="2024-01-24T07:32:36.498" v="13909" actId="478"/>
          <ac:cxnSpMkLst>
            <pc:docMk/>
            <pc:sldMk cId="981151912" sldId="437"/>
            <ac:cxnSpMk id="11" creationId="{922F02D3-AE6A-4848-3D90-2086CAE4DA54}"/>
          </ac:cxnSpMkLst>
        </pc:cxnChg>
        <pc:cxnChg chg="add mod">
          <ac:chgData name="Chris Klug" userId="6fd0fc52-eb5d-4208-bee4-33e0840f7931" providerId="ADAL" clId="{21A0DEC0-7EFD-4EF0-9D03-5DC6B0BF58BA}" dt="2024-01-24T07:39:17.122" v="14444" actId="1076"/>
          <ac:cxnSpMkLst>
            <pc:docMk/>
            <pc:sldMk cId="981151912" sldId="437"/>
            <ac:cxnSpMk id="17" creationId="{7211CA1E-4C74-FC43-4BDF-1C96F452065A}"/>
          </ac:cxnSpMkLst>
        </pc:cxnChg>
        <pc:cxnChg chg="del">
          <ac:chgData name="Chris Klug" userId="6fd0fc52-eb5d-4208-bee4-33e0840f7931" providerId="ADAL" clId="{21A0DEC0-7EFD-4EF0-9D03-5DC6B0BF58BA}" dt="2024-01-24T07:32:43.358" v="13911" actId="478"/>
          <ac:cxnSpMkLst>
            <pc:docMk/>
            <pc:sldMk cId="981151912" sldId="437"/>
            <ac:cxnSpMk id="18" creationId="{A2152F17-6573-725A-10E3-A68B7B2AAF45}"/>
          </ac:cxnSpMkLst>
        </pc:cxnChg>
        <pc:cxnChg chg="del">
          <ac:chgData name="Chris Klug" userId="6fd0fc52-eb5d-4208-bee4-33e0840f7931" providerId="ADAL" clId="{21A0DEC0-7EFD-4EF0-9D03-5DC6B0BF58BA}" dt="2024-01-24T07:32:43.358" v="13911" actId="478"/>
          <ac:cxnSpMkLst>
            <pc:docMk/>
            <pc:sldMk cId="981151912" sldId="437"/>
            <ac:cxnSpMk id="19" creationId="{9A0E56EB-D950-1C2C-265B-490552936A74}"/>
          </ac:cxnSpMkLst>
        </pc:cxnChg>
        <pc:cxnChg chg="del">
          <ac:chgData name="Chris Klug" userId="6fd0fc52-eb5d-4208-bee4-33e0840f7931" providerId="ADAL" clId="{21A0DEC0-7EFD-4EF0-9D03-5DC6B0BF58BA}" dt="2024-01-24T07:32:39.998" v="13910" actId="478"/>
          <ac:cxnSpMkLst>
            <pc:docMk/>
            <pc:sldMk cId="981151912" sldId="437"/>
            <ac:cxnSpMk id="24" creationId="{8254A8EB-9131-0C93-9A0B-44A32E085049}"/>
          </ac:cxnSpMkLst>
        </pc:cxnChg>
        <pc:cxnChg chg="del">
          <ac:chgData name="Chris Klug" userId="6fd0fc52-eb5d-4208-bee4-33e0840f7931" providerId="ADAL" clId="{21A0DEC0-7EFD-4EF0-9D03-5DC6B0BF58BA}" dt="2024-01-24T07:32:39.998" v="13910" actId="478"/>
          <ac:cxnSpMkLst>
            <pc:docMk/>
            <pc:sldMk cId="981151912" sldId="437"/>
            <ac:cxnSpMk id="25" creationId="{26EF64FD-34EC-55E3-00A8-03D156CBB155}"/>
          </ac:cxnSpMkLst>
        </pc:cxnChg>
        <pc:cxnChg chg="add mod">
          <ac:chgData name="Chris Klug" userId="6fd0fc52-eb5d-4208-bee4-33e0840f7931" providerId="ADAL" clId="{21A0DEC0-7EFD-4EF0-9D03-5DC6B0BF58BA}" dt="2024-01-24T07:41:26.572" v="14484" actId="1076"/>
          <ac:cxnSpMkLst>
            <pc:docMk/>
            <pc:sldMk cId="981151912" sldId="437"/>
            <ac:cxnSpMk id="29" creationId="{2693BE44-BCB1-DD82-2B54-A6277976F24B}"/>
          </ac:cxnSpMkLst>
        </pc:cxnChg>
        <pc:cxnChg chg="del">
          <ac:chgData name="Chris Klug" userId="6fd0fc52-eb5d-4208-bee4-33e0840f7931" providerId="ADAL" clId="{21A0DEC0-7EFD-4EF0-9D03-5DC6B0BF58BA}" dt="2024-01-24T07:32:47.050" v="13912" actId="478"/>
          <ac:cxnSpMkLst>
            <pc:docMk/>
            <pc:sldMk cId="981151912" sldId="437"/>
            <ac:cxnSpMk id="31" creationId="{2FFE3130-8C99-5B95-E750-3E9FFCF0F77A}"/>
          </ac:cxnSpMkLst>
        </pc:cxnChg>
        <pc:cxnChg chg="del">
          <ac:chgData name="Chris Klug" userId="6fd0fc52-eb5d-4208-bee4-33e0840f7931" providerId="ADAL" clId="{21A0DEC0-7EFD-4EF0-9D03-5DC6B0BF58BA}" dt="2024-01-24T07:32:47.050" v="13912" actId="478"/>
          <ac:cxnSpMkLst>
            <pc:docMk/>
            <pc:sldMk cId="981151912" sldId="437"/>
            <ac:cxnSpMk id="32" creationId="{812EE78B-9626-8AAA-B213-C25C164EE771}"/>
          </ac:cxnSpMkLst>
        </pc:cxnChg>
        <pc:cxnChg chg="add mod">
          <ac:chgData name="Chris Klug" userId="6fd0fc52-eb5d-4208-bee4-33e0840f7931" providerId="ADAL" clId="{21A0DEC0-7EFD-4EF0-9D03-5DC6B0BF58BA}" dt="2024-01-24T07:42:07.032" v="14498" actId="692"/>
          <ac:cxnSpMkLst>
            <pc:docMk/>
            <pc:sldMk cId="981151912" sldId="437"/>
            <ac:cxnSpMk id="41" creationId="{3EA56B5E-3C5F-E432-B756-DEA7ED79F67A}"/>
          </ac:cxnSpMkLst>
        </pc:cxnChg>
      </pc:sldChg>
      <pc:sldChg chg="addSp delSp modSp add mod modNotesTx">
        <pc:chgData name="Chris Klug" userId="6fd0fc52-eb5d-4208-bee4-33e0840f7931" providerId="ADAL" clId="{21A0DEC0-7EFD-4EF0-9D03-5DC6B0BF58BA}" dt="2024-02-07T09:45:06.572" v="33486" actId="14100"/>
        <pc:sldMkLst>
          <pc:docMk/>
          <pc:sldMk cId="4132989694" sldId="438"/>
        </pc:sldMkLst>
        <pc:spChg chg="mod">
          <ac:chgData name="Chris Klug" userId="6fd0fc52-eb5d-4208-bee4-33e0840f7931" providerId="ADAL" clId="{21A0DEC0-7EFD-4EF0-9D03-5DC6B0BF58BA}" dt="2024-01-24T07:56:29.898" v="15149" actId="14100"/>
          <ac:spMkLst>
            <pc:docMk/>
            <pc:sldMk cId="4132989694" sldId="438"/>
            <ac:spMk id="2" creationId="{45C287EA-33F1-90A6-9E8C-780D1A8C45DF}"/>
          </ac:spMkLst>
        </pc:spChg>
        <pc:spChg chg="mod">
          <ac:chgData name="Chris Klug" userId="6fd0fc52-eb5d-4208-bee4-33e0840f7931" providerId="ADAL" clId="{21A0DEC0-7EFD-4EF0-9D03-5DC6B0BF58BA}" dt="2024-01-30T10:00:56.712" v="32814" actId="6549"/>
          <ac:spMkLst>
            <pc:docMk/>
            <pc:sldMk cId="4132989694" sldId="438"/>
            <ac:spMk id="3" creationId="{824654F4-AEF2-09A3-3AC7-CA41EBB2FCD8}"/>
          </ac:spMkLst>
        </pc:spChg>
        <pc:spChg chg="mod">
          <ac:chgData name="Chris Klug" userId="6fd0fc52-eb5d-4208-bee4-33e0840f7931" providerId="ADAL" clId="{21A0DEC0-7EFD-4EF0-9D03-5DC6B0BF58BA}" dt="2024-01-24T07:51:49.084" v="15040" actId="242"/>
          <ac:spMkLst>
            <pc:docMk/>
            <pc:sldMk cId="4132989694" sldId="438"/>
            <ac:spMk id="5" creationId="{5ACD9E30-32BA-2CAF-7858-FE7721E56F0A}"/>
          </ac:spMkLst>
        </pc:spChg>
        <pc:spChg chg="add mod topLvl">
          <ac:chgData name="Chris Klug" userId="6fd0fc52-eb5d-4208-bee4-33e0840f7931" providerId="ADAL" clId="{21A0DEC0-7EFD-4EF0-9D03-5DC6B0BF58BA}" dt="2024-01-24T07:47:20.251" v="14947" actId="164"/>
          <ac:spMkLst>
            <pc:docMk/>
            <pc:sldMk cId="4132989694" sldId="438"/>
            <ac:spMk id="7" creationId="{35F8739F-1C97-A70A-92BD-1D10D4005F64}"/>
          </ac:spMkLst>
        </pc:spChg>
        <pc:spChg chg="add mod topLvl">
          <ac:chgData name="Chris Klug" userId="6fd0fc52-eb5d-4208-bee4-33e0840f7931" providerId="ADAL" clId="{21A0DEC0-7EFD-4EF0-9D03-5DC6B0BF58BA}" dt="2024-01-24T07:47:20.251" v="14947" actId="164"/>
          <ac:spMkLst>
            <pc:docMk/>
            <pc:sldMk cId="4132989694" sldId="438"/>
            <ac:spMk id="8" creationId="{6F6840CB-0222-4CC9-32EF-CECF2A88EDBA}"/>
          </ac:spMkLst>
        </pc:spChg>
        <pc:spChg chg="mod">
          <ac:chgData name="Chris Klug" userId="6fd0fc52-eb5d-4208-bee4-33e0840f7931" providerId="ADAL" clId="{21A0DEC0-7EFD-4EF0-9D03-5DC6B0BF58BA}" dt="2024-01-24T07:54:37.514" v="15080" actId="2085"/>
          <ac:spMkLst>
            <pc:docMk/>
            <pc:sldMk cId="4132989694" sldId="438"/>
            <ac:spMk id="12" creationId="{F6C82FFA-4232-6EC7-8F65-4FA65675FC8D}"/>
          </ac:spMkLst>
        </pc:spChg>
        <pc:spChg chg="add mod topLvl">
          <ac:chgData name="Chris Klug" userId="6fd0fc52-eb5d-4208-bee4-33e0840f7931" providerId="ADAL" clId="{21A0DEC0-7EFD-4EF0-9D03-5DC6B0BF58BA}" dt="2024-01-24T07:47:20.251" v="14947" actId="164"/>
          <ac:spMkLst>
            <pc:docMk/>
            <pc:sldMk cId="4132989694" sldId="438"/>
            <ac:spMk id="13" creationId="{A8A1FA6D-D469-F9D9-6FEE-74EEB034DC0E}"/>
          </ac:spMkLst>
        </pc:spChg>
        <pc:spChg chg="add mod topLvl">
          <ac:chgData name="Chris Klug" userId="6fd0fc52-eb5d-4208-bee4-33e0840f7931" providerId="ADAL" clId="{21A0DEC0-7EFD-4EF0-9D03-5DC6B0BF58BA}" dt="2024-01-24T07:47:20.251" v="14947" actId="164"/>
          <ac:spMkLst>
            <pc:docMk/>
            <pc:sldMk cId="4132989694" sldId="438"/>
            <ac:spMk id="14" creationId="{44F97F0C-1F51-C199-8AE8-3FF5D5A4B6E9}"/>
          </ac:spMkLst>
        </pc:spChg>
        <pc:spChg chg="mod">
          <ac:chgData name="Chris Klug" userId="6fd0fc52-eb5d-4208-bee4-33e0840f7931" providerId="ADAL" clId="{21A0DEC0-7EFD-4EF0-9D03-5DC6B0BF58BA}" dt="2024-01-24T07:52:31.345" v="15044" actId="1076"/>
          <ac:spMkLst>
            <pc:docMk/>
            <pc:sldMk cId="4132989694" sldId="438"/>
            <ac:spMk id="20" creationId="{73CCB7FB-B812-8AFF-9D9B-7D0528FD482D}"/>
          </ac:spMkLst>
        </pc:spChg>
        <pc:spChg chg="mod">
          <ac:chgData name="Chris Klug" userId="6fd0fc52-eb5d-4208-bee4-33e0840f7931" providerId="ADAL" clId="{21A0DEC0-7EFD-4EF0-9D03-5DC6B0BF58BA}" dt="2024-01-24T07:52:31.345" v="15044" actId="1076"/>
          <ac:spMkLst>
            <pc:docMk/>
            <pc:sldMk cId="4132989694" sldId="438"/>
            <ac:spMk id="22" creationId="{2D59F30E-4143-95D2-63B5-92236DB96E04}"/>
          </ac:spMkLst>
        </pc:spChg>
        <pc:spChg chg="add mod">
          <ac:chgData name="Chris Klug" userId="6fd0fc52-eb5d-4208-bee4-33e0840f7931" providerId="ADAL" clId="{21A0DEC0-7EFD-4EF0-9D03-5DC6B0BF58BA}" dt="2024-01-30T10:01:33.121" v="32841" actId="20577"/>
          <ac:spMkLst>
            <pc:docMk/>
            <pc:sldMk cId="4132989694" sldId="438"/>
            <ac:spMk id="24" creationId="{348D66EE-48CB-A205-4291-A886525E19AB}"/>
          </ac:spMkLst>
        </pc:spChg>
        <pc:spChg chg="mod">
          <ac:chgData name="Chris Klug" userId="6fd0fc52-eb5d-4208-bee4-33e0840f7931" providerId="ADAL" clId="{21A0DEC0-7EFD-4EF0-9D03-5DC6B0BF58BA}" dt="2024-01-24T07:49:07.561" v="14978" actId="1076"/>
          <ac:spMkLst>
            <pc:docMk/>
            <pc:sldMk cId="4132989694" sldId="438"/>
            <ac:spMk id="27" creationId="{0FA9F5B2-F373-212C-608B-5E1722AA8C59}"/>
          </ac:spMkLst>
        </pc:spChg>
        <pc:spChg chg="mod">
          <ac:chgData name="Chris Klug" userId="6fd0fc52-eb5d-4208-bee4-33e0840f7931" providerId="ADAL" clId="{21A0DEC0-7EFD-4EF0-9D03-5DC6B0BF58BA}" dt="2024-01-24T07:49:07.561" v="14978" actId="1076"/>
          <ac:spMkLst>
            <pc:docMk/>
            <pc:sldMk cId="4132989694" sldId="438"/>
            <ac:spMk id="28" creationId="{EABD000B-93FD-B108-0096-437E0C19DB99}"/>
          </ac:spMkLst>
        </pc:spChg>
        <pc:spChg chg="add mod">
          <ac:chgData name="Chris Klug" userId="6fd0fc52-eb5d-4208-bee4-33e0840f7931" providerId="ADAL" clId="{21A0DEC0-7EFD-4EF0-9D03-5DC6B0BF58BA}" dt="2024-01-24T07:49:39.235" v="14984" actId="1076"/>
          <ac:spMkLst>
            <pc:docMk/>
            <pc:sldMk cId="4132989694" sldId="438"/>
            <ac:spMk id="30" creationId="{48426170-C0B1-A807-1280-289DC8637044}"/>
          </ac:spMkLst>
        </pc:spChg>
        <pc:spChg chg="add mod">
          <ac:chgData name="Chris Klug" userId="6fd0fc52-eb5d-4208-bee4-33e0840f7931" providerId="ADAL" clId="{21A0DEC0-7EFD-4EF0-9D03-5DC6B0BF58BA}" dt="2024-01-30T10:01:36.583" v="32842" actId="6549"/>
          <ac:spMkLst>
            <pc:docMk/>
            <pc:sldMk cId="4132989694" sldId="438"/>
            <ac:spMk id="31" creationId="{644DBEE3-3D56-8048-17F1-10659D76312C}"/>
          </ac:spMkLst>
        </pc:spChg>
        <pc:spChg chg="add mod">
          <ac:chgData name="Chris Klug" userId="6fd0fc52-eb5d-4208-bee4-33e0840f7931" providerId="ADAL" clId="{21A0DEC0-7EFD-4EF0-9D03-5DC6B0BF58BA}" dt="2024-01-24T08:09:47.965" v="16582" actId="1076"/>
          <ac:spMkLst>
            <pc:docMk/>
            <pc:sldMk cId="4132989694" sldId="438"/>
            <ac:spMk id="37" creationId="{B0BB5801-BF60-E2C1-9930-44F9BA19FE53}"/>
          </ac:spMkLst>
        </pc:spChg>
        <pc:spChg chg="mod">
          <ac:chgData name="Chris Klug" userId="6fd0fc52-eb5d-4208-bee4-33e0840f7931" providerId="ADAL" clId="{21A0DEC0-7EFD-4EF0-9D03-5DC6B0BF58BA}" dt="2024-01-24T07:49:07.561" v="14978" actId="1076"/>
          <ac:spMkLst>
            <pc:docMk/>
            <pc:sldMk cId="4132989694" sldId="438"/>
            <ac:spMk id="45" creationId="{92D623F5-C3B9-4631-DF17-87DB6E121D75}"/>
          </ac:spMkLst>
        </pc:spChg>
        <pc:spChg chg="mod">
          <ac:chgData name="Chris Klug" userId="6fd0fc52-eb5d-4208-bee4-33e0840f7931" providerId="ADAL" clId="{21A0DEC0-7EFD-4EF0-9D03-5DC6B0BF58BA}" dt="2024-01-24T07:49:07.561" v="14978" actId="1076"/>
          <ac:spMkLst>
            <pc:docMk/>
            <pc:sldMk cId="4132989694" sldId="438"/>
            <ac:spMk id="46" creationId="{BDBCC205-C92D-40E7-AFB3-DC3BC1581E15}"/>
          </ac:spMkLst>
        </pc:spChg>
        <pc:spChg chg="add del mod">
          <ac:chgData name="Chris Klug" userId="6fd0fc52-eb5d-4208-bee4-33e0840f7931" providerId="ADAL" clId="{21A0DEC0-7EFD-4EF0-9D03-5DC6B0BF58BA}" dt="2024-01-24T08:00:22.469" v="15661" actId="478"/>
          <ac:spMkLst>
            <pc:docMk/>
            <pc:sldMk cId="4132989694" sldId="438"/>
            <ac:spMk id="47" creationId="{3EF2941A-80CC-0B15-311E-3674FFC6ECD8}"/>
          </ac:spMkLst>
        </pc:spChg>
        <pc:spChg chg="add del mod">
          <ac:chgData name="Chris Klug" userId="6fd0fc52-eb5d-4208-bee4-33e0840f7931" providerId="ADAL" clId="{21A0DEC0-7EFD-4EF0-9D03-5DC6B0BF58BA}" dt="2024-01-24T08:00:19.529" v="15660" actId="478"/>
          <ac:spMkLst>
            <pc:docMk/>
            <pc:sldMk cId="4132989694" sldId="438"/>
            <ac:spMk id="48" creationId="{0377CFAD-67E1-9553-42FC-C1012BF75B5B}"/>
          </ac:spMkLst>
        </pc:spChg>
        <pc:grpChg chg="add del mod">
          <ac:chgData name="Chris Klug" userId="6fd0fc52-eb5d-4208-bee4-33e0840f7931" providerId="ADAL" clId="{21A0DEC0-7EFD-4EF0-9D03-5DC6B0BF58BA}" dt="2024-01-24T07:46:28.650" v="14933" actId="165"/>
          <ac:grpSpMkLst>
            <pc:docMk/>
            <pc:sldMk cId="4132989694" sldId="438"/>
            <ac:grpSpMk id="15" creationId="{3A9326B7-3C9F-6779-F245-59BD2F1F5A85}"/>
          </ac:grpSpMkLst>
        </pc:grpChg>
        <pc:grpChg chg="add mod">
          <ac:chgData name="Chris Klug" userId="6fd0fc52-eb5d-4208-bee4-33e0840f7931" providerId="ADAL" clId="{21A0DEC0-7EFD-4EF0-9D03-5DC6B0BF58BA}" dt="2024-01-24T08:09:54.884" v="16583" actId="1076"/>
          <ac:grpSpMkLst>
            <pc:docMk/>
            <pc:sldMk cId="4132989694" sldId="438"/>
            <ac:grpSpMk id="19" creationId="{5DCD9B30-AC66-B88D-BCF2-3487C82FCFE0}"/>
          </ac:grpSpMkLst>
        </pc:grpChg>
        <pc:grpChg chg="add mod">
          <ac:chgData name="Chris Klug" userId="6fd0fc52-eb5d-4208-bee4-33e0840f7931" providerId="ADAL" clId="{21A0DEC0-7EFD-4EF0-9D03-5DC6B0BF58BA}" dt="2024-01-24T07:51:14.799" v="15030" actId="164"/>
          <ac:grpSpMkLst>
            <pc:docMk/>
            <pc:sldMk cId="4132989694" sldId="438"/>
            <ac:grpSpMk id="32" creationId="{B7FA569B-2ED1-AF08-4C59-E79416E759A6}"/>
          </ac:grpSpMkLst>
        </pc:grpChg>
        <pc:grpChg chg="add mod">
          <ac:chgData name="Chris Klug" userId="6fd0fc52-eb5d-4208-bee4-33e0840f7931" providerId="ADAL" clId="{21A0DEC0-7EFD-4EF0-9D03-5DC6B0BF58BA}" dt="2024-01-24T08:09:54.884" v="16583" actId="1076"/>
          <ac:grpSpMkLst>
            <pc:docMk/>
            <pc:sldMk cId="4132989694" sldId="438"/>
            <ac:grpSpMk id="33" creationId="{2AC6FEDA-6168-B8BA-A880-4ADEF8EC5764}"/>
          </ac:grpSpMkLst>
        </pc:grpChg>
        <pc:cxnChg chg="add mod">
          <ac:chgData name="Chris Klug" userId="6fd0fc52-eb5d-4208-bee4-33e0840f7931" providerId="ADAL" clId="{21A0DEC0-7EFD-4EF0-9D03-5DC6B0BF58BA}" dt="2024-02-07T09:45:06.572" v="33486" actId="14100"/>
          <ac:cxnSpMkLst>
            <pc:docMk/>
            <pc:sldMk cId="4132989694" sldId="438"/>
            <ac:cxnSpMk id="4" creationId="{18214D38-9212-4B01-E402-D8A6B003FD43}"/>
          </ac:cxnSpMkLst>
        </pc:cxnChg>
        <pc:cxnChg chg="del">
          <ac:chgData name="Chris Klug" userId="6fd0fc52-eb5d-4208-bee4-33e0840f7931" providerId="ADAL" clId="{21A0DEC0-7EFD-4EF0-9D03-5DC6B0BF58BA}" dt="2024-01-24T07:45:11.948" v="14914" actId="478"/>
          <ac:cxnSpMkLst>
            <pc:docMk/>
            <pc:sldMk cId="4132989694" sldId="438"/>
            <ac:cxnSpMk id="9" creationId="{E512603F-E387-7375-CB2E-043D3FFCA47C}"/>
          </ac:cxnSpMkLst>
        </pc:cxnChg>
        <pc:cxnChg chg="add mod topLvl">
          <ac:chgData name="Chris Klug" userId="6fd0fc52-eb5d-4208-bee4-33e0840f7931" providerId="ADAL" clId="{21A0DEC0-7EFD-4EF0-9D03-5DC6B0BF58BA}" dt="2024-01-24T07:47:20.251" v="14947" actId="164"/>
          <ac:cxnSpMkLst>
            <pc:docMk/>
            <pc:sldMk cId="4132989694" sldId="438"/>
            <ac:cxnSpMk id="10" creationId="{4DAC2463-C2D6-49A1-D760-3B3AA2C910C3}"/>
          </ac:cxnSpMkLst>
        </pc:cxnChg>
        <pc:cxnChg chg="add mod topLvl">
          <ac:chgData name="Chris Klug" userId="6fd0fc52-eb5d-4208-bee4-33e0840f7931" providerId="ADAL" clId="{21A0DEC0-7EFD-4EF0-9D03-5DC6B0BF58BA}" dt="2024-01-24T07:47:20.251" v="14947" actId="164"/>
          <ac:cxnSpMkLst>
            <pc:docMk/>
            <pc:sldMk cId="4132989694" sldId="438"/>
            <ac:cxnSpMk id="11" creationId="{9A84A0CB-C415-EDC4-CC3D-E102D1AC2574}"/>
          </ac:cxnSpMkLst>
        </pc:cxnChg>
        <pc:cxnChg chg="mod ord">
          <ac:chgData name="Chris Klug" userId="6fd0fc52-eb5d-4208-bee4-33e0840f7931" providerId="ADAL" clId="{21A0DEC0-7EFD-4EF0-9D03-5DC6B0BF58BA}" dt="2024-01-24T07:51:32.015" v="15034" actId="164"/>
          <ac:cxnSpMkLst>
            <pc:docMk/>
            <pc:sldMk cId="4132989694" sldId="438"/>
            <ac:cxnSpMk id="17" creationId="{7211CA1E-4C74-FC43-4BDF-1C96F452065A}"/>
          </ac:cxnSpMkLst>
        </pc:cxnChg>
        <pc:cxnChg chg="add mod ord">
          <ac:chgData name="Chris Klug" userId="6fd0fc52-eb5d-4208-bee4-33e0840f7931" providerId="ADAL" clId="{21A0DEC0-7EFD-4EF0-9D03-5DC6B0BF58BA}" dt="2024-01-24T08:09:54.884" v="16583" actId="1076"/>
          <ac:cxnSpMkLst>
            <pc:docMk/>
            <pc:sldMk cId="4132989694" sldId="438"/>
            <ac:cxnSpMk id="21" creationId="{AA6EB344-BF41-F024-2714-368EED0A2E7A}"/>
          </ac:cxnSpMkLst>
        </pc:cxnChg>
        <pc:cxnChg chg="add mod">
          <ac:chgData name="Chris Klug" userId="6fd0fc52-eb5d-4208-bee4-33e0840f7931" providerId="ADAL" clId="{21A0DEC0-7EFD-4EF0-9D03-5DC6B0BF58BA}" dt="2024-01-24T07:49:39.235" v="14984" actId="1076"/>
          <ac:cxnSpMkLst>
            <pc:docMk/>
            <pc:sldMk cId="4132989694" sldId="438"/>
            <ac:cxnSpMk id="26" creationId="{26629061-D7E0-99FA-380C-C4D476245C01}"/>
          </ac:cxnSpMkLst>
        </pc:cxnChg>
        <pc:cxnChg chg="mod">
          <ac:chgData name="Chris Klug" userId="6fd0fc52-eb5d-4208-bee4-33e0840f7931" providerId="ADAL" clId="{21A0DEC0-7EFD-4EF0-9D03-5DC6B0BF58BA}" dt="2024-01-24T07:49:07.561" v="14978" actId="1076"/>
          <ac:cxnSpMkLst>
            <pc:docMk/>
            <pc:sldMk cId="4132989694" sldId="438"/>
            <ac:cxnSpMk id="29" creationId="{2693BE44-BCB1-DD82-2B54-A6277976F24B}"/>
          </ac:cxnSpMkLst>
        </pc:cxnChg>
        <pc:cxnChg chg="add del mod">
          <ac:chgData name="Chris Klug" userId="6fd0fc52-eb5d-4208-bee4-33e0840f7931" providerId="ADAL" clId="{21A0DEC0-7EFD-4EF0-9D03-5DC6B0BF58BA}" dt="2024-01-24T08:00:24.026" v="15662" actId="478"/>
          <ac:cxnSpMkLst>
            <pc:docMk/>
            <pc:sldMk cId="4132989694" sldId="438"/>
            <ac:cxnSpMk id="38" creationId="{C1D13BAD-4A64-1DC1-9691-C6C0DEBD19DB}"/>
          </ac:cxnSpMkLst>
        </pc:cxnChg>
        <pc:cxnChg chg="mod">
          <ac:chgData name="Chris Klug" userId="6fd0fc52-eb5d-4208-bee4-33e0840f7931" providerId="ADAL" clId="{21A0DEC0-7EFD-4EF0-9D03-5DC6B0BF58BA}" dt="2024-01-24T07:49:07.561" v="14978" actId="1076"/>
          <ac:cxnSpMkLst>
            <pc:docMk/>
            <pc:sldMk cId="4132989694" sldId="438"/>
            <ac:cxnSpMk id="41" creationId="{3EA56B5E-3C5F-E432-B756-DEA7ED79F67A}"/>
          </ac:cxnSpMkLst>
        </pc:cxnChg>
        <pc:cxnChg chg="add del mod">
          <ac:chgData name="Chris Klug" userId="6fd0fc52-eb5d-4208-bee4-33e0840f7931" providerId="ADAL" clId="{21A0DEC0-7EFD-4EF0-9D03-5DC6B0BF58BA}" dt="2024-01-24T08:00:26.395" v="15663" actId="478"/>
          <ac:cxnSpMkLst>
            <pc:docMk/>
            <pc:sldMk cId="4132989694" sldId="438"/>
            <ac:cxnSpMk id="42" creationId="{56059D49-12B7-5F45-1967-D0C96067012A}"/>
          </ac:cxnSpMkLst>
        </pc:cxnChg>
        <pc:cxnChg chg="add del">
          <ac:chgData name="Chris Klug" userId="6fd0fc52-eb5d-4208-bee4-33e0840f7931" providerId="ADAL" clId="{21A0DEC0-7EFD-4EF0-9D03-5DC6B0BF58BA}" dt="2024-01-24T08:08:39.115" v="16569" actId="11529"/>
          <ac:cxnSpMkLst>
            <pc:docMk/>
            <pc:sldMk cId="4132989694" sldId="438"/>
            <ac:cxnSpMk id="53" creationId="{472F6587-4CCC-FAFC-BD25-257D249E64EA}"/>
          </ac:cxnSpMkLst>
        </pc:cxnChg>
        <pc:cxnChg chg="add mod">
          <ac:chgData name="Chris Klug" userId="6fd0fc52-eb5d-4208-bee4-33e0840f7931" providerId="ADAL" clId="{21A0DEC0-7EFD-4EF0-9D03-5DC6B0BF58BA}" dt="2024-01-24T08:08:38.467" v="16568" actId="1076"/>
          <ac:cxnSpMkLst>
            <pc:docMk/>
            <pc:sldMk cId="4132989694" sldId="438"/>
            <ac:cxnSpMk id="54" creationId="{8E23F8F7-9F39-5C12-7AD2-EC2F37876279}"/>
          </ac:cxnSpMkLst>
        </pc:cxnChg>
      </pc:sldChg>
      <pc:sldChg chg="add del">
        <pc:chgData name="Chris Klug" userId="6fd0fc52-eb5d-4208-bee4-33e0840f7931" providerId="ADAL" clId="{21A0DEC0-7EFD-4EF0-9D03-5DC6B0BF58BA}" dt="2024-01-24T08:15:19.224" v="17131" actId="47"/>
        <pc:sldMkLst>
          <pc:docMk/>
          <pc:sldMk cId="2398017423" sldId="439"/>
        </pc:sldMkLst>
      </pc:sldChg>
      <pc:sldChg chg="modSp add del mod">
        <pc:chgData name="Chris Klug" userId="6fd0fc52-eb5d-4208-bee4-33e0840f7931" providerId="ADAL" clId="{21A0DEC0-7EFD-4EF0-9D03-5DC6B0BF58BA}" dt="2024-01-24T08:06:54.344" v="16543" actId="47"/>
        <pc:sldMkLst>
          <pc:docMk/>
          <pc:sldMk cId="378370466" sldId="440"/>
        </pc:sldMkLst>
        <pc:spChg chg="mod">
          <ac:chgData name="Chris Klug" userId="6fd0fc52-eb5d-4208-bee4-33e0840f7931" providerId="ADAL" clId="{21A0DEC0-7EFD-4EF0-9D03-5DC6B0BF58BA}" dt="2024-01-24T08:06:47.105" v="16542" actId="1076"/>
          <ac:spMkLst>
            <pc:docMk/>
            <pc:sldMk cId="378370466" sldId="440"/>
            <ac:spMk id="37" creationId="{B0BB5801-BF60-E2C1-9930-44F9BA19FE53}"/>
          </ac:spMkLst>
        </pc:spChg>
      </pc:sldChg>
      <pc:sldChg chg="addSp modSp add del mod">
        <pc:chgData name="Chris Klug" userId="6fd0fc52-eb5d-4208-bee4-33e0840f7931" providerId="ADAL" clId="{21A0DEC0-7EFD-4EF0-9D03-5DC6B0BF58BA}" dt="2024-01-24T08:10:12.447" v="16586" actId="47"/>
        <pc:sldMkLst>
          <pc:docMk/>
          <pc:sldMk cId="914695910" sldId="440"/>
        </pc:sldMkLst>
        <pc:spChg chg="add mod">
          <ac:chgData name="Chris Klug" userId="6fd0fc52-eb5d-4208-bee4-33e0840f7931" providerId="ADAL" clId="{21A0DEC0-7EFD-4EF0-9D03-5DC6B0BF58BA}" dt="2024-01-24T08:07:58.479" v="16561" actId="1076"/>
          <ac:spMkLst>
            <pc:docMk/>
            <pc:sldMk cId="914695910" sldId="440"/>
            <ac:spMk id="9" creationId="{5027292B-1BA9-CB34-C411-50D9579A532C}"/>
          </ac:spMkLst>
        </pc:spChg>
        <pc:spChg chg="mod">
          <ac:chgData name="Chris Klug" userId="6fd0fc52-eb5d-4208-bee4-33e0840f7931" providerId="ADAL" clId="{21A0DEC0-7EFD-4EF0-9D03-5DC6B0BF58BA}" dt="2024-01-24T08:07:39.503" v="16545" actId="1076"/>
          <ac:spMkLst>
            <pc:docMk/>
            <pc:sldMk cId="914695910" sldId="440"/>
            <ac:spMk id="37" creationId="{B0BB5801-BF60-E2C1-9930-44F9BA19FE53}"/>
          </ac:spMkLst>
        </pc:spChg>
        <pc:cxnChg chg="mod">
          <ac:chgData name="Chris Klug" userId="6fd0fc52-eb5d-4208-bee4-33e0840f7931" providerId="ADAL" clId="{21A0DEC0-7EFD-4EF0-9D03-5DC6B0BF58BA}" dt="2024-01-24T08:07:55.795" v="16560" actId="14100"/>
          <ac:cxnSpMkLst>
            <pc:docMk/>
            <pc:sldMk cId="914695910" sldId="440"/>
            <ac:cxnSpMk id="4" creationId="{18214D38-9212-4B01-E402-D8A6B003FD43}"/>
          </ac:cxnSpMkLst>
        </pc:cxnChg>
        <pc:cxnChg chg="add mod">
          <ac:chgData name="Chris Klug" userId="6fd0fc52-eb5d-4208-bee4-33e0840f7931" providerId="ADAL" clId="{21A0DEC0-7EFD-4EF0-9D03-5DC6B0BF58BA}" dt="2024-01-24T08:08:07.809" v="16564" actId="14100"/>
          <ac:cxnSpMkLst>
            <pc:docMk/>
            <pc:sldMk cId="914695910" sldId="440"/>
            <ac:cxnSpMk id="16" creationId="{6CFB9142-2750-CD20-15D3-559C1427364F}"/>
          </ac:cxnSpMkLst>
        </pc:cxnChg>
      </pc:sldChg>
      <pc:sldChg chg="addSp delSp modSp add mod modNotesTx">
        <pc:chgData name="Chris Klug" userId="6fd0fc52-eb5d-4208-bee4-33e0840f7931" providerId="ADAL" clId="{21A0DEC0-7EFD-4EF0-9D03-5DC6B0BF58BA}" dt="2024-02-07T09:46:32.909" v="33495" actId="14100"/>
        <pc:sldMkLst>
          <pc:docMk/>
          <pc:sldMk cId="1680948059" sldId="440"/>
        </pc:sldMkLst>
        <pc:spChg chg="mod">
          <ac:chgData name="Chris Klug" userId="6fd0fc52-eb5d-4208-bee4-33e0840f7931" providerId="ADAL" clId="{21A0DEC0-7EFD-4EF0-9D03-5DC6B0BF58BA}" dt="2024-01-30T10:03:02.290" v="32864" actId="6549"/>
          <ac:spMkLst>
            <pc:docMk/>
            <pc:sldMk cId="1680948059" sldId="440"/>
            <ac:spMk id="3" creationId="{824654F4-AEF2-09A3-3AC7-CA41EBB2FCD8}"/>
          </ac:spMkLst>
        </pc:spChg>
        <pc:spChg chg="mod">
          <ac:chgData name="Chris Klug" userId="6fd0fc52-eb5d-4208-bee4-33e0840f7931" providerId="ADAL" clId="{21A0DEC0-7EFD-4EF0-9D03-5DC6B0BF58BA}" dt="2024-01-24T08:11:27.951" v="16596"/>
          <ac:spMkLst>
            <pc:docMk/>
            <pc:sldMk cId="1680948059" sldId="440"/>
            <ac:spMk id="15" creationId="{C235CCD6-6D1D-487F-1735-5B4B854E2DDE}"/>
          </ac:spMkLst>
        </pc:spChg>
        <pc:spChg chg="mod">
          <ac:chgData name="Chris Klug" userId="6fd0fc52-eb5d-4208-bee4-33e0840f7931" providerId="ADAL" clId="{21A0DEC0-7EFD-4EF0-9D03-5DC6B0BF58BA}" dt="2024-01-24T08:11:27.951" v="16596"/>
          <ac:spMkLst>
            <pc:docMk/>
            <pc:sldMk cId="1680948059" sldId="440"/>
            <ac:spMk id="16" creationId="{8011CCB2-2F1C-BDEC-6D75-0D880A133C64}"/>
          </ac:spMkLst>
        </pc:spChg>
        <pc:spChg chg="mod">
          <ac:chgData name="Chris Klug" userId="6fd0fc52-eb5d-4208-bee4-33e0840f7931" providerId="ADAL" clId="{21A0DEC0-7EFD-4EF0-9D03-5DC6B0BF58BA}" dt="2024-01-30T10:02:56.548" v="32860" actId="20577"/>
          <ac:spMkLst>
            <pc:docMk/>
            <pc:sldMk cId="1680948059" sldId="440"/>
            <ac:spMk id="24" creationId="{348D66EE-48CB-A205-4291-A886525E19AB}"/>
          </ac:spMkLst>
        </pc:spChg>
        <pc:spChg chg="mod">
          <ac:chgData name="Chris Klug" userId="6fd0fc52-eb5d-4208-bee4-33e0840f7931" providerId="ADAL" clId="{21A0DEC0-7EFD-4EF0-9D03-5DC6B0BF58BA}" dt="2024-01-24T08:11:27.951" v="16596"/>
          <ac:spMkLst>
            <pc:docMk/>
            <pc:sldMk cId="1680948059" sldId="440"/>
            <ac:spMk id="25" creationId="{B787D2E1-B1BD-9CCD-A142-B7B9B0CD4CB4}"/>
          </ac:spMkLst>
        </pc:spChg>
        <pc:spChg chg="mod">
          <ac:chgData name="Chris Klug" userId="6fd0fc52-eb5d-4208-bee4-33e0840f7931" providerId="ADAL" clId="{21A0DEC0-7EFD-4EF0-9D03-5DC6B0BF58BA}" dt="2024-01-24T08:11:27.951" v="16596"/>
          <ac:spMkLst>
            <pc:docMk/>
            <pc:sldMk cId="1680948059" sldId="440"/>
            <ac:spMk id="26" creationId="{7AC75B20-78E2-42A9-9D4A-70E70E8C59CB}"/>
          </ac:spMkLst>
        </pc:spChg>
        <pc:spChg chg="add mod">
          <ac:chgData name="Chris Klug" userId="6fd0fc52-eb5d-4208-bee4-33e0840f7931" providerId="ADAL" clId="{21A0DEC0-7EFD-4EF0-9D03-5DC6B0BF58BA}" dt="2024-01-30T10:02:51.281" v="32857" actId="20577"/>
          <ac:spMkLst>
            <pc:docMk/>
            <pc:sldMk cId="1680948059" sldId="440"/>
            <ac:spMk id="30" creationId="{0FA0F9C0-4A7A-66F6-6148-794AB269E9BA}"/>
          </ac:spMkLst>
        </pc:spChg>
        <pc:spChg chg="mod">
          <ac:chgData name="Chris Klug" userId="6fd0fc52-eb5d-4208-bee4-33e0840f7931" providerId="ADAL" clId="{21A0DEC0-7EFD-4EF0-9D03-5DC6B0BF58BA}" dt="2024-01-30T10:02:59.170" v="32863" actId="20577"/>
          <ac:spMkLst>
            <pc:docMk/>
            <pc:sldMk cId="1680948059" sldId="440"/>
            <ac:spMk id="31" creationId="{644DBEE3-3D56-8048-17F1-10659D76312C}"/>
          </ac:spMkLst>
        </pc:spChg>
        <pc:spChg chg="mod">
          <ac:chgData name="Chris Klug" userId="6fd0fc52-eb5d-4208-bee4-33e0840f7931" providerId="ADAL" clId="{21A0DEC0-7EFD-4EF0-9D03-5DC6B0BF58BA}" dt="2024-01-24T08:12:02.950" v="16605" actId="1076"/>
          <ac:spMkLst>
            <pc:docMk/>
            <pc:sldMk cId="1680948059" sldId="440"/>
            <ac:spMk id="37" creationId="{B0BB5801-BF60-E2C1-9930-44F9BA19FE53}"/>
          </ac:spMkLst>
        </pc:spChg>
        <pc:grpChg chg="add mod">
          <ac:chgData name="Chris Klug" userId="6fd0fc52-eb5d-4208-bee4-33e0840f7931" providerId="ADAL" clId="{21A0DEC0-7EFD-4EF0-9D03-5DC6B0BF58BA}" dt="2024-01-24T08:11:32.272" v="16597" actId="1076"/>
          <ac:grpSpMkLst>
            <pc:docMk/>
            <pc:sldMk cId="1680948059" sldId="440"/>
            <ac:grpSpMk id="9" creationId="{D7899209-2177-A727-F3CD-3B71D6CDC681}"/>
          </ac:grpSpMkLst>
        </pc:grpChg>
        <pc:grpChg chg="mod">
          <ac:chgData name="Chris Klug" userId="6fd0fc52-eb5d-4208-bee4-33e0840f7931" providerId="ADAL" clId="{21A0DEC0-7EFD-4EF0-9D03-5DC6B0BF58BA}" dt="2024-01-24T08:12:02.950" v="16605" actId="1076"/>
          <ac:grpSpMkLst>
            <pc:docMk/>
            <pc:sldMk cId="1680948059" sldId="440"/>
            <ac:grpSpMk id="19" creationId="{5DCD9B30-AC66-B88D-BCF2-3487C82FCFE0}"/>
          </ac:grpSpMkLst>
        </pc:grpChg>
        <pc:grpChg chg="mod">
          <ac:chgData name="Chris Klug" userId="6fd0fc52-eb5d-4208-bee4-33e0840f7931" providerId="ADAL" clId="{21A0DEC0-7EFD-4EF0-9D03-5DC6B0BF58BA}" dt="2024-01-24T08:12:02.950" v="16605" actId="1076"/>
          <ac:grpSpMkLst>
            <pc:docMk/>
            <pc:sldMk cId="1680948059" sldId="440"/>
            <ac:grpSpMk id="33" creationId="{2AC6FEDA-6168-B8BA-A880-4ADEF8EC5764}"/>
          </ac:grpSpMkLst>
        </pc:grpChg>
        <pc:cxnChg chg="del mod">
          <ac:chgData name="Chris Klug" userId="6fd0fc52-eb5d-4208-bee4-33e0840f7931" providerId="ADAL" clId="{21A0DEC0-7EFD-4EF0-9D03-5DC6B0BF58BA}" dt="2024-01-30T10:03:27.775" v="32865" actId="478"/>
          <ac:cxnSpMkLst>
            <pc:docMk/>
            <pc:sldMk cId="1680948059" sldId="440"/>
            <ac:cxnSpMk id="4" creationId="{18214D38-9212-4B01-E402-D8A6B003FD43}"/>
          </ac:cxnSpMkLst>
        </pc:cxnChg>
        <pc:cxnChg chg="add mod">
          <ac:chgData name="Chris Klug" userId="6fd0fc52-eb5d-4208-bee4-33e0840f7931" providerId="ADAL" clId="{21A0DEC0-7EFD-4EF0-9D03-5DC6B0BF58BA}" dt="2024-02-07T09:46:30.372" v="33494" actId="14100"/>
          <ac:cxnSpMkLst>
            <pc:docMk/>
            <pc:sldMk cId="1680948059" sldId="440"/>
            <ac:cxnSpMk id="6" creationId="{DC7E8964-14B9-B8AF-06DC-5D62DB8D7071}"/>
          </ac:cxnSpMkLst>
        </pc:cxnChg>
        <pc:cxnChg chg="mod">
          <ac:chgData name="Chris Klug" userId="6fd0fc52-eb5d-4208-bee4-33e0840f7931" providerId="ADAL" clId="{21A0DEC0-7EFD-4EF0-9D03-5DC6B0BF58BA}" dt="2024-01-24T08:11:27.951" v="16596"/>
          <ac:cxnSpMkLst>
            <pc:docMk/>
            <pc:sldMk cId="1680948059" sldId="440"/>
            <ac:cxnSpMk id="18" creationId="{5164C15B-60D9-BF0F-C756-3DC4A7F118ED}"/>
          </ac:cxnSpMkLst>
        </pc:cxnChg>
        <pc:cxnChg chg="mod">
          <ac:chgData name="Chris Klug" userId="6fd0fc52-eb5d-4208-bee4-33e0840f7931" providerId="ADAL" clId="{21A0DEC0-7EFD-4EF0-9D03-5DC6B0BF58BA}" dt="2024-01-24T08:12:02.950" v="16605" actId="1076"/>
          <ac:cxnSpMkLst>
            <pc:docMk/>
            <pc:sldMk cId="1680948059" sldId="440"/>
            <ac:cxnSpMk id="21" creationId="{AA6EB344-BF41-F024-2714-368EED0A2E7A}"/>
          </ac:cxnSpMkLst>
        </pc:cxnChg>
        <pc:cxnChg chg="mod">
          <ac:chgData name="Chris Klug" userId="6fd0fc52-eb5d-4208-bee4-33e0840f7931" providerId="ADAL" clId="{21A0DEC0-7EFD-4EF0-9D03-5DC6B0BF58BA}" dt="2024-01-24T08:11:27.951" v="16596"/>
          <ac:cxnSpMkLst>
            <pc:docMk/>
            <pc:sldMk cId="1680948059" sldId="440"/>
            <ac:cxnSpMk id="23" creationId="{89542502-CD87-EB7D-AA09-8FCBB5C66026}"/>
          </ac:cxnSpMkLst>
        </pc:cxnChg>
        <pc:cxnChg chg="add mod">
          <ac:chgData name="Chris Klug" userId="6fd0fc52-eb5d-4208-bee4-33e0840f7931" providerId="ADAL" clId="{21A0DEC0-7EFD-4EF0-9D03-5DC6B0BF58BA}" dt="2024-02-07T09:46:27.381" v="33493" actId="14100"/>
          <ac:cxnSpMkLst>
            <pc:docMk/>
            <pc:sldMk cId="1680948059" sldId="440"/>
            <ac:cxnSpMk id="32" creationId="{F2D3C75A-C255-C176-DC02-F4F284F6BD3F}"/>
          </ac:cxnSpMkLst>
        </pc:cxnChg>
        <pc:cxnChg chg="add mod">
          <ac:chgData name="Chris Klug" userId="6fd0fc52-eb5d-4208-bee4-33e0840f7931" providerId="ADAL" clId="{21A0DEC0-7EFD-4EF0-9D03-5DC6B0BF58BA}" dt="2024-01-24T08:12:44.333" v="16617" actId="1038"/>
          <ac:cxnSpMkLst>
            <pc:docMk/>
            <pc:sldMk cId="1680948059" sldId="440"/>
            <ac:cxnSpMk id="34" creationId="{099B20C9-914F-6499-48C4-0E0D0BF0CABF}"/>
          </ac:cxnSpMkLst>
        </pc:cxnChg>
        <pc:cxnChg chg="add mod">
          <ac:chgData name="Chris Klug" userId="6fd0fc52-eb5d-4208-bee4-33e0840f7931" providerId="ADAL" clId="{21A0DEC0-7EFD-4EF0-9D03-5DC6B0BF58BA}" dt="2024-02-07T09:46:32.909" v="33495" actId="14100"/>
          <ac:cxnSpMkLst>
            <pc:docMk/>
            <pc:sldMk cId="1680948059" sldId="440"/>
            <ac:cxnSpMk id="35" creationId="{2651A1A9-2200-0787-A03D-94AEE47BAA73}"/>
          </ac:cxnSpMkLst>
        </pc:cxnChg>
        <pc:cxnChg chg="add mod">
          <ac:chgData name="Chris Klug" userId="6fd0fc52-eb5d-4208-bee4-33e0840f7931" providerId="ADAL" clId="{21A0DEC0-7EFD-4EF0-9D03-5DC6B0BF58BA}" dt="2024-02-07T09:46:24.632" v="33492" actId="14100"/>
          <ac:cxnSpMkLst>
            <pc:docMk/>
            <pc:sldMk cId="1680948059" sldId="440"/>
            <ac:cxnSpMk id="36" creationId="{3D12366E-206A-DD3C-99A8-B30B5F39A672}"/>
          </ac:cxnSpMkLst>
        </pc:cxnChg>
        <pc:cxnChg chg="add mod">
          <ac:chgData name="Chris Klug" userId="6fd0fc52-eb5d-4208-bee4-33e0840f7931" providerId="ADAL" clId="{21A0DEC0-7EFD-4EF0-9D03-5DC6B0BF58BA}" dt="2024-01-24T11:59:13.830" v="30457"/>
          <ac:cxnSpMkLst>
            <pc:docMk/>
            <pc:sldMk cId="1680948059" sldId="440"/>
            <ac:cxnSpMk id="38" creationId="{CD60F657-78A8-BBB6-7CE2-D9EE99BD2223}"/>
          </ac:cxnSpMkLst>
        </pc:cxnChg>
        <pc:cxnChg chg="add mod">
          <ac:chgData name="Chris Klug" userId="6fd0fc52-eb5d-4208-bee4-33e0840f7931" providerId="ADAL" clId="{21A0DEC0-7EFD-4EF0-9D03-5DC6B0BF58BA}" dt="2024-02-07T09:46:19.745" v="33491"/>
          <ac:cxnSpMkLst>
            <pc:docMk/>
            <pc:sldMk cId="1680948059" sldId="440"/>
            <ac:cxnSpMk id="57" creationId="{09EF65CC-F179-F91F-5A45-CCC2A348695F}"/>
          </ac:cxnSpMkLst>
        </pc:cxnChg>
        <pc:cxnChg chg="add mod">
          <ac:chgData name="Chris Klug" userId="6fd0fc52-eb5d-4208-bee4-33e0840f7931" providerId="ADAL" clId="{21A0DEC0-7EFD-4EF0-9D03-5DC6B0BF58BA}" dt="2024-02-07T09:46:19.745" v="33491"/>
          <ac:cxnSpMkLst>
            <pc:docMk/>
            <pc:sldMk cId="1680948059" sldId="440"/>
            <ac:cxnSpMk id="58" creationId="{EE134705-9E71-5FF4-78BA-167C69579AA2}"/>
          </ac:cxnSpMkLst>
        </pc:cxnChg>
        <pc:cxnChg chg="add mod">
          <ac:chgData name="Chris Klug" userId="6fd0fc52-eb5d-4208-bee4-33e0840f7931" providerId="ADAL" clId="{21A0DEC0-7EFD-4EF0-9D03-5DC6B0BF58BA}" dt="2024-02-07T09:46:19.745" v="33491"/>
          <ac:cxnSpMkLst>
            <pc:docMk/>
            <pc:sldMk cId="1680948059" sldId="440"/>
            <ac:cxnSpMk id="59" creationId="{D3C04597-A8FD-759D-4377-465FD7110854}"/>
          </ac:cxnSpMkLst>
        </pc:cxnChg>
        <pc:cxnChg chg="add mod">
          <ac:chgData name="Chris Klug" userId="6fd0fc52-eb5d-4208-bee4-33e0840f7931" providerId="ADAL" clId="{21A0DEC0-7EFD-4EF0-9D03-5DC6B0BF58BA}" dt="2024-02-07T09:46:19.745" v="33491"/>
          <ac:cxnSpMkLst>
            <pc:docMk/>
            <pc:sldMk cId="1680948059" sldId="440"/>
            <ac:cxnSpMk id="60" creationId="{4B242305-A50C-9648-3318-B38489258798}"/>
          </ac:cxnSpMkLst>
        </pc:cxnChg>
      </pc:sldChg>
      <pc:sldChg chg="addSp delSp modSp add mod modNotesTx">
        <pc:chgData name="Chris Klug" userId="6fd0fc52-eb5d-4208-bee4-33e0840f7931" providerId="ADAL" clId="{21A0DEC0-7EFD-4EF0-9D03-5DC6B0BF58BA}" dt="2024-01-30T10:05:54.449" v="32910" actId="14100"/>
        <pc:sldMkLst>
          <pc:docMk/>
          <pc:sldMk cId="2662180801" sldId="441"/>
        </pc:sldMkLst>
        <pc:spChg chg="mod">
          <ac:chgData name="Chris Klug" userId="6fd0fc52-eb5d-4208-bee4-33e0840f7931" providerId="ADAL" clId="{21A0DEC0-7EFD-4EF0-9D03-5DC6B0BF58BA}" dt="2024-01-24T08:28:20.620" v="18852" actId="14100"/>
          <ac:spMkLst>
            <pc:docMk/>
            <pc:sldMk cId="2662180801" sldId="441"/>
            <ac:spMk id="2" creationId="{45C287EA-33F1-90A6-9E8C-780D1A8C45DF}"/>
          </ac:spMkLst>
        </pc:spChg>
        <pc:spChg chg="mod">
          <ac:chgData name="Chris Klug" userId="6fd0fc52-eb5d-4208-bee4-33e0840f7931" providerId="ADAL" clId="{21A0DEC0-7EFD-4EF0-9D03-5DC6B0BF58BA}" dt="2024-01-30T10:05:24.040" v="32901" actId="21"/>
          <ac:spMkLst>
            <pc:docMk/>
            <pc:sldMk cId="2662180801" sldId="441"/>
            <ac:spMk id="3" creationId="{824654F4-AEF2-09A3-3AC7-CA41EBB2FCD8}"/>
          </ac:spMkLst>
        </pc:spChg>
        <pc:spChg chg="mod">
          <ac:chgData name="Chris Klug" userId="6fd0fc52-eb5d-4208-bee4-33e0840f7931" providerId="ADAL" clId="{21A0DEC0-7EFD-4EF0-9D03-5DC6B0BF58BA}" dt="2024-01-24T08:30:43.259" v="18902" actId="1076"/>
          <ac:spMkLst>
            <pc:docMk/>
            <pc:sldMk cId="2662180801" sldId="441"/>
            <ac:spMk id="12" creationId="{F6C82FFA-4232-6EC7-8F65-4FA65675FC8D}"/>
          </ac:spMkLst>
        </pc:spChg>
        <pc:spChg chg="del">
          <ac:chgData name="Chris Klug" userId="6fd0fc52-eb5d-4208-bee4-33e0840f7931" providerId="ADAL" clId="{21A0DEC0-7EFD-4EF0-9D03-5DC6B0BF58BA}" dt="2024-01-24T08:17:22.010" v="17413" actId="478"/>
          <ac:spMkLst>
            <pc:docMk/>
            <pc:sldMk cId="2662180801" sldId="441"/>
            <ac:spMk id="24" creationId="{348D66EE-48CB-A205-4291-A886525E19AB}"/>
          </ac:spMkLst>
        </pc:spChg>
        <pc:spChg chg="mod">
          <ac:chgData name="Chris Klug" userId="6fd0fc52-eb5d-4208-bee4-33e0840f7931" providerId="ADAL" clId="{21A0DEC0-7EFD-4EF0-9D03-5DC6B0BF58BA}" dt="2024-01-24T08:27:58.614" v="18847" actId="242"/>
          <ac:spMkLst>
            <pc:docMk/>
            <pc:sldMk cId="2662180801" sldId="441"/>
            <ac:spMk id="27" creationId="{0FA9F5B2-F373-212C-608B-5E1722AA8C59}"/>
          </ac:spMkLst>
        </pc:spChg>
        <pc:spChg chg="mod">
          <ac:chgData name="Chris Klug" userId="6fd0fc52-eb5d-4208-bee4-33e0840f7931" providerId="ADAL" clId="{21A0DEC0-7EFD-4EF0-9D03-5DC6B0BF58BA}" dt="2024-01-24T08:28:04.567" v="18849" actId="242"/>
          <ac:spMkLst>
            <pc:docMk/>
            <pc:sldMk cId="2662180801" sldId="441"/>
            <ac:spMk id="28" creationId="{EABD000B-93FD-B108-0096-437E0C19DB99}"/>
          </ac:spMkLst>
        </pc:spChg>
        <pc:spChg chg="mod">
          <ac:chgData name="Chris Klug" userId="6fd0fc52-eb5d-4208-bee4-33e0840f7931" providerId="ADAL" clId="{21A0DEC0-7EFD-4EF0-9D03-5DC6B0BF58BA}" dt="2024-01-30T10:05:18.057" v="32900" actId="6549"/>
          <ac:spMkLst>
            <pc:docMk/>
            <pc:sldMk cId="2662180801" sldId="441"/>
            <ac:spMk id="30" creationId="{0FA0F9C0-4A7A-66F6-6148-794AB269E9BA}"/>
          </ac:spMkLst>
        </pc:spChg>
        <pc:spChg chg="del">
          <ac:chgData name="Chris Klug" userId="6fd0fc52-eb5d-4208-bee4-33e0840f7931" providerId="ADAL" clId="{21A0DEC0-7EFD-4EF0-9D03-5DC6B0BF58BA}" dt="2024-01-24T08:17:22.010" v="17413" actId="478"/>
          <ac:spMkLst>
            <pc:docMk/>
            <pc:sldMk cId="2662180801" sldId="441"/>
            <ac:spMk id="31" creationId="{644DBEE3-3D56-8048-17F1-10659D76312C}"/>
          </ac:spMkLst>
        </pc:spChg>
        <pc:spChg chg="mod">
          <ac:chgData name="Chris Klug" userId="6fd0fc52-eb5d-4208-bee4-33e0840f7931" providerId="ADAL" clId="{21A0DEC0-7EFD-4EF0-9D03-5DC6B0BF58BA}" dt="2024-01-24T08:18:22.428" v="17431" actId="404"/>
          <ac:spMkLst>
            <pc:docMk/>
            <pc:sldMk cId="2662180801" sldId="441"/>
            <ac:spMk id="32" creationId="{D38E17E6-6FAE-2E49-DAFC-02AC36FDB02D}"/>
          </ac:spMkLst>
        </pc:spChg>
        <pc:spChg chg="mod">
          <ac:chgData name="Chris Klug" userId="6fd0fc52-eb5d-4208-bee4-33e0840f7931" providerId="ADAL" clId="{21A0DEC0-7EFD-4EF0-9D03-5DC6B0BF58BA}" dt="2024-01-24T08:18:19.521" v="17430" actId="404"/>
          <ac:spMkLst>
            <pc:docMk/>
            <pc:sldMk cId="2662180801" sldId="441"/>
            <ac:spMk id="35" creationId="{BA7DD767-1E4A-6FC3-1A82-13A0744E121C}"/>
          </ac:spMkLst>
        </pc:spChg>
        <pc:spChg chg="mod">
          <ac:chgData name="Chris Klug" userId="6fd0fc52-eb5d-4208-bee4-33e0840f7931" providerId="ADAL" clId="{21A0DEC0-7EFD-4EF0-9D03-5DC6B0BF58BA}" dt="2024-01-24T08:18:48.724" v="17436" actId="404"/>
          <ac:spMkLst>
            <pc:docMk/>
            <pc:sldMk cId="2662180801" sldId="441"/>
            <ac:spMk id="36" creationId="{6E1CF6AB-2574-F8E3-205F-544DB7326A1C}"/>
          </ac:spMkLst>
        </pc:spChg>
        <pc:spChg chg="mod">
          <ac:chgData name="Chris Klug" userId="6fd0fc52-eb5d-4208-bee4-33e0840f7931" providerId="ADAL" clId="{21A0DEC0-7EFD-4EF0-9D03-5DC6B0BF58BA}" dt="2024-01-24T08:30:26.728" v="18898" actId="14100"/>
          <ac:spMkLst>
            <pc:docMk/>
            <pc:sldMk cId="2662180801" sldId="441"/>
            <ac:spMk id="37" creationId="{B0BB5801-BF60-E2C1-9930-44F9BA19FE53}"/>
          </ac:spMkLst>
        </pc:spChg>
        <pc:spChg chg="mod">
          <ac:chgData name="Chris Klug" userId="6fd0fc52-eb5d-4208-bee4-33e0840f7931" providerId="ADAL" clId="{21A0DEC0-7EFD-4EF0-9D03-5DC6B0BF58BA}" dt="2024-01-24T08:18:52.614" v="17437" actId="404"/>
          <ac:spMkLst>
            <pc:docMk/>
            <pc:sldMk cId="2662180801" sldId="441"/>
            <ac:spMk id="38" creationId="{C964765C-B5B8-CE97-B831-225D8DE208FD}"/>
          </ac:spMkLst>
        </pc:spChg>
        <pc:spChg chg="add mod">
          <ac:chgData name="Chris Klug" userId="6fd0fc52-eb5d-4208-bee4-33e0840f7931" providerId="ADAL" clId="{21A0DEC0-7EFD-4EF0-9D03-5DC6B0BF58BA}" dt="2024-01-24T08:29:18.075" v="18867" actId="1076"/>
          <ac:spMkLst>
            <pc:docMk/>
            <pc:sldMk cId="2662180801" sldId="441"/>
            <ac:spMk id="40" creationId="{C23F092F-AD44-ED64-698F-46F632F0DCC5}"/>
          </ac:spMkLst>
        </pc:spChg>
        <pc:spChg chg="add mod">
          <ac:chgData name="Chris Klug" userId="6fd0fc52-eb5d-4208-bee4-33e0840f7931" providerId="ADAL" clId="{21A0DEC0-7EFD-4EF0-9D03-5DC6B0BF58BA}" dt="2024-01-30T10:05:29.515" v="32905" actId="20577"/>
          <ac:spMkLst>
            <pc:docMk/>
            <pc:sldMk cId="2662180801" sldId="441"/>
            <ac:spMk id="42" creationId="{190678B1-7438-AE80-BA3F-0D538CBE270D}"/>
          </ac:spMkLst>
        </pc:spChg>
        <pc:spChg chg="mod">
          <ac:chgData name="Chris Klug" userId="6fd0fc52-eb5d-4208-bee4-33e0840f7931" providerId="ADAL" clId="{21A0DEC0-7EFD-4EF0-9D03-5DC6B0BF58BA}" dt="2024-01-24T08:27:44.127" v="18841" actId="164"/>
          <ac:spMkLst>
            <pc:docMk/>
            <pc:sldMk cId="2662180801" sldId="441"/>
            <ac:spMk id="45" creationId="{92D623F5-C3B9-4631-DF17-87DB6E121D75}"/>
          </ac:spMkLst>
        </pc:spChg>
        <pc:spChg chg="mod">
          <ac:chgData name="Chris Klug" userId="6fd0fc52-eb5d-4208-bee4-33e0840f7931" providerId="ADAL" clId="{21A0DEC0-7EFD-4EF0-9D03-5DC6B0BF58BA}" dt="2024-01-24T08:27:44.127" v="18841" actId="164"/>
          <ac:spMkLst>
            <pc:docMk/>
            <pc:sldMk cId="2662180801" sldId="441"/>
            <ac:spMk id="46" creationId="{BDBCC205-C92D-40E7-AFB3-DC3BC1581E15}"/>
          </ac:spMkLst>
        </pc:spChg>
        <pc:spChg chg="add mod">
          <ac:chgData name="Chris Klug" userId="6fd0fc52-eb5d-4208-bee4-33e0840f7931" providerId="ADAL" clId="{21A0DEC0-7EFD-4EF0-9D03-5DC6B0BF58BA}" dt="2024-01-24T08:34:18.133" v="18958" actId="692"/>
          <ac:spMkLst>
            <pc:docMk/>
            <pc:sldMk cId="2662180801" sldId="441"/>
            <ac:spMk id="49" creationId="{E1B32863-288C-A78D-6B55-94D535B09E06}"/>
          </ac:spMkLst>
        </pc:spChg>
        <pc:spChg chg="add mod">
          <ac:chgData name="Chris Klug" userId="6fd0fc52-eb5d-4208-bee4-33e0840f7931" providerId="ADAL" clId="{21A0DEC0-7EFD-4EF0-9D03-5DC6B0BF58BA}" dt="2024-01-24T08:32:40.269" v="18954" actId="14100"/>
          <ac:spMkLst>
            <pc:docMk/>
            <pc:sldMk cId="2662180801" sldId="441"/>
            <ac:spMk id="53" creationId="{9D954DF1-DACB-BCA2-6523-FB4661D0D882}"/>
          </ac:spMkLst>
        </pc:spChg>
        <pc:grpChg chg="add mod">
          <ac:chgData name="Chris Klug" userId="6fd0fc52-eb5d-4208-bee4-33e0840f7931" providerId="ADAL" clId="{21A0DEC0-7EFD-4EF0-9D03-5DC6B0BF58BA}" dt="2024-01-24T08:28:56.181" v="18862" actId="164"/>
          <ac:grpSpMkLst>
            <pc:docMk/>
            <pc:sldMk cId="2662180801" sldId="441"/>
            <ac:grpSpMk id="6" creationId="{166B1E9F-7AFB-09A5-0547-3A62B14B47C3}"/>
          </ac:grpSpMkLst>
        </pc:grpChg>
        <pc:grpChg chg="mod">
          <ac:chgData name="Chris Klug" userId="6fd0fc52-eb5d-4208-bee4-33e0840f7931" providerId="ADAL" clId="{21A0DEC0-7EFD-4EF0-9D03-5DC6B0BF58BA}" dt="2024-01-24T08:28:56.181" v="18862" actId="164"/>
          <ac:grpSpMkLst>
            <pc:docMk/>
            <pc:sldMk cId="2662180801" sldId="441"/>
            <ac:grpSpMk id="9" creationId="{D7899209-2177-A727-F3CD-3B71D6CDC681}"/>
          </ac:grpSpMkLst>
        </pc:grpChg>
        <pc:grpChg chg="del">
          <ac:chgData name="Chris Klug" userId="6fd0fc52-eb5d-4208-bee4-33e0840f7931" providerId="ADAL" clId="{21A0DEC0-7EFD-4EF0-9D03-5DC6B0BF58BA}" dt="2024-01-24T08:17:18.843" v="17412" actId="478"/>
          <ac:grpSpMkLst>
            <pc:docMk/>
            <pc:sldMk cId="2662180801" sldId="441"/>
            <ac:grpSpMk id="19" creationId="{5DCD9B30-AC66-B88D-BCF2-3487C82FCFE0}"/>
          </ac:grpSpMkLst>
        </pc:grpChg>
        <pc:grpChg chg="mod">
          <ac:chgData name="Chris Klug" userId="6fd0fc52-eb5d-4208-bee4-33e0840f7931" providerId="ADAL" clId="{21A0DEC0-7EFD-4EF0-9D03-5DC6B0BF58BA}" dt="2024-01-24T08:30:48.320" v="18903" actId="1076"/>
          <ac:grpSpMkLst>
            <pc:docMk/>
            <pc:sldMk cId="2662180801" sldId="441"/>
            <ac:grpSpMk id="33" creationId="{2AC6FEDA-6168-B8BA-A880-4ADEF8EC5764}"/>
          </ac:grpSpMkLst>
        </pc:grpChg>
        <pc:grpChg chg="add mod">
          <ac:chgData name="Chris Klug" userId="6fd0fc52-eb5d-4208-bee4-33e0840f7931" providerId="ADAL" clId="{21A0DEC0-7EFD-4EF0-9D03-5DC6B0BF58BA}" dt="2024-01-24T08:28:12.554" v="18851" actId="1076"/>
          <ac:grpSpMkLst>
            <pc:docMk/>
            <pc:sldMk cId="2662180801" sldId="441"/>
            <ac:grpSpMk id="44" creationId="{924CCFA3-83D9-CC08-3C81-624D41A08A23}"/>
          </ac:grpSpMkLst>
        </pc:grpChg>
        <pc:grpChg chg="add mod">
          <ac:chgData name="Chris Klug" userId="6fd0fc52-eb5d-4208-bee4-33e0840f7931" providerId="ADAL" clId="{21A0DEC0-7EFD-4EF0-9D03-5DC6B0BF58BA}" dt="2024-01-24T08:29:27.429" v="18868" actId="1076"/>
          <ac:grpSpMkLst>
            <pc:docMk/>
            <pc:sldMk cId="2662180801" sldId="441"/>
            <ac:grpSpMk id="47" creationId="{99590F62-41E9-7203-0819-0BD1FE75647A}"/>
          </ac:grpSpMkLst>
        </pc:grpChg>
        <pc:cxnChg chg="mod">
          <ac:chgData name="Chris Klug" userId="6fd0fc52-eb5d-4208-bee4-33e0840f7931" providerId="ADAL" clId="{21A0DEC0-7EFD-4EF0-9D03-5DC6B0BF58BA}" dt="2024-01-24T08:29:57.302" v="18894" actId="14100"/>
          <ac:cxnSpMkLst>
            <pc:docMk/>
            <pc:sldMk cId="2662180801" sldId="441"/>
            <ac:cxnSpMk id="4" creationId="{18214D38-9212-4B01-E402-D8A6B003FD43}"/>
          </ac:cxnSpMkLst>
        </pc:cxnChg>
        <pc:cxnChg chg="mod">
          <ac:chgData name="Chris Klug" userId="6fd0fc52-eb5d-4208-bee4-33e0840f7931" providerId="ADAL" clId="{21A0DEC0-7EFD-4EF0-9D03-5DC6B0BF58BA}" dt="2024-01-24T08:17:18.843" v="17412" actId="478"/>
          <ac:cxnSpMkLst>
            <pc:docMk/>
            <pc:sldMk cId="2662180801" sldId="441"/>
            <ac:cxnSpMk id="10" creationId="{4DAC2463-C2D6-49A1-D760-3B3AA2C910C3}"/>
          </ac:cxnSpMkLst>
        </pc:cxnChg>
        <pc:cxnChg chg="mod">
          <ac:chgData name="Chris Klug" userId="6fd0fc52-eb5d-4208-bee4-33e0840f7931" providerId="ADAL" clId="{21A0DEC0-7EFD-4EF0-9D03-5DC6B0BF58BA}" dt="2024-01-24T08:17:18.843" v="17412" actId="478"/>
          <ac:cxnSpMkLst>
            <pc:docMk/>
            <pc:sldMk cId="2662180801" sldId="441"/>
            <ac:cxnSpMk id="11" creationId="{9A84A0CB-C415-EDC4-CC3D-E102D1AC2574}"/>
          </ac:cxnSpMkLst>
        </pc:cxnChg>
        <pc:cxnChg chg="mod">
          <ac:chgData name="Chris Klug" userId="6fd0fc52-eb5d-4208-bee4-33e0840f7931" providerId="ADAL" clId="{21A0DEC0-7EFD-4EF0-9D03-5DC6B0BF58BA}" dt="2024-01-24T08:30:43.259" v="18902" actId="1076"/>
          <ac:cxnSpMkLst>
            <pc:docMk/>
            <pc:sldMk cId="2662180801" sldId="441"/>
            <ac:cxnSpMk id="17" creationId="{7211CA1E-4C74-FC43-4BDF-1C96F452065A}"/>
          </ac:cxnSpMkLst>
        </pc:cxnChg>
        <pc:cxnChg chg="del">
          <ac:chgData name="Chris Klug" userId="6fd0fc52-eb5d-4208-bee4-33e0840f7931" providerId="ADAL" clId="{21A0DEC0-7EFD-4EF0-9D03-5DC6B0BF58BA}" dt="2024-01-24T08:17:23.664" v="17414" actId="478"/>
          <ac:cxnSpMkLst>
            <pc:docMk/>
            <pc:sldMk cId="2662180801" sldId="441"/>
            <ac:cxnSpMk id="21" creationId="{AA6EB344-BF41-F024-2714-368EED0A2E7A}"/>
          </ac:cxnSpMkLst>
        </pc:cxnChg>
        <pc:cxnChg chg="mod">
          <ac:chgData name="Chris Klug" userId="6fd0fc52-eb5d-4208-bee4-33e0840f7931" providerId="ADAL" clId="{21A0DEC0-7EFD-4EF0-9D03-5DC6B0BF58BA}" dt="2024-01-24T08:27:44.127" v="18841" actId="164"/>
          <ac:cxnSpMkLst>
            <pc:docMk/>
            <pc:sldMk cId="2662180801" sldId="441"/>
            <ac:cxnSpMk id="29" creationId="{2693BE44-BCB1-DD82-2B54-A6277976F24B}"/>
          </ac:cxnSpMkLst>
        </pc:cxnChg>
        <pc:cxnChg chg="mod">
          <ac:chgData name="Chris Klug" userId="6fd0fc52-eb5d-4208-bee4-33e0840f7931" providerId="ADAL" clId="{21A0DEC0-7EFD-4EF0-9D03-5DC6B0BF58BA}" dt="2024-01-24T08:30:58.753" v="18905" actId="1076"/>
          <ac:cxnSpMkLst>
            <pc:docMk/>
            <pc:sldMk cId="2662180801" sldId="441"/>
            <ac:cxnSpMk id="34" creationId="{099B20C9-914F-6499-48C4-0E0D0BF0CABF}"/>
          </ac:cxnSpMkLst>
        </pc:cxnChg>
        <pc:cxnChg chg="mod">
          <ac:chgData name="Chris Klug" userId="6fd0fc52-eb5d-4208-bee4-33e0840f7931" providerId="ADAL" clId="{21A0DEC0-7EFD-4EF0-9D03-5DC6B0BF58BA}" dt="2024-01-24T08:17:55.046" v="17421"/>
          <ac:cxnSpMkLst>
            <pc:docMk/>
            <pc:sldMk cId="2662180801" sldId="441"/>
            <ac:cxnSpMk id="39" creationId="{9A30D1FD-D047-E889-7F23-BAAFE8FFAA63}"/>
          </ac:cxnSpMkLst>
        </pc:cxnChg>
        <pc:cxnChg chg="mod">
          <ac:chgData name="Chris Klug" userId="6fd0fc52-eb5d-4208-bee4-33e0840f7931" providerId="ADAL" clId="{21A0DEC0-7EFD-4EF0-9D03-5DC6B0BF58BA}" dt="2024-01-24T08:27:44.127" v="18841" actId="164"/>
          <ac:cxnSpMkLst>
            <pc:docMk/>
            <pc:sldMk cId="2662180801" sldId="441"/>
            <ac:cxnSpMk id="41" creationId="{3EA56B5E-3C5F-E432-B756-DEA7ED79F67A}"/>
          </ac:cxnSpMkLst>
        </pc:cxnChg>
        <pc:cxnChg chg="add mod">
          <ac:chgData name="Chris Klug" userId="6fd0fc52-eb5d-4208-bee4-33e0840f7931" providerId="ADAL" clId="{21A0DEC0-7EFD-4EF0-9D03-5DC6B0BF58BA}" dt="2024-01-30T10:05:54.449" v="32910" actId="14100"/>
          <ac:cxnSpMkLst>
            <pc:docMk/>
            <pc:sldMk cId="2662180801" sldId="441"/>
            <ac:cxnSpMk id="54" creationId="{D6A81543-A883-1C24-1B6B-68BC57058BB2}"/>
          </ac:cxnSpMkLst>
        </pc:cxnChg>
      </pc:sldChg>
      <pc:sldChg chg="add del">
        <pc:chgData name="Chris Klug" userId="6fd0fc52-eb5d-4208-bee4-33e0840f7931" providerId="ADAL" clId="{21A0DEC0-7EFD-4EF0-9D03-5DC6B0BF58BA}" dt="2024-01-24T08:10:31.164" v="16588" actId="47"/>
        <pc:sldMkLst>
          <pc:docMk/>
          <pc:sldMk cId="2840359178" sldId="441"/>
        </pc:sldMkLst>
      </pc:sldChg>
      <pc:sldChg chg="modSp add mod modNotesTx">
        <pc:chgData name="Chris Klug" userId="6fd0fc52-eb5d-4208-bee4-33e0840f7931" providerId="ADAL" clId="{21A0DEC0-7EFD-4EF0-9D03-5DC6B0BF58BA}" dt="2024-01-24T12:07:28.313" v="30789" actId="20577"/>
        <pc:sldMkLst>
          <pc:docMk/>
          <pc:sldMk cId="5410578" sldId="442"/>
        </pc:sldMkLst>
        <pc:spChg chg="mod">
          <ac:chgData name="Chris Klug" userId="6fd0fc52-eb5d-4208-bee4-33e0840f7931" providerId="ADAL" clId="{21A0DEC0-7EFD-4EF0-9D03-5DC6B0BF58BA}" dt="2024-01-24T12:07:17.289" v="30788" actId="404"/>
          <ac:spMkLst>
            <pc:docMk/>
            <pc:sldMk cId="5410578" sldId="442"/>
            <ac:spMk id="2" creationId="{E06D1FA8-57FE-77E0-F4BD-E2BD2120E581}"/>
          </ac:spMkLst>
        </pc:spChg>
      </pc:sldChg>
      <pc:sldChg chg="modSp add mod ord modNotesTx">
        <pc:chgData name="Chris Klug" userId="6fd0fc52-eb5d-4208-bee4-33e0840f7931" providerId="ADAL" clId="{21A0DEC0-7EFD-4EF0-9D03-5DC6B0BF58BA}" dt="2024-01-24T12:22:32.173" v="32136" actId="20577"/>
        <pc:sldMkLst>
          <pc:docMk/>
          <pc:sldMk cId="1745352556" sldId="443"/>
        </pc:sldMkLst>
        <pc:spChg chg="mod">
          <ac:chgData name="Chris Klug" userId="6fd0fc52-eb5d-4208-bee4-33e0840f7931" providerId="ADAL" clId="{21A0DEC0-7EFD-4EF0-9D03-5DC6B0BF58BA}" dt="2024-01-24T12:22:32.173" v="32136" actId="20577"/>
          <ac:spMkLst>
            <pc:docMk/>
            <pc:sldMk cId="1745352556" sldId="443"/>
            <ac:spMk id="2" creationId="{E06D1FA8-57FE-77E0-F4BD-E2BD2120E581}"/>
          </ac:spMkLst>
        </pc:spChg>
      </pc:sldChg>
      <pc:sldChg chg="modSp add del mod modNotesTx">
        <pc:chgData name="Chris Klug" userId="6fd0fc52-eb5d-4208-bee4-33e0840f7931" providerId="ADAL" clId="{21A0DEC0-7EFD-4EF0-9D03-5DC6B0BF58BA}" dt="2024-01-24T12:20:39.862" v="31913" actId="2696"/>
        <pc:sldMkLst>
          <pc:docMk/>
          <pc:sldMk cId="3960861383" sldId="443"/>
        </pc:sldMkLst>
        <pc:spChg chg="mod">
          <ac:chgData name="Chris Klug" userId="6fd0fc52-eb5d-4208-bee4-33e0840f7931" providerId="ADAL" clId="{21A0DEC0-7EFD-4EF0-9D03-5DC6B0BF58BA}" dt="2024-01-24T12:07:59.806" v="30814" actId="20577"/>
          <ac:spMkLst>
            <pc:docMk/>
            <pc:sldMk cId="3960861383" sldId="443"/>
            <ac:spMk id="2" creationId="{E06D1FA8-57FE-77E0-F4BD-E2BD2120E581}"/>
          </ac:spMkLst>
        </pc:spChg>
      </pc:sldChg>
      <pc:sldChg chg="del">
        <pc:chgData name="Chris Klug" userId="6fd0fc52-eb5d-4208-bee4-33e0840f7931" providerId="ADAL" clId="{21A0DEC0-7EFD-4EF0-9D03-5DC6B0BF58BA}" dt="2024-01-17T07:42:55.155" v="0" actId="47"/>
        <pc:sldMkLst>
          <pc:docMk/>
          <pc:sldMk cId="548791297" sldId="444"/>
        </pc:sldMkLst>
      </pc:sldChg>
      <pc:sldChg chg="modSp add mod">
        <pc:chgData name="Chris Klug" userId="6fd0fc52-eb5d-4208-bee4-33e0840f7931" providerId="ADAL" clId="{21A0DEC0-7EFD-4EF0-9D03-5DC6B0BF58BA}" dt="2024-01-24T09:19:49.602" v="23328" actId="1076"/>
        <pc:sldMkLst>
          <pc:docMk/>
          <pc:sldMk cId="3239619509" sldId="444"/>
        </pc:sldMkLst>
        <pc:spChg chg="mod">
          <ac:chgData name="Chris Klug" userId="6fd0fc52-eb5d-4208-bee4-33e0840f7931" providerId="ADAL" clId="{21A0DEC0-7EFD-4EF0-9D03-5DC6B0BF58BA}" dt="2024-01-24T09:19:49.602" v="23328" actId="1076"/>
          <ac:spMkLst>
            <pc:docMk/>
            <pc:sldMk cId="3239619509" sldId="444"/>
            <ac:spMk id="3" creationId="{47642434-4B0F-7917-9BCC-E365650498FD}"/>
          </ac:spMkLst>
        </pc:spChg>
      </pc:sldChg>
      <pc:sldChg chg="modSp add mod setBg">
        <pc:chgData name="Chris Klug" userId="6fd0fc52-eb5d-4208-bee4-33e0840f7931" providerId="ADAL" clId="{21A0DEC0-7EFD-4EF0-9D03-5DC6B0BF58BA}" dt="2024-01-24T08:44:28.271" v="20542" actId="20577"/>
        <pc:sldMkLst>
          <pc:docMk/>
          <pc:sldMk cId="1148121053" sldId="445"/>
        </pc:sldMkLst>
        <pc:spChg chg="mod">
          <ac:chgData name="Chris Klug" userId="6fd0fc52-eb5d-4208-bee4-33e0840f7931" providerId="ADAL" clId="{21A0DEC0-7EFD-4EF0-9D03-5DC6B0BF58BA}" dt="2024-01-24T08:44:28.271" v="20542" actId="20577"/>
          <ac:spMkLst>
            <pc:docMk/>
            <pc:sldMk cId="1148121053" sldId="445"/>
            <ac:spMk id="2" creationId="{E06D1FA8-57FE-77E0-F4BD-E2BD2120E581}"/>
          </ac:spMkLst>
        </pc:spChg>
        <pc:spChg chg="mod">
          <ac:chgData name="Chris Klug" userId="6fd0fc52-eb5d-4208-bee4-33e0840f7931" providerId="ADAL" clId="{21A0DEC0-7EFD-4EF0-9D03-5DC6B0BF58BA}" dt="2024-01-24T08:44:24.829" v="20538" actId="1076"/>
          <ac:spMkLst>
            <pc:docMk/>
            <pc:sldMk cId="1148121053" sldId="445"/>
            <ac:spMk id="3" creationId="{47642434-4B0F-7917-9BCC-E365650498FD}"/>
          </ac:spMkLst>
        </pc:spChg>
        <pc:spChg chg="mod">
          <ac:chgData name="Chris Klug" userId="6fd0fc52-eb5d-4208-bee4-33e0840f7931" providerId="ADAL" clId="{21A0DEC0-7EFD-4EF0-9D03-5DC6B0BF58BA}" dt="2024-01-24T08:43:58.896" v="20496" actId="20577"/>
          <ac:spMkLst>
            <pc:docMk/>
            <pc:sldMk cId="1148121053" sldId="445"/>
            <ac:spMk id="4" creationId="{6B2D3C61-C154-E9AA-60DB-EADA4D45B337}"/>
          </ac:spMkLst>
        </pc:spChg>
      </pc:sldChg>
      <pc:sldChg chg="del">
        <pc:chgData name="Chris Klug" userId="6fd0fc52-eb5d-4208-bee4-33e0840f7931" providerId="ADAL" clId="{21A0DEC0-7EFD-4EF0-9D03-5DC6B0BF58BA}" dt="2024-01-17T07:42:55.155" v="0" actId="47"/>
        <pc:sldMkLst>
          <pc:docMk/>
          <pc:sldMk cId="1303222705" sldId="445"/>
        </pc:sldMkLst>
      </pc:sldChg>
      <pc:sldChg chg="modSp add mod">
        <pc:chgData name="Chris Klug" userId="6fd0fc52-eb5d-4208-bee4-33e0840f7931" providerId="ADAL" clId="{21A0DEC0-7EFD-4EF0-9D03-5DC6B0BF58BA}" dt="2024-01-24T08:45:10.401" v="20635" actId="5793"/>
        <pc:sldMkLst>
          <pc:docMk/>
          <pc:sldMk cId="617811387" sldId="446"/>
        </pc:sldMkLst>
        <pc:spChg chg="mod">
          <ac:chgData name="Chris Klug" userId="6fd0fc52-eb5d-4208-bee4-33e0840f7931" providerId="ADAL" clId="{21A0DEC0-7EFD-4EF0-9D03-5DC6B0BF58BA}" dt="2024-01-24T08:45:10.401" v="20635" actId="5793"/>
          <ac:spMkLst>
            <pc:docMk/>
            <pc:sldMk cId="617811387" sldId="446"/>
            <ac:spMk id="2" creationId="{E06D1FA8-57FE-77E0-F4BD-E2BD2120E581}"/>
          </ac:spMkLst>
        </pc:spChg>
      </pc:sldChg>
      <pc:sldChg chg="del">
        <pc:chgData name="Chris Klug" userId="6fd0fc52-eb5d-4208-bee4-33e0840f7931" providerId="ADAL" clId="{21A0DEC0-7EFD-4EF0-9D03-5DC6B0BF58BA}" dt="2024-01-17T07:42:55.155" v="0" actId="47"/>
        <pc:sldMkLst>
          <pc:docMk/>
          <pc:sldMk cId="1638188500" sldId="446"/>
        </pc:sldMkLst>
      </pc:sldChg>
      <pc:sldChg chg="del">
        <pc:chgData name="Chris Klug" userId="6fd0fc52-eb5d-4208-bee4-33e0840f7931" providerId="ADAL" clId="{21A0DEC0-7EFD-4EF0-9D03-5DC6B0BF58BA}" dt="2024-01-17T07:42:55.155" v="0" actId="47"/>
        <pc:sldMkLst>
          <pc:docMk/>
          <pc:sldMk cId="100943754" sldId="447"/>
        </pc:sldMkLst>
      </pc:sldChg>
      <pc:sldChg chg="add del setBg">
        <pc:chgData name="Chris Klug" userId="6fd0fc52-eb5d-4208-bee4-33e0840f7931" providerId="ADAL" clId="{21A0DEC0-7EFD-4EF0-9D03-5DC6B0BF58BA}" dt="2024-01-24T08:45:23.681" v="20637"/>
        <pc:sldMkLst>
          <pc:docMk/>
          <pc:sldMk cId="1096338529" sldId="447"/>
        </pc:sldMkLst>
      </pc:sldChg>
      <pc:sldChg chg="modSp add mod ord">
        <pc:chgData name="Chris Klug" userId="6fd0fc52-eb5d-4208-bee4-33e0840f7931" providerId="ADAL" clId="{21A0DEC0-7EFD-4EF0-9D03-5DC6B0BF58BA}" dt="2024-01-24T12:19:27.812" v="31896" actId="14100"/>
        <pc:sldMkLst>
          <pc:docMk/>
          <pc:sldMk cId="1510124607" sldId="447"/>
        </pc:sldMkLst>
        <pc:spChg chg="mod">
          <ac:chgData name="Chris Klug" userId="6fd0fc52-eb5d-4208-bee4-33e0840f7931" providerId="ADAL" clId="{21A0DEC0-7EFD-4EF0-9D03-5DC6B0BF58BA}" dt="2024-01-24T12:19:27.812" v="31896" actId="14100"/>
          <ac:spMkLst>
            <pc:docMk/>
            <pc:sldMk cId="1510124607" sldId="447"/>
            <ac:spMk id="2" creationId="{E06D1FA8-57FE-77E0-F4BD-E2BD2120E581}"/>
          </ac:spMkLst>
        </pc:spChg>
      </pc:sldChg>
      <pc:sldChg chg="modSp add mod ord">
        <pc:chgData name="Chris Klug" userId="6fd0fc52-eb5d-4208-bee4-33e0840f7931" providerId="ADAL" clId="{21A0DEC0-7EFD-4EF0-9D03-5DC6B0BF58BA}" dt="2024-01-30T10:07:48.744" v="32915" actId="1076"/>
        <pc:sldMkLst>
          <pc:docMk/>
          <pc:sldMk cId="2150522621" sldId="448"/>
        </pc:sldMkLst>
        <pc:spChg chg="mod">
          <ac:chgData name="Chris Klug" userId="6fd0fc52-eb5d-4208-bee4-33e0840f7931" providerId="ADAL" clId="{21A0DEC0-7EFD-4EF0-9D03-5DC6B0BF58BA}" dt="2024-01-30T10:07:48.744" v="32915" actId="1076"/>
          <ac:spMkLst>
            <pc:docMk/>
            <pc:sldMk cId="2150522621" sldId="448"/>
            <ac:spMk id="2" creationId="{E06D1FA8-57FE-77E0-F4BD-E2BD2120E581}"/>
          </ac:spMkLst>
        </pc:spChg>
        <pc:spChg chg="mod">
          <ac:chgData name="Chris Klug" userId="6fd0fc52-eb5d-4208-bee4-33e0840f7931" providerId="ADAL" clId="{21A0DEC0-7EFD-4EF0-9D03-5DC6B0BF58BA}" dt="2024-01-30T10:07:48.744" v="32915" actId="1076"/>
          <ac:spMkLst>
            <pc:docMk/>
            <pc:sldMk cId="2150522621" sldId="448"/>
            <ac:spMk id="3" creationId="{47642434-4B0F-7917-9BCC-E365650498FD}"/>
          </ac:spMkLst>
        </pc:spChg>
        <pc:spChg chg="mod">
          <ac:chgData name="Chris Klug" userId="6fd0fc52-eb5d-4208-bee4-33e0840f7931" providerId="ADAL" clId="{21A0DEC0-7EFD-4EF0-9D03-5DC6B0BF58BA}" dt="2024-01-30T10:07:48.744" v="32915" actId="1076"/>
          <ac:spMkLst>
            <pc:docMk/>
            <pc:sldMk cId="2150522621" sldId="448"/>
            <ac:spMk id="4" creationId="{6B2D3C61-C154-E9AA-60DB-EADA4D45B337}"/>
          </ac:spMkLst>
        </pc:spChg>
      </pc:sldChg>
      <pc:sldChg chg="del">
        <pc:chgData name="Chris Klug" userId="6fd0fc52-eb5d-4208-bee4-33e0840f7931" providerId="ADAL" clId="{21A0DEC0-7EFD-4EF0-9D03-5DC6B0BF58BA}" dt="2024-01-17T07:42:55.155" v="0" actId="47"/>
        <pc:sldMkLst>
          <pc:docMk/>
          <pc:sldMk cId="4292344596" sldId="448"/>
        </pc:sldMkLst>
      </pc:sldChg>
      <pc:sldChg chg="modSp add mod ord modNotesTx">
        <pc:chgData name="Chris Klug" userId="6fd0fc52-eb5d-4208-bee4-33e0840f7931" providerId="ADAL" clId="{21A0DEC0-7EFD-4EF0-9D03-5DC6B0BF58BA}" dt="2024-01-24T12:19:59.530" v="31912" actId="1076"/>
        <pc:sldMkLst>
          <pc:docMk/>
          <pc:sldMk cId="932992632" sldId="449"/>
        </pc:sldMkLst>
        <pc:spChg chg="mod">
          <ac:chgData name="Chris Klug" userId="6fd0fc52-eb5d-4208-bee4-33e0840f7931" providerId="ADAL" clId="{21A0DEC0-7EFD-4EF0-9D03-5DC6B0BF58BA}" dt="2024-01-24T12:19:59.530" v="31912" actId="1076"/>
          <ac:spMkLst>
            <pc:docMk/>
            <pc:sldMk cId="932992632" sldId="449"/>
            <ac:spMk id="2" creationId="{E06D1FA8-57FE-77E0-F4BD-E2BD2120E581}"/>
          </ac:spMkLst>
        </pc:spChg>
        <pc:spChg chg="mod">
          <ac:chgData name="Chris Klug" userId="6fd0fc52-eb5d-4208-bee4-33e0840f7931" providerId="ADAL" clId="{21A0DEC0-7EFD-4EF0-9D03-5DC6B0BF58BA}" dt="2024-01-24T12:19:59.530" v="31912" actId="1076"/>
          <ac:spMkLst>
            <pc:docMk/>
            <pc:sldMk cId="932992632" sldId="449"/>
            <ac:spMk id="3" creationId="{47642434-4B0F-7917-9BCC-E365650498FD}"/>
          </ac:spMkLst>
        </pc:spChg>
        <pc:spChg chg="mod">
          <ac:chgData name="Chris Klug" userId="6fd0fc52-eb5d-4208-bee4-33e0840f7931" providerId="ADAL" clId="{21A0DEC0-7EFD-4EF0-9D03-5DC6B0BF58BA}" dt="2024-01-24T08:47:27.356" v="20800" actId="1076"/>
          <ac:spMkLst>
            <pc:docMk/>
            <pc:sldMk cId="932992632" sldId="449"/>
            <ac:spMk id="4" creationId="{6B2D3C61-C154-E9AA-60DB-EADA4D45B337}"/>
          </ac:spMkLst>
        </pc:spChg>
      </pc:sldChg>
      <pc:sldChg chg="del">
        <pc:chgData name="Chris Klug" userId="6fd0fc52-eb5d-4208-bee4-33e0840f7931" providerId="ADAL" clId="{21A0DEC0-7EFD-4EF0-9D03-5DC6B0BF58BA}" dt="2024-01-17T07:42:55.155" v="0" actId="47"/>
        <pc:sldMkLst>
          <pc:docMk/>
          <pc:sldMk cId="3990545295" sldId="449"/>
        </pc:sldMkLst>
      </pc:sldChg>
      <pc:sldChg chg="del">
        <pc:chgData name="Chris Klug" userId="6fd0fc52-eb5d-4208-bee4-33e0840f7931" providerId="ADAL" clId="{21A0DEC0-7EFD-4EF0-9D03-5DC6B0BF58BA}" dt="2024-01-17T07:42:55.155" v="0" actId="47"/>
        <pc:sldMkLst>
          <pc:docMk/>
          <pc:sldMk cId="245742927" sldId="450"/>
        </pc:sldMkLst>
      </pc:sldChg>
      <pc:sldChg chg="modSp add mod modNotesTx">
        <pc:chgData name="Chris Klug" userId="6fd0fc52-eb5d-4208-bee4-33e0840f7931" providerId="ADAL" clId="{21A0DEC0-7EFD-4EF0-9D03-5DC6B0BF58BA}" dt="2024-01-30T10:08:44.037" v="32980" actId="20577"/>
        <pc:sldMkLst>
          <pc:docMk/>
          <pc:sldMk cId="3873864143" sldId="450"/>
        </pc:sldMkLst>
        <pc:spChg chg="mod">
          <ac:chgData name="Chris Klug" userId="6fd0fc52-eb5d-4208-bee4-33e0840f7931" providerId="ADAL" clId="{21A0DEC0-7EFD-4EF0-9D03-5DC6B0BF58BA}" dt="2024-01-30T10:08:44.037" v="32980" actId="20577"/>
          <ac:spMkLst>
            <pc:docMk/>
            <pc:sldMk cId="3873864143" sldId="450"/>
            <ac:spMk id="2" creationId="{E06D1FA8-57FE-77E0-F4BD-E2BD2120E581}"/>
          </ac:spMkLst>
        </pc:spChg>
      </pc:sldChg>
      <pc:sldChg chg="del">
        <pc:chgData name="Chris Klug" userId="6fd0fc52-eb5d-4208-bee4-33e0840f7931" providerId="ADAL" clId="{21A0DEC0-7EFD-4EF0-9D03-5DC6B0BF58BA}" dt="2024-01-17T07:42:55.155" v="0" actId="47"/>
        <pc:sldMkLst>
          <pc:docMk/>
          <pc:sldMk cId="929330514" sldId="451"/>
        </pc:sldMkLst>
      </pc:sldChg>
      <pc:sldChg chg="add del modNotesTx">
        <pc:chgData name="Chris Klug" userId="6fd0fc52-eb5d-4208-bee4-33e0840f7931" providerId="ADAL" clId="{21A0DEC0-7EFD-4EF0-9D03-5DC6B0BF58BA}" dt="2024-01-24T12:21:57.653" v="32088" actId="47"/>
        <pc:sldMkLst>
          <pc:docMk/>
          <pc:sldMk cId="1801510156" sldId="451"/>
        </pc:sldMkLst>
      </pc:sldChg>
      <pc:sldChg chg="del">
        <pc:chgData name="Chris Klug" userId="6fd0fc52-eb5d-4208-bee4-33e0840f7931" providerId="ADAL" clId="{21A0DEC0-7EFD-4EF0-9D03-5DC6B0BF58BA}" dt="2024-01-17T07:42:55.155" v="0" actId="47"/>
        <pc:sldMkLst>
          <pc:docMk/>
          <pc:sldMk cId="1600808769" sldId="452"/>
        </pc:sldMkLst>
      </pc:sldChg>
      <pc:sldChg chg="modSp add mod modNotesTx">
        <pc:chgData name="Chris Klug" userId="6fd0fc52-eb5d-4208-bee4-33e0840f7931" providerId="ADAL" clId="{21A0DEC0-7EFD-4EF0-9D03-5DC6B0BF58BA}" dt="2024-01-24T08:51:19.230" v="21576" actId="5793"/>
        <pc:sldMkLst>
          <pc:docMk/>
          <pc:sldMk cId="2425765568" sldId="452"/>
        </pc:sldMkLst>
        <pc:spChg chg="mod">
          <ac:chgData name="Chris Klug" userId="6fd0fc52-eb5d-4208-bee4-33e0840f7931" providerId="ADAL" clId="{21A0DEC0-7EFD-4EF0-9D03-5DC6B0BF58BA}" dt="2024-01-24T08:49:15.742" v="21124" actId="20577"/>
          <ac:spMkLst>
            <pc:docMk/>
            <pc:sldMk cId="2425765568" sldId="452"/>
            <ac:spMk id="2" creationId="{E06D1FA8-57FE-77E0-F4BD-E2BD2120E581}"/>
          </ac:spMkLst>
        </pc:spChg>
      </pc:sldChg>
      <pc:sldChg chg="del">
        <pc:chgData name="Chris Klug" userId="6fd0fc52-eb5d-4208-bee4-33e0840f7931" providerId="ADAL" clId="{21A0DEC0-7EFD-4EF0-9D03-5DC6B0BF58BA}" dt="2024-01-17T07:42:55.155" v="0" actId="47"/>
        <pc:sldMkLst>
          <pc:docMk/>
          <pc:sldMk cId="395063003" sldId="453"/>
        </pc:sldMkLst>
      </pc:sldChg>
      <pc:sldChg chg="modSp add mod modNotesTx">
        <pc:chgData name="Chris Klug" userId="6fd0fc52-eb5d-4208-bee4-33e0840f7931" providerId="ADAL" clId="{21A0DEC0-7EFD-4EF0-9D03-5DC6B0BF58BA}" dt="2024-01-24T08:52:46.989" v="21860" actId="5793"/>
        <pc:sldMkLst>
          <pc:docMk/>
          <pc:sldMk cId="4193491983" sldId="453"/>
        </pc:sldMkLst>
        <pc:spChg chg="mod">
          <ac:chgData name="Chris Klug" userId="6fd0fc52-eb5d-4208-bee4-33e0840f7931" providerId="ADAL" clId="{21A0DEC0-7EFD-4EF0-9D03-5DC6B0BF58BA}" dt="2024-01-24T08:51:47.336" v="21600" actId="20577"/>
          <ac:spMkLst>
            <pc:docMk/>
            <pc:sldMk cId="4193491983" sldId="453"/>
            <ac:spMk id="2" creationId="{E06D1FA8-57FE-77E0-F4BD-E2BD2120E581}"/>
          </ac:spMkLst>
        </pc:spChg>
      </pc:sldChg>
      <pc:sldChg chg="addSp delSp modSp new mod">
        <pc:chgData name="Chris Klug" userId="6fd0fc52-eb5d-4208-bee4-33e0840f7931" providerId="ADAL" clId="{21A0DEC0-7EFD-4EF0-9D03-5DC6B0BF58BA}" dt="2024-01-30T10:10:31.440" v="32990" actId="1076"/>
        <pc:sldMkLst>
          <pc:docMk/>
          <pc:sldMk cId="3575409872" sldId="454"/>
        </pc:sldMkLst>
        <pc:spChg chg="del">
          <ac:chgData name="Chris Klug" userId="6fd0fc52-eb5d-4208-bee4-33e0840f7931" providerId="ADAL" clId="{21A0DEC0-7EFD-4EF0-9D03-5DC6B0BF58BA}" dt="2024-01-24T08:53:04.121" v="21862" actId="478"/>
          <ac:spMkLst>
            <pc:docMk/>
            <pc:sldMk cId="3575409872" sldId="454"/>
            <ac:spMk id="2" creationId="{7916ABC3-D1FE-63DC-01AE-5C5CAB3C4278}"/>
          </ac:spMkLst>
        </pc:spChg>
        <pc:spChg chg="add mod">
          <ac:chgData name="Chris Klug" userId="6fd0fc52-eb5d-4208-bee4-33e0840f7931" providerId="ADAL" clId="{21A0DEC0-7EFD-4EF0-9D03-5DC6B0BF58BA}" dt="2024-01-30T10:10:31.440" v="32990" actId="1076"/>
          <ac:spMkLst>
            <pc:docMk/>
            <pc:sldMk cId="3575409872" sldId="454"/>
            <ac:spMk id="3" creationId="{4C5CF650-84B3-B784-D5ED-0C468DFEE488}"/>
          </ac:spMkLst>
        </pc:spChg>
        <pc:spChg chg="add mod">
          <ac:chgData name="Chris Klug" userId="6fd0fc52-eb5d-4208-bee4-33e0840f7931" providerId="ADAL" clId="{21A0DEC0-7EFD-4EF0-9D03-5DC6B0BF58BA}" dt="2024-01-30T10:10:31.080" v="32989" actId="1076"/>
          <ac:spMkLst>
            <pc:docMk/>
            <pc:sldMk cId="3575409872" sldId="454"/>
            <ac:spMk id="4" creationId="{2C014C91-1E91-60D6-14FB-66C6F293F500}"/>
          </ac:spMkLst>
        </pc:spChg>
        <pc:spChg chg="add mod">
          <ac:chgData name="Chris Klug" userId="6fd0fc52-eb5d-4208-bee4-33e0840f7931" providerId="ADAL" clId="{21A0DEC0-7EFD-4EF0-9D03-5DC6B0BF58BA}" dt="2024-01-24T12:23:31.731" v="32146" actId="1076"/>
          <ac:spMkLst>
            <pc:docMk/>
            <pc:sldMk cId="3575409872" sldId="454"/>
            <ac:spMk id="5" creationId="{074DD5A2-86C9-79DC-563F-13AA6951A281}"/>
          </ac:spMkLst>
        </pc:spChg>
        <pc:spChg chg="add mod">
          <ac:chgData name="Chris Klug" userId="6fd0fc52-eb5d-4208-bee4-33e0840f7931" providerId="ADAL" clId="{21A0DEC0-7EFD-4EF0-9D03-5DC6B0BF58BA}" dt="2024-01-30T10:10:19.913" v="32986" actId="1076"/>
          <ac:spMkLst>
            <pc:docMk/>
            <pc:sldMk cId="3575409872" sldId="454"/>
            <ac:spMk id="6" creationId="{A0289F14-A7FA-987F-E294-24336EA50CEA}"/>
          </ac:spMkLst>
        </pc:spChg>
        <pc:spChg chg="add mod">
          <ac:chgData name="Chris Klug" userId="6fd0fc52-eb5d-4208-bee4-33e0840f7931" providerId="ADAL" clId="{21A0DEC0-7EFD-4EF0-9D03-5DC6B0BF58BA}" dt="2024-01-24T12:23:35.850" v="32147" actId="1076"/>
          <ac:spMkLst>
            <pc:docMk/>
            <pc:sldMk cId="3575409872" sldId="454"/>
            <ac:spMk id="7" creationId="{A4A84913-977E-F97B-C96D-C0D4FE36EE35}"/>
          </ac:spMkLst>
        </pc:spChg>
      </pc:sldChg>
      <pc:sldChg chg="del">
        <pc:chgData name="Chris Klug" userId="6fd0fc52-eb5d-4208-bee4-33e0840f7931" providerId="ADAL" clId="{21A0DEC0-7EFD-4EF0-9D03-5DC6B0BF58BA}" dt="2024-01-17T07:42:55.155" v="0" actId="47"/>
        <pc:sldMkLst>
          <pc:docMk/>
          <pc:sldMk cId="3812980349" sldId="454"/>
        </pc:sldMkLst>
      </pc:sldChg>
      <pc:sldChg chg="modSp add mod ord modNotesTx">
        <pc:chgData name="Chris Klug" userId="6fd0fc52-eb5d-4208-bee4-33e0840f7931" providerId="ADAL" clId="{21A0DEC0-7EFD-4EF0-9D03-5DC6B0BF58BA}" dt="2024-01-30T10:12:47.178" v="33018" actId="20577"/>
        <pc:sldMkLst>
          <pc:docMk/>
          <pc:sldMk cId="1618290349" sldId="455"/>
        </pc:sldMkLst>
        <pc:spChg chg="mod">
          <ac:chgData name="Chris Klug" userId="6fd0fc52-eb5d-4208-bee4-33e0840f7931" providerId="ADAL" clId="{21A0DEC0-7EFD-4EF0-9D03-5DC6B0BF58BA}" dt="2024-01-30T10:12:47.178" v="33018" actId="20577"/>
          <ac:spMkLst>
            <pc:docMk/>
            <pc:sldMk cId="1618290349" sldId="455"/>
            <ac:spMk id="2" creationId="{E06D1FA8-57FE-77E0-F4BD-E2BD2120E581}"/>
          </ac:spMkLst>
        </pc:spChg>
      </pc:sldChg>
      <pc:sldChg chg="del">
        <pc:chgData name="Chris Klug" userId="6fd0fc52-eb5d-4208-bee4-33e0840f7931" providerId="ADAL" clId="{21A0DEC0-7EFD-4EF0-9D03-5DC6B0BF58BA}" dt="2024-01-17T07:42:55.155" v="0" actId="47"/>
        <pc:sldMkLst>
          <pc:docMk/>
          <pc:sldMk cId="2833662813" sldId="455"/>
        </pc:sldMkLst>
      </pc:sldChg>
      <pc:sldChg chg="addSp delSp modSp new mod modNotesTx">
        <pc:chgData name="Chris Klug" userId="6fd0fc52-eb5d-4208-bee4-33e0840f7931" providerId="ADAL" clId="{21A0DEC0-7EFD-4EF0-9D03-5DC6B0BF58BA}" dt="2024-01-24T09:18:02.958" v="23204" actId="5793"/>
        <pc:sldMkLst>
          <pc:docMk/>
          <pc:sldMk cId="430478213" sldId="456"/>
        </pc:sldMkLst>
        <pc:spChg chg="del">
          <ac:chgData name="Chris Klug" userId="6fd0fc52-eb5d-4208-bee4-33e0840f7931" providerId="ADAL" clId="{21A0DEC0-7EFD-4EF0-9D03-5DC6B0BF58BA}" dt="2024-01-24T08:58:44.338" v="22153" actId="478"/>
          <ac:spMkLst>
            <pc:docMk/>
            <pc:sldMk cId="430478213" sldId="456"/>
            <ac:spMk id="2" creationId="{E3C419CC-40B0-592B-9127-0D0BF91114E8}"/>
          </ac:spMkLst>
        </pc:spChg>
        <pc:spChg chg="add mod">
          <ac:chgData name="Chris Klug" userId="6fd0fc52-eb5d-4208-bee4-33e0840f7931" providerId="ADAL" clId="{21A0DEC0-7EFD-4EF0-9D03-5DC6B0BF58BA}" dt="2024-01-24T09:11:12.201" v="22652" actId="1076"/>
          <ac:spMkLst>
            <pc:docMk/>
            <pc:sldMk cId="430478213" sldId="456"/>
            <ac:spMk id="3" creationId="{C9CBEA82-55EA-579E-4B3D-17F00162033B}"/>
          </ac:spMkLst>
        </pc:spChg>
        <pc:spChg chg="add mod ord">
          <ac:chgData name="Chris Klug" userId="6fd0fc52-eb5d-4208-bee4-33e0840f7931" providerId="ADAL" clId="{21A0DEC0-7EFD-4EF0-9D03-5DC6B0BF58BA}" dt="2024-01-24T09:11:12.201" v="22652" actId="1076"/>
          <ac:spMkLst>
            <pc:docMk/>
            <pc:sldMk cId="430478213" sldId="456"/>
            <ac:spMk id="6" creationId="{EB353A17-B045-F0CF-6328-973CA62397CD}"/>
          </ac:spMkLst>
        </pc:spChg>
        <pc:spChg chg="add mod">
          <ac:chgData name="Chris Klug" userId="6fd0fc52-eb5d-4208-bee4-33e0840f7931" providerId="ADAL" clId="{21A0DEC0-7EFD-4EF0-9D03-5DC6B0BF58BA}" dt="2024-01-24T09:11:12.201" v="22652" actId="1076"/>
          <ac:spMkLst>
            <pc:docMk/>
            <pc:sldMk cId="430478213" sldId="456"/>
            <ac:spMk id="8" creationId="{0E01D415-0C84-4A59-78E2-F0D885F9A2BD}"/>
          </ac:spMkLst>
        </pc:spChg>
        <pc:spChg chg="add mod topLvl">
          <ac:chgData name="Chris Klug" userId="6fd0fc52-eb5d-4208-bee4-33e0840f7931" providerId="ADAL" clId="{21A0DEC0-7EFD-4EF0-9D03-5DC6B0BF58BA}" dt="2024-01-24T09:11:12.201" v="22652" actId="1076"/>
          <ac:spMkLst>
            <pc:docMk/>
            <pc:sldMk cId="430478213" sldId="456"/>
            <ac:spMk id="9" creationId="{BED84D41-EDC4-F438-CADE-EFD221FF0CB4}"/>
          </ac:spMkLst>
        </pc:spChg>
        <pc:spChg chg="add del mod">
          <ac:chgData name="Chris Klug" userId="6fd0fc52-eb5d-4208-bee4-33e0840f7931" providerId="ADAL" clId="{21A0DEC0-7EFD-4EF0-9D03-5DC6B0BF58BA}" dt="2024-01-24T09:01:59.860" v="22249" actId="478"/>
          <ac:spMkLst>
            <pc:docMk/>
            <pc:sldMk cId="430478213" sldId="456"/>
            <ac:spMk id="10" creationId="{585EF49D-E27D-4615-DB8D-B93FBEED63B9}"/>
          </ac:spMkLst>
        </pc:spChg>
        <pc:spChg chg="add mod topLvl">
          <ac:chgData name="Chris Klug" userId="6fd0fc52-eb5d-4208-bee4-33e0840f7931" providerId="ADAL" clId="{21A0DEC0-7EFD-4EF0-9D03-5DC6B0BF58BA}" dt="2024-01-24T09:11:12.201" v="22652" actId="1076"/>
          <ac:spMkLst>
            <pc:docMk/>
            <pc:sldMk cId="430478213" sldId="456"/>
            <ac:spMk id="14" creationId="{7713A4CE-2A8F-0045-2BA3-0D8FC356A317}"/>
          </ac:spMkLst>
        </pc:spChg>
        <pc:spChg chg="add del mod topLvl">
          <ac:chgData name="Chris Klug" userId="6fd0fc52-eb5d-4208-bee4-33e0840f7931" providerId="ADAL" clId="{21A0DEC0-7EFD-4EF0-9D03-5DC6B0BF58BA}" dt="2024-01-24T09:08:47.203" v="22424" actId="478"/>
          <ac:spMkLst>
            <pc:docMk/>
            <pc:sldMk cId="430478213" sldId="456"/>
            <ac:spMk id="16" creationId="{656E4603-C18B-8527-19F6-573B78B368BD}"/>
          </ac:spMkLst>
        </pc:spChg>
        <pc:spChg chg="add del">
          <ac:chgData name="Chris Klug" userId="6fd0fc52-eb5d-4208-bee4-33e0840f7931" providerId="ADAL" clId="{21A0DEC0-7EFD-4EF0-9D03-5DC6B0BF58BA}" dt="2024-01-24T09:04:16.920" v="22305" actId="11529"/>
          <ac:spMkLst>
            <pc:docMk/>
            <pc:sldMk cId="430478213" sldId="456"/>
            <ac:spMk id="21" creationId="{5D845FF2-ABFE-D04A-F5BB-596D91242F73}"/>
          </ac:spMkLst>
        </pc:spChg>
        <pc:spChg chg="add mod">
          <ac:chgData name="Chris Klug" userId="6fd0fc52-eb5d-4208-bee4-33e0840f7931" providerId="ADAL" clId="{21A0DEC0-7EFD-4EF0-9D03-5DC6B0BF58BA}" dt="2024-01-24T09:04:39.588" v="22323" actId="767"/>
          <ac:spMkLst>
            <pc:docMk/>
            <pc:sldMk cId="430478213" sldId="456"/>
            <ac:spMk id="22" creationId="{E59836ED-AB26-C3A6-A215-797F33C60C44}"/>
          </ac:spMkLst>
        </pc:spChg>
        <pc:spChg chg="add mod">
          <ac:chgData name="Chris Klug" userId="6fd0fc52-eb5d-4208-bee4-33e0840f7931" providerId="ADAL" clId="{21A0DEC0-7EFD-4EF0-9D03-5DC6B0BF58BA}" dt="2024-01-24T09:11:12.201" v="22652" actId="1076"/>
          <ac:spMkLst>
            <pc:docMk/>
            <pc:sldMk cId="430478213" sldId="456"/>
            <ac:spMk id="27" creationId="{FE6598CA-4269-0253-6B1E-206051919326}"/>
          </ac:spMkLst>
        </pc:spChg>
        <pc:spChg chg="add del mod">
          <ac:chgData name="Chris Klug" userId="6fd0fc52-eb5d-4208-bee4-33e0840f7931" providerId="ADAL" clId="{21A0DEC0-7EFD-4EF0-9D03-5DC6B0BF58BA}" dt="2024-01-24T09:09:15.825" v="22431" actId="478"/>
          <ac:spMkLst>
            <pc:docMk/>
            <pc:sldMk cId="430478213" sldId="456"/>
            <ac:spMk id="32" creationId="{900DEE5C-DA7F-E1B3-CB34-654853335E8F}"/>
          </ac:spMkLst>
        </pc:spChg>
        <pc:spChg chg="add mod">
          <ac:chgData name="Chris Klug" userId="6fd0fc52-eb5d-4208-bee4-33e0840f7931" providerId="ADAL" clId="{21A0DEC0-7EFD-4EF0-9D03-5DC6B0BF58BA}" dt="2024-01-24T09:11:12.201" v="22652" actId="1076"/>
          <ac:spMkLst>
            <pc:docMk/>
            <pc:sldMk cId="430478213" sldId="456"/>
            <ac:spMk id="37" creationId="{311BCC82-748A-3089-1237-ABC20AC03382}"/>
          </ac:spMkLst>
        </pc:spChg>
        <pc:spChg chg="add mod">
          <ac:chgData name="Chris Klug" userId="6fd0fc52-eb5d-4208-bee4-33e0840f7931" providerId="ADAL" clId="{21A0DEC0-7EFD-4EF0-9D03-5DC6B0BF58BA}" dt="2024-01-24T09:11:12.201" v="22652" actId="1076"/>
          <ac:spMkLst>
            <pc:docMk/>
            <pc:sldMk cId="430478213" sldId="456"/>
            <ac:spMk id="46" creationId="{D981FB49-B06E-AD53-9174-9F832741749D}"/>
          </ac:spMkLst>
        </pc:spChg>
        <pc:grpChg chg="add del mod">
          <ac:chgData name="Chris Klug" userId="6fd0fc52-eb5d-4208-bee4-33e0840f7931" providerId="ADAL" clId="{21A0DEC0-7EFD-4EF0-9D03-5DC6B0BF58BA}" dt="2024-01-24T09:08:45.060" v="22423" actId="165"/>
          <ac:grpSpMkLst>
            <pc:docMk/>
            <pc:sldMk cId="430478213" sldId="456"/>
            <ac:grpSpMk id="28" creationId="{25BDE3F6-A047-76CE-620F-1D18578E41FE}"/>
          </ac:grpSpMkLst>
        </pc:grpChg>
        <pc:cxnChg chg="add mod">
          <ac:chgData name="Chris Klug" userId="6fd0fc52-eb5d-4208-bee4-33e0840f7931" providerId="ADAL" clId="{21A0DEC0-7EFD-4EF0-9D03-5DC6B0BF58BA}" dt="2024-01-24T09:11:12.201" v="22652" actId="1076"/>
          <ac:cxnSpMkLst>
            <pc:docMk/>
            <pc:sldMk cId="430478213" sldId="456"/>
            <ac:cxnSpMk id="5" creationId="{86B9A90C-BBDF-349E-809F-1BBEEF3B3761}"/>
          </ac:cxnSpMkLst>
        </pc:cxnChg>
        <pc:cxnChg chg="add mod">
          <ac:chgData name="Chris Klug" userId="6fd0fc52-eb5d-4208-bee4-33e0840f7931" providerId="ADAL" clId="{21A0DEC0-7EFD-4EF0-9D03-5DC6B0BF58BA}" dt="2024-01-24T09:11:12.201" v="22652" actId="1076"/>
          <ac:cxnSpMkLst>
            <pc:docMk/>
            <pc:sldMk cId="430478213" sldId="456"/>
            <ac:cxnSpMk id="11" creationId="{FD817CC3-A845-ADFF-C7B7-AAD68F8A7B74}"/>
          </ac:cxnSpMkLst>
        </pc:cxnChg>
        <pc:cxnChg chg="add del mod">
          <ac:chgData name="Chris Klug" userId="6fd0fc52-eb5d-4208-bee4-33e0840f7931" providerId="ADAL" clId="{21A0DEC0-7EFD-4EF0-9D03-5DC6B0BF58BA}" dt="2024-01-24T09:08:41.905" v="22420" actId="478"/>
          <ac:cxnSpMkLst>
            <pc:docMk/>
            <pc:sldMk cId="430478213" sldId="456"/>
            <ac:cxnSpMk id="18" creationId="{529EF7B6-7D0E-EEA0-D0D7-F4420D1C609F}"/>
          </ac:cxnSpMkLst>
        </pc:cxnChg>
        <pc:cxnChg chg="add del mod">
          <ac:chgData name="Chris Klug" userId="6fd0fc52-eb5d-4208-bee4-33e0840f7931" providerId="ADAL" clId="{21A0DEC0-7EFD-4EF0-9D03-5DC6B0BF58BA}" dt="2024-01-24T09:08:48.818" v="22425" actId="478"/>
          <ac:cxnSpMkLst>
            <pc:docMk/>
            <pc:sldMk cId="430478213" sldId="456"/>
            <ac:cxnSpMk id="33" creationId="{9F446039-D2C0-5238-B704-B26E8E792BCE}"/>
          </ac:cxnSpMkLst>
        </pc:cxnChg>
        <pc:cxnChg chg="add del mod">
          <ac:chgData name="Chris Klug" userId="6fd0fc52-eb5d-4208-bee4-33e0840f7931" providerId="ADAL" clId="{21A0DEC0-7EFD-4EF0-9D03-5DC6B0BF58BA}" dt="2024-01-24T09:09:17.414" v="22432" actId="478"/>
          <ac:cxnSpMkLst>
            <pc:docMk/>
            <pc:sldMk cId="430478213" sldId="456"/>
            <ac:cxnSpMk id="38" creationId="{C4AF1845-95E7-B35E-5303-38CBB8678F66}"/>
          </ac:cxnSpMkLst>
        </pc:cxnChg>
        <pc:cxnChg chg="add mod">
          <ac:chgData name="Chris Klug" userId="6fd0fc52-eb5d-4208-bee4-33e0840f7931" providerId="ADAL" clId="{21A0DEC0-7EFD-4EF0-9D03-5DC6B0BF58BA}" dt="2024-01-24T09:11:12.201" v="22652" actId="1076"/>
          <ac:cxnSpMkLst>
            <pc:docMk/>
            <pc:sldMk cId="430478213" sldId="456"/>
            <ac:cxnSpMk id="43" creationId="{205051FE-3040-1F3E-5799-11E72E403965}"/>
          </ac:cxnSpMkLst>
        </pc:cxnChg>
      </pc:sldChg>
      <pc:sldChg chg="del">
        <pc:chgData name="Chris Klug" userId="6fd0fc52-eb5d-4208-bee4-33e0840f7931" providerId="ADAL" clId="{21A0DEC0-7EFD-4EF0-9D03-5DC6B0BF58BA}" dt="2024-01-17T07:42:55.155" v="0" actId="47"/>
        <pc:sldMkLst>
          <pc:docMk/>
          <pc:sldMk cId="738679748" sldId="456"/>
        </pc:sldMkLst>
      </pc:sldChg>
      <pc:sldChg chg="add">
        <pc:chgData name="Chris Klug" userId="6fd0fc52-eb5d-4208-bee4-33e0840f7931" providerId="ADAL" clId="{21A0DEC0-7EFD-4EF0-9D03-5DC6B0BF58BA}" dt="2024-01-24T09:08:21.548" v="22419"/>
        <pc:sldMkLst>
          <pc:docMk/>
          <pc:sldMk cId="944765087" sldId="457"/>
        </pc:sldMkLst>
      </pc:sldChg>
      <pc:sldChg chg="del">
        <pc:chgData name="Chris Klug" userId="6fd0fc52-eb5d-4208-bee4-33e0840f7931" providerId="ADAL" clId="{21A0DEC0-7EFD-4EF0-9D03-5DC6B0BF58BA}" dt="2024-01-17T07:42:55.155" v="0" actId="47"/>
        <pc:sldMkLst>
          <pc:docMk/>
          <pc:sldMk cId="4055866703" sldId="457"/>
        </pc:sldMkLst>
      </pc:sldChg>
      <pc:sldChg chg="addSp modSp add mod modNotesTx">
        <pc:chgData name="Chris Klug" userId="6fd0fc52-eb5d-4208-bee4-33e0840f7931" providerId="ADAL" clId="{21A0DEC0-7EFD-4EF0-9D03-5DC6B0BF58BA}" dt="2024-01-24T09:12:00.389" v="22694" actId="1076"/>
        <pc:sldMkLst>
          <pc:docMk/>
          <pc:sldMk cId="1622785673" sldId="458"/>
        </pc:sldMkLst>
        <pc:spChg chg="add mod">
          <ac:chgData name="Chris Klug" userId="6fd0fc52-eb5d-4208-bee4-33e0840f7931" providerId="ADAL" clId="{21A0DEC0-7EFD-4EF0-9D03-5DC6B0BF58BA}" dt="2024-01-24T09:12:00.389" v="22694" actId="1076"/>
          <ac:spMkLst>
            <pc:docMk/>
            <pc:sldMk cId="1622785673" sldId="458"/>
            <ac:spMk id="2" creationId="{EE13619B-E675-3CBA-C1ED-FB2087602198}"/>
          </ac:spMkLst>
        </pc:spChg>
      </pc:sldChg>
      <pc:sldChg chg="addSp delSp modSp add mod modNotesTx">
        <pc:chgData name="Chris Klug" userId="6fd0fc52-eb5d-4208-bee4-33e0840f7931" providerId="ADAL" clId="{21A0DEC0-7EFD-4EF0-9D03-5DC6B0BF58BA}" dt="2024-01-24T09:13:24.048" v="22890" actId="14100"/>
        <pc:sldMkLst>
          <pc:docMk/>
          <pc:sldMk cId="67381657" sldId="459"/>
        </pc:sldMkLst>
        <pc:spChg chg="del">
          <ac:chgData name="Chris Klug" userId="6fd0fc52-eb5d-4208-bee4-33e0840f7931" providerId="ADAL" clId="{21A0DEC0-7EFD-4EF0-9D03-5DC6B0BF58BA}" dt="2024-01-24T09:12:50.288" v="22885" actId="478"/>
          <ac:spMkLst>
            <pc:docMk/>
            <pc:sldMk cId="67381657" sldId="459"/>
            <ac:spMk id="2" creationId="{EE13619B-E675-3CBA-C1ED-FB2087602198}"/>
          </ac:spMkLst>
        </pc:spChg>
        <pc:spChg chg="add mod">
          <ac:chgData name="Chris Klug" userId="6fd0fc52-eb5d-4208-bee4-33e0840f7931" providerId="ADAL" clId="{21A0DEC0-7EFD-4EF0-9D03-5DC6B0BF58BA}" dt="2024-01-24T09:13:24.048" v="22890" actId="14100"/>
          <ac:spMkLst>
            <pc:docMk/>
            <pc:sldMk cId="67381657" sldId="459"/>
            <ac:spMk id="4" creationId="{D2ABD657-D954-CAB1-BD14-6E84F7D785D6}"/>
          </ac:spMkLst>
        </pc:spChg>
        <pc:cxnChg chg="mod">
          <ac:chgData name="Chris Klug" userId="6fd0fc52-eb5d-4208-bee4-33e0840f7931" providerId="ADAL" clId="{21A0DEC0-7EFD-4EF0-9D03-5DC6B0BF58BA}" dt="2024-01-24T09:12:57.149" v="22886" actId="692"/>
          <ac:cxnSpMkLst>
            <pc:docMk/>
            <pc:sldMk cId="67381657" sldId="459"/>
            <ac:cxnSpMk id="43" creationId="{205051FE-3040-1F3E-5799-11E72E403965}"/>
          </ac:cxnSpMkLst>
        </pc:cxnChg>
      </pc:sldChg>
      <pc:sldChg chg="del">
        <pc:chgData name="Chris Klug" userId="6fd0fc52-eb5d-4208-bee4-33e0840f7931" providerId="ADAL" clId="{21A0DEC0-7EFD-4EF0-9D03-5DC6B0BF58BA}" dt="2024-01-17T07:42:55.155" v="0" actId="47"/>
        <pc:sldMkLst>
          <pc:docMk/>
          <pc:sldMk cId="236253512" sldId="459"/>
        </pc:sldMkLst>
      </pc:sldChg>
      <pc:sldChg chg="add del">
        <pc:chgData name="Chris Klug" userId="6fd0fc52-eb5d-4208-bee4-33e0840f7931" providerId="ADAL" clId="{21A0DEC0-7EFD-4EF0-9D03-5DC6B0BF58BA}" dt="2024-01-24T09:13:54.611" v="22892"/>
        <pc:sldMkLst>
          <pc:docMk/>
          <pc:sldMk cId="1740025194" sldId="460"/>
        </pc:sldMkLst>
      </pc:sldChg>
      <pc:sldChg chg="del">
        <pc:chgData name="Chris Klug" userId="6fd0fc52-eb5d-4208-bee4-33e0840f7931" providerId="ADAL" clId="{21A0DEC0-7EFD-4EF0-9D03-5DC6B0BF58BA}" dt="2024-01-17T07:42:55.155" v="0" actId="47"/>
        <pc:sldMkLst>
          <pc:docMk/>
          <pc:sldMk cId="1755054501" sldId="460"/>
        </pc:sldMkLst>
      </pc:sldChg>
      <pc:sldChg chg="addSp delSp modSp add mod modNotesTx">
        <pc:chgData name="Chris Klug" userId="6fd0fc52-eb5d-4208-bee4-33e0840f7931" providerId="ADAL" clId="{21A0DEC0-7EFD-4EF0-9D03-5DC6B0BF58BA}" dt="2024-01-24T12:26:26.007" v="32186" actId="20577"/>
        <pc:sldMkLst>
          <pc:docMk/>
          <pc:sldMk cId="3932834468" sldId="460"/>
        </pc:sldMkLst>
        <pc:spChg chg="add mod">
          <ac:chgData name="Chris Klug" userId="6fd0fc52-eb5d-4208-bee4-33e0840f7931" providerId="ADAL" clId="{21A0DEC0-7EFD-4EF0-9D03-5DC6B0BF58BA}" dt="2024-01-24T12:25:51.596" v="32181" actId="14100"/>
          <ac:spMkLst>
            <pc:docMk/>
            <pc:sldMk cId="3932834468" sldId="460"/>
            <ac:spMk id="2" creationId="{B6E396CD-7EC3-9D15-4B28-88B18D77AC66}"/>
          </ac:spMkLst>
        </pc:spChg>
        <pc:spChg chg="add del mod">
          <ac:chgData name="Chris Klug" userId="6fd0fc52-eb5d-4208-bee4-33e0840f7931" providerId="ADAL" clId="{21A0DEC0-7EFD-4EF0-9D03-5DC6B0BF58BA}" dt="2024-01-24T12:25:28.413" v="32175" actId="478"/>
          <ac:spMkLst>
            <pc:docMk/>
            <pc:sldMk cId="3932834468" sldId="460"/>
            <ac:spMk id="4" creationId="{0E03C50E-8E87-3B7D-48C7-96EA593825D4}"/>
          </ac:spMkLst>
        </pc:spChg>
        <pc:spChg chg="add del mod">
          <ac:chgData name="Chris Klug" userId="6fd0fc52-eb5d-4208-bee4-33e0840f7931" providerId="ADAL" clId="{21A0DEC0-7EFD-4EF0-9D03-5DC6B0BF58BA}" dt="2024-01-24T12:25:22.701" v="32172" actId="478"/>
          <ac:spMkLst>
            <pc:docMk/>
            <pc:sldMk cId="3932834468" sldId="460"/>
            <ac:spMk id="7" creationId="{6D5EA91A-FDAD-CE9E-136D-CD01AF620D06}"/>
          </ac:spMkLst>
        </pc:spChg>
        <pc:spChg chg="del mod">
          <ac:chgData name="Chris Klug" userId="6fd0fc52-eb5d-4208-bee4-33e0840f7931" providerId="ADAL" clId="{21A0DEC0-7EFD-4EF0-9D03-5DC6B0BF58BA}" dt="2024-01-24T09:14:47.391" v="22982" actId="478"/>
          <ac:spMkLst>
            <pc:docMk/>
            <pc:sldMk cId="3932834468" sldId="460"/>
            <ac:spMk id="27" creationId="{FE6598CA-4269-0253-6B1E-206051919326}"/>
          </ac:spMkLst>
        </pc:spChg>
        <pc:spChg chg="mod">
          <ac:chgData name="Chris Klug" userId="6fd0fc52-eb5d-4208-bee4-33e0840f7931" providerId="ADAL" clId="{21A0DEC0-7EFD-4EF0-9D03-5DC6B0BF58BA}" dt="2024-01-24T12:25:45.663" v="32179" actId="1076"/>
          <ac:spMkLst>
            <pc:docMk/>
            <pc:sldMk cId="3932834468" sldId="460"/>
            <ac:spMk id="46" creationId="{D981FB49-B06E-AD53-9174-9F832741749D}"/>
          </ac:spMkLst>
        </pc:spChg>
        <pc:cxnChg chg="mod">
          <ac:chgData name="Chris Klug" userId="6fd0fc52-eb5d-4208-bee4-33e0840f7931" providerId="ADAL" clId="{21A0DEC0-7EFD-4EF0-9D03-5DC6B0BF58BA}" dt="2024-01-24T12:25:48.097" v="32180" actId="14100"/>
          <ac:cxnSpMkLst>
            <pc:docMk/>
            <pc:sldMk cId="3932834468" sldId="460"/>
            <ac:cxnSpMk id="43" creationId="{205051FE-3040-1F3E-5799-11E72E403965}"/>
          </ac:cxnSpMkLst>
        </pc:cxnChg>
      </pc:sldChg>
      <pc:sldChg chg="del">
        <pc:chgData name="Chris Klug" userId="6fd0fc52-eb5d-4208-bee4-33e0840f7931" providerId="ADAL" clId="{21A0DEC0-7EFD-4EF0-9D03-5DC6B0BF58BA}" dt="2024-01-17T07:42:55.155" v="0" actId="47"/>
        <pc:sldMkLst>
          <pc:docMk/>
          <pc:sldMk cId="1363885652" sldId="461"/>
        </pc:sldMkLst>
      </pc:sldChg>
      <pc:sldChg chg="modSp add mod">
        <pc:chgData name="Chris Klug" userId="6fd0fc52-eb5d-4208-bee4-33e0840f7931" providerId="ADAL" clId="{21A0DEC0-7EFD-4EF0-9D03-5DC6B0BF58BA}" dt="2024-02-07T09:48:49.910" v="33516" actId="20577"/>
        <pc:sldMkLst>
          <pc:docMk/>
          <pc:sldMk cId="1737717183" sldId="461"/>
        </pc:sldMkLst>
        <pc:spChg chg="mod">
          <ac:chgData name="Chris Klug" userId="6fd0fc52-eb5d-4208-bee4-33e0840f7931" providerId="ADAL" clId="{21A0DEC0-7EFD-4EF0-9D03-5DC6B0BF58BA}" dt="2024-02-07T09:48:49.910" v="33516" actId="20577"/>
          <ac:spMkLst>
            <pc:docMk/>
            <pc:sldMk cId="1737717183" sldId="461"/>
            <ac:spMk id="2" creationId="{E06D1FA8-57FE-77E0-F4BD-E2BD2120E581}"/>
          </ac:spMkLst>
        </pc:spChg>
      </pc:sldChg>
      <pc:sldChg chg="del">
        <pc:chgData name="Chris Klug" userId="6fd0fc52-eb5d-4208-bee4-33e0840f7931" providerId="ADAL" clId="{21A0DEC0-7EFD-4EF0-9D03-5DC6B0BF58BA}" dt="2024-01-17T07:42:55.155" v="0" actId="47"/>
        <pc:sldMkLst>
          <pc:docMk/>
          <pc:sldMk cId="3700919121" sldId="462"/>
        </pc:sldMkLst>
      </pc:sldChg>
      <pc:sldChg chg="modSp add mod modNotesTx">
        <pc:chgData name="Chris Klug" userId="6fd0fc52-eb5d-4208-bee4-33e0840f7931" providerId="ADAL" clId="{21A0DEC0-7EFD-4EF0-9D03-5DC6B0BF58BA}" dt="2024-01-24T12:27:48.886" v="32400" actId="20577"/>
        <pc:sldMkLst>
          <pc:docMk/>
          <pc:sldMk cId="4082482457" sldId="462"/>
        </pc:sldMkLst>
        <pc:spChg chg="mod">
          <ac:chgData name="Chris Klug" userId="6fd0fc52-eb5d-4208-bee4-33e0840f7931" providerId="ADAL" clId="{21A0DEC0-7EFD-4EF0-9D03-5DC6B0BF58BA}" dt="2024-01-24T12:27:17.260" v="32267" actId="20577"/>
          <ac:spMkLst>
            <pc:docMk/>
            <pc:sldMk cId="4082482457" sldId="462"/>
            <ac:spMk id="2" creationId="{E06D1FA8-57FE-77E0-F4BD-E2BD2120E581}"/>
          </ac:spMkLst>
        </pc:spChg>
        <pc:spChg chg="mod">
          <ac:chgData name="Chris Klug" userId="6fd0fc52-eb5d-4208-bee4-33e0840f7931" providerId="ADAL" clId="{21A0DEC0-7EFD-4EF0-9D03-5DC6B0BF58BA}" dt="2024-01-24T12:27:20.882" v="32276" actId="20577"/>
          <ac:spMkLst>
            <pc:docMk/>
            <pc:sldMk cId="4082482457" sldId="462"/>
            <ac:spMk id="4" creationId="{6B2D3C61-C154-E9AA-60DB-EADA4D45B337}"/>
          </ac:spMkLst>
        </pc:spChg>
      </pc:sldChg>
      <pc:sldChg chg="modSp add mod">
        <pc:chgData name="Chris Klug" userId="6fd0fc52-eb5d-4208-bee4-33e0840f7931" providerId="ADAL" clId="{21A0DEC0-7EFD-4EF0-9D03-5DC6B0BF58BA}" dt="2024-01-24T09:20:14.353" v="23338" actId="20577"/>
        <pc:sldMkLst>
          <pc:docMk/>
          <pc:sldMk cId="240774521" sldId="463"/>
        </pc:sldMkLst>
        <pc:spChg chg="mod">
          <ac:chgData name="Chris Klug" userId="6fd0fc52-eb5d-4208-bee4-33e0840f7931" providerId="ADAL" clId="{21A0DEC0-7EFD-4EF0-9D03-5DC6B0BF58BA}" dt="2024-01-24T09:20:14.353" v="23338" actId="20577"/>
          <ac:spMkLst>
            <pc:docMk/>
            <pc:sldMk cId="240774521" sldId="463"/>
            <ac:spMk id="2" creationId="{E06D1FA8-57FE-77E0-F4BD-E2BD2120E581}"/>
          </ac:spMkLst>
        </pc:spChg>
      </pc:sldChg>
      <pc:sldChg chg="del">
        <pc:chgData name="Chris Klug" userId="6fd0fc52-eb5d-4208-bee4-33e0840f7931" providerId="ADAL" clId="{21A0DEC0-7EFD-4EF0-9D03-5DC6B0BF58BA}" dt="2024-01-17T07:42:55.155" v="0" actId="47"/>
        <pc:sldMkLst>
          <pc:docMk/>
          <pc:sldMk cId="3461694744" sldId="463"/>
        </pc:sldMkLst>
      </pc:sldChg>
      <pc:sldChg chg="del">
        <pc:chgData name="Chris Klug" userId="6fd0fc52-eb5d-4208-bee4-33e0840f7931" providerId="ADAL" clId="{21A0DEC0-7EFD-4EF0-9D03-5DC6B0BF58BA}" dt="2024-01-17T07:42:55.155" v="0" actId="47"/>
        <pc:sldMkLst>
          <pc:docMk/>
          <pc:sldMk cId="500322176" sldId="464"/>
        </pc:sldMkLst>
      </pc:sldChg>
      <pc:sldChg chg="modSp add mod">
        <pc:chgData name="Chris Klug" userId="6fd0fc52-eb5d-4208-bee4-33e0840f7931" providerId="ADAL" clId="{21A0DEC0-7EFD-4EF0-9D03-5DC6B0BF58BA}" dt="2024-01-30T10:11:21.086" v="33005" actId="6549"/>
        <pc:sldMkLst>
          <pc:docMk/>
          <pc:sldMk cId="3764226188" sldId="464"/>
        </pc:sldMkLst>
        <pc:spChg chg="mod">
          <ac:chgData name="Chris Klug" userId="6fd0fc52-eb5d-4208-bee4-33e0840f7931" providerId="ADAL" clId="{21A0DEC0-7EFD-4EF0-9D03-5DC6B0BF58BA}" dt="2024-01-30T10:11:21.086" v="33005" actId="6549"/>
          <ac:spMkLst>
            <pc:docMk/>
            <pc:sldMk cId="3764226188" sldId="464"/>
            <ac:spMk id="2" creationId="{E06D1FA8-57FE-77E0-F4BD-E2BD2120E581}"/>
          </ac:spMkLst>
        </pc:spChg>
      </pc:sldChg>
      <pc:sldChg chg="modSp add mod modNotesTx">
        <pc:chgData name="Chris Klug" userId="6fd0fc52-eb5d-4208-bee4-33e0840f7931" providerId="ADAL" clId="{21A0DEC0-7EFD-4EF0-9D03-5DC6B0BF58BA}" dt="2024-01-24T09:51:46.116" v="24011" actId="5793"/>
        <pc:sldMkLst>
          <pc:docMk/>
          <pc:sldMk cId="1305194182" sldId="465"/>
        </pc:sldMkLst>
        <pc:spChg chg="mod">
          <ac:chgData name="Chris Klug" userId="6fd0fc52-eb5d-4208-bee4-33e0840f7931" providerId="ADAL" clId="{21A0DEC0-7EFD-4EF0-9D03-5DC6B0BF58BA}" dt="2024-01-24T09:49:51.938" v="23485" actId="404"/>
          <ac:spMkLst>
            <pc:docMk/>
            <pc:sldMk cId="1305194182" sldId="465"/>
            <ac:spMk id="2" creationId="{E06D1FA8-57FE-77E0-F4BD-E2BD2120E581}"/>
          </ac:spMkLst>
        </pc:spChg>
      </pc:sldChg>
      <pc:sldChg chg="del">
        <pc:chgData name="Chris Klug" userId="6fd0fc52-eb5d-4208-bee4-33e0840f7931" providerId="ADAL" clId="{21A0DEC0-7EFD-4EF0-9D03-5DC6B0BF58BA}" dt="2024-01-17T07:42:55.155" v="0" actId="47"/>
        <pc:sldMkLst>
          <pc:docMk/>
          <pc:sldMk cId="2919909609" sldId="465"/>
        </pc:sldMkLst>
      </pc:sldChg>
      <pc:sldChg chg="del">
        <pc:chgData name="Chris Klug" userId="6fd0fc52-eb5d-4208-bee4-33e0840f7931" providerId="ADAL" clId="{21A0DEC0-7EFD-4EF0-9D03-5DC6B0BF58BA}" dt="2024-01-17T07:42:55.155" v="0" actId="47"/>
        <pc:sldMkLst>
          <pc:docMk/>
          <pc:sldMk cId="3171040215" sldId="466"/>
        </pc:sldMkLst>
      </pc:sldChg>
      <pc:sldChg chg="modSp add mod modNotesTx">
        <pc:chgData name="Chris Klug" userId="6fd0fc52-eb5d-4208-bee4-33e0840f7931" providerId="ADAL" clId="{21A0DEC0-7EFD-4EF0-9D03-5DC6B0BF58BA}" dt="2024-01-30T10:14:21.041" v="33025" actId="20577"/>
        <pc:sldMkLst>
          <pc:docMk/>
          <pc:sldMk cId="3720653192" sldId="466"/>
        </pc:sldMkLst>
        <pc:spChg chg="mod">
          <ac:chgData name="Chris Klug" userId="6fd0fc52-eb5d-4208-bee4-33e0840f7931" providerId="ADAL" clId="{21A0DEC0-7EFD-4EF0-9D03-5DC6B0BF58BA}" dt="2024-01-30T10:14:21.041" v="33025" actId="20577"/>
          <ac:spMkLst>
            <pc:docMk/>
            <pc:sldMk cId="3720653192" sldId="466"/>
            <ac:spMk id="2" creationId="{E06D1FA8-57FE-77E0-F4BD-E2BD2120E581}"/>
          </ac:spMkLst>
        </pc:spChg>
      </pc:sldChg>
      <pc:sldChg chg="del">
        <pc:chgData name="Chris Klug" userId="6fd0fc52-eb5d-4208-bee4-33e0840f7931" providerId="ADAL" clId="{21A0DEC0-7EFD-4EF0-9D03-5DC6B0BF58BA}" dt="2024-01-17T07:42:55.155" v="0" actId="47"/>
        <pc:sldMkLst>
          <pc:docMk/>
          <pc:sldMk cId="518990551" sldId="467"/>
        </pc:sldMkLst>
      </pc:sldChg>
      <pc:sldChg chg="modSp add mod modNotesTx">
        <pc:chgData name="Chris Klug" userId="6fd0fc52-eb5d-4208-bee4-33e0840f7931" providerId="ADAL" clId="{21A0DEC0-7EFD-4EF0-9D03-5DC6B0BF58BA}" dt="2024-02-07T09:49:54.749" v="33547" actId="1076"/>
        <pc:sldMkLst>
          <pc:docMk/>
          <pc:sldMk cId="2507413018" sldId="467"/>
        </pc:sldMkLst>
        <pc:spChg chg="mod">
          <ac:chgData name="Chris Klug" userId="6fd0fc52-eb5d-4208-bee4-33e0840f7931" providerId="ADAL" clId="{21A0DEC0-7EFD-4EF0-9D03-5DC6B0BF58BA}" dt="2024-02-07T09:49:40.303" v="33539" actId="14100"/>
          <ac:spMkLst>
            <pc:docMk/>
            <pc:sldMk cId="2507413018" sldId="467"/>
            <ac:spMk id="2" creationId="{E06D1FA8-57FE-77E0-F4BD-E2BD2120E581}"/>
          </ac:spMkLst>
        </pc:spChg>
        <pc:spChg chg="mod">
          <ac:chgData name="Chris Klug" userId="6fd0fc52-eb5d-4208-bee4-33e0840f7931" providerId="ADAL" clId="{21A0DEC0-7EFD-4EF0-9D03-5DC6B0BF58BA}" dt="2024-02-07T09:49:51.463" v="33546" actId="1036"/>
          <ac:spMkLst>
            <pc:docMk/>
            <pc:sldMk cId="2507413018" sldId="467"/>
            <ac:spMk id="3" creationId="{47642434-4B0F-7917-9BCC-E365650498FD}"/>
          </ac:spMkLst>
        </pc:spChg>
        <pc:spChg chg="mod">
          <ac:chgData name="Chris Klug" userId="6fd0fc52-eb5d-4208-bee4-33e0840f7931" providerId="ADAL" clId="{21A0DEC0-7EFD-4EF0-9D03-5DC6B0BF58BA}" dt="2024-02-07T09:49:54.749" v="33547" actId="1076"/>
          <ac:spMkLst>
            <pc:docMk/>
            <pc:sldMk cId="2507413018" sldId="467"/>
            <ac:spMk id="4" creationId="{6B2D3C61-C154-E9AA-60DB-EADA4D45B337}"/>
          </ac:spMkLst>
        </pc:spChg>
      </pc:sldChg>
      <pc:sldChg chg="modSp add del mod">
        <pc:chgData name="Chris Klug" userId="6fd0fc52-eb5d-4208-bee4-33e0840f7931" providerId="ADAL" clId="{21A0DEC0-7EFD-4EF0-9D03-5DC6B0BF58BA}" dt="2024-01-24T09:53:37.657" v="24320" actId="47"/>
        <pc:sldMkLst>
          <pc:docMk/>
          <pc:sldMk cId="3417441542" sldId="467"/>
        </pc:sldMkLst>
        <pc:spChg chg="mod">
          <ac:chgData name="Chris Klug" userId="6fd0fc52-eb5d-4208-bee4-33e0840f7931" providerId="ADAL" clId="{21A0DEC0-7EFD-4EF0-9D03-5DC6B0BF58BA}" dt="2024-01-24T09:53:34.138" v="24319" actId="20577"/>
          <ac:spMkLst>
            <pc:docMk/>
            <pc:sldMk cId="3417441542" sldId="467"/>
            <ac:spMk id="2" creationId="{E06D1FA8-57FE-77E0-F4BD-E2BD2120E581}"/>
          </ac:spMkLst>
        </pc:spChg>
      </pc:sldChg>
      <pc:sldChg chg="del">
        <pc:chgData name="Chris Klug" userId="6fd0fc52-eb5d-4208-bee4-33e0840f7931" providerId="ADAL" clId="{21A0DEC0-7EFD-4EF0-9D03-5DC6B0BF58BA}" dt="2024-01-17T07:42:55.155" v="0" actId="47"/>
        <pc:sldMkLst>
          <pc:docMk/>
          <pc:sldMk cId="2566556125" sldId="468"/>
        </pc:sldMkLst>
      </pc:sldChg>
      <pc:sldChg chg="modSp add mod modNotesTx">
        <pc:chgData name="Chris Klug" userId="6fd0fc52-eb5d-4208-bee4-33e0840f7931" providerId="ADAL" clId="{21A0DEC0-7EFD-4EF0-9D03-5DC6B0BF58BA}" dt="2024-01-24T10:05:06.242" v="24817" actId="20577"/>
        <pc:sldMkLst>
          <pc:docMk/>
          <pc:sldMk cId="2763987922" sldId="468"/>
        </pc:sldMkLst>
        <pc:spChg chg="mod">
          <ac:chgData name="Chris Klug" userId="6fd0fc52-eb5d-4208-bee4-33e0840f7931" providerId="ADAL" clId="{21A0DEC0-7EFD-4EF0-9D03-5DC6B0BF58BA}" dt="2024-01-24T10:05:04.499" v="24816" actId="5793"/>
          <ac:spMkLst>
            <pc:docMk/>
            <pc:sldMk cId="2763987922" sldId="468"/>
            <ac:spMk id="2" creationId="{E06D1FA8-57FE-77E0-F4BD-E2BD2120E581}"/>
          </ac:spMkLst>
        </pc:spChg>
      </pc:sldChg>
      <pc:sldChg chg="modSp add mod">
        <pc:chgData name="Chris Klug" userId="6fd0fc52-eb5d-4208-bee4-33e0840f7931" providerId="ADAL" clId="{21A0DEC0-7EFD-4EF0-9D03-5DC6B0BF58BA}" dt="2024-01-24T10:05:15.595" v="24846" actId="5793"/>
        <pc:sldMkLst>
          <pc:docMk/>
          <pc:sldMk cId="2004609972" sldId="469"/>
        </pc:sldMkLst>
        <pc:spChg chg="mod">
          <ac:chgData name="Chris Klug" userId="6fd0fc52-eb5d-4208-bee4-33e0840f7931" providerId="ADAL" clId="{21A0DEC0-7EFD-4EF0-9D03-5DC6B0BF58BA}" dt="2024-01-24T10:05:15.595" v="24846" actId="5793"/>
          <ac:spMkLst>
            <pc:docMk/>
            <pc:sldMk cId="2004609972" sldId="469"/>
            <ac:spMk id="2" creationId="{E06D1FA8-57FE-77E0-F4BD-E2BD2120E581}"/>
          </ac:spMkLst>
        </pc:spChg>
      </pc:sldChg>
      <pc:sldChg chg="del">
        <pc:chgData name="Chris Klug" userId="6fd0fc52-eb5d-4208-bee4-33e0840f7931" providerId="ADAL" clId="{21A0DEC0-7EFD-4EF0-9D03-5DC6B0BF58BA}" dt="2024-01-17T07:42:55.155" v="0" actId="47"/>
        <pc:sldMkLst>
          <pc:docMk/>
          <pc:sldMk cId="317926615" sldId="470"/>
        </pc:sldMkLst>
      </pc:sldChg>
      <pc:sldChg chg="delSp modSp add mod">
        <pc:chgData name="Chris Klug" userId="6fd0fc52-eb5d-4208-bee4-33e0840f7931" providerId="ADAL" clId="{21A0DEC0-7EFD-4EF0-9D03-5DC6B0BF58BA}" dt="2024-02-07T09:28:16.279" v="33316" actId="20577"/>
        <pc:sldMkLst>
          <pc:docMk/>
          <pc:sldMk cId="1252177958" sldId="470"/>
        </pc:sldMkLst>
        <pc:spChg chg="del">
          <ac:chgData name="Chris Klug" userId="6fd0fc52-eb5d-4208-bee4-33e0840f7931" providerId="ADAL" clId="{21A0DEC0-7EFD-4EF0-9D03-5DC6B0BF58BA}" dt="2024-01-24T10:12:45.413" v="24922" actId="478"/>
          <ac:spMkLst>
            <pc:docMk/>
            <pc:sldMk cId="1252177958" sldId="470"/>
            <ac:spMk id="3" creationId="{4464F305-B384-DE03-E38D-83E6F68C3B52}"/>
          </ac:spMkLst>
        </pc:spChg>
        <pc:spChg chg="mod">
          <ac:chgData name="Chris Klug" userId="6fd0fc52-eb5d-4208-bee4-33e0840f7931" providerId="ADAL" clId="{21A0DEC0-7EFD-4EF0-9D03-5DC6B0BF58BA}" dt="2024-02-07T09:28:16.279" v="33316" actId="20577"/>
          <ac:spMkLst>
            <pc:docMk/>
            <pc:sldMk cId="1252177958" sldId="470"/>
            <ac:spMk id="4" creationId="{F52B34A0-985B-669A-2BF0-07FDEFA44631}"/>
          </ac:spMkLst>
        </pc:spChg>
        <pc:spChg chg="del">
          <ac:chgData name="Chris Klug" userId="6fd0fc52-eb5d-4208-bee4-33e0840f7931" providerId="ADAL" clId="{21A0DEC0-7EFD-4EF0-9D03-5DC6B0BF58BA}" dt="2024-01-24T10:12:45.413" v="24922" actId="478"/>
          <ac:spMkLst>
            <pc:docMk/>
            <pc:sldMk cId="1252177958" sldId="470"/>
            <ac:spMk id="5" creationId="{D5ADCB23-48AA-6353-5260-D5FBCE53B4CE}"/>
          </ac:spMkLst>
        </pc:spChg>
      </pc:sldChg>
      <pc:sldChg chg="modSp add mod">
        <pc:chgData name="Chris Klug" userId="6fd0fc52-eb5d-4208-bee4-33e0840f7931" providerId="ADAL" clId="{21A0DEC0-7EFD-4EF0-9D03-5DC6B0BF58BA}" dt="2024-01-29T07:31:17.330" v="32527"/>
        <pc:sldMkLst>
          <pc:docMk/>
          <pc:sldMk cId="106947937" sldId="471"/>
        </pc:sldMkLst>
        <pc:spChg chg="mod">
          <ac:chgData name="Chris Klug" userId="6fd0fc52-eb5d-4208-bee4-33e0840f7931" providerId="ADAL" clId="{21A0DEC0-7EFD-4EF0-9D03-5DC6B0BF58BA}" dt="2024-01-29T07:31:10.298" v="32526" actId="1076"/>
          <ac:spMkLst>
            <pc:docMk/>
            <pc:sldMk cId="106947937" sldId="471"/>
            <ac:spMk id="3" creationId="{4464F305-B384-DE03-E38D-83E6F68C3B52}"/>
          </ac:spMkLst>
        </pc:spChg>
        <pc:spChg chg="mod">
          <ac:chgData name="Chris Klug" userId="6fd0fc52-eb5d-4208-bee4-33e0840f7931" providerId="ADAL" clId="{21A0DEC0-7EFD-4EF0-9D03-5DC6B0BF58BA}" dt="2024-01-29T07:31:17.330" v="32527"/>
          <ac:spMkLst>
            <pc:docMk/>
            <pc:sldMk cId="106947937" sldId="471"/>
            <ac:spMk id="4" creationId="{F52B34A0-985B-669A-2BF0-07FDEFA44631}"/>
          </ac:spMkLst>
        </pc:spChg>
        <pc:spChg chg="mod">
          <ac:chgData name="Chris Klug" userId="6fd0fc52-eb5d-4208-bee4-33e0840f7931" providerId="ADAL" clId="{21A0DEC0-7EFD-4EF0-9D03-5DC6B0BF58BA}" dt="2024-01-29T07:31:10.298" v="32526" actId="1076"/>
          <ac:spMkLst>
            <pc:docMk/>
            <pc:sldMk cId="106947937" sldId="471"/>
            <ac:spMk id="5" creationId="{D5ADCB23-48AA-6353-5260-D5FBCE53B4CE}"/>
          </ac:spMkLst>
        </pc:spChg>
      </pc:sldChg>
      <pc:sldChg chg="del">
        <pc:chgData name="Chris Klug" userId="6fd0fc52-eb5d-4208-bee4-33e0840f7931" providerId="ADAL" clId="{21A0DEC0-7EFD-4EF0-9D03-5DC6B0BF58BA}" dt="2024-01-17T07:42:55.155" v="0" actId="47"/>
        <pc:sldMkLst>
          <pc:docMk/>
          <pc:sldMk cId="4154029949" sldId="471"/>
        </pc:sldMkLst>
      </pc:sldChg>
      <pc:sldChg chg="del">
        <pc:chgData name="Chris Klug" userId="6fd0fc52-eb5d-4208-bee4-33e0840f7931" providerId="ADAL" clId="{21A0DEC0-7EFD-4EF0-9D03-5DC6B0BF58BA}" dt="2024-01-17T07:42:55.155" v="0" actId="47"/>
        <pc:sldMkLst>
          <pc:docMk/>
          <pc:sldMk cId="1175398603" sldId="472"/>
        </pc:sldMkLst>
      </pc:sldChg>
      <pc:sldChg chg="modSp add mod modNotesTx">
        <pc:chgData name="Chris Klug" userId="6fd0fc52-eb5d-4208-bee4-33e0840f7931" providerId="ADAL" clId="{21A0DEC0-7EFD-4EF0-9D03-5DC6B0BF58BA}" dt="2024-01-24T10:32:23.620" v="25155" actId="6549"/>
        <pc:sldMkLst>
          <pc:docMk/>
          <pc:sldMk cId="1309511922" sldId="472"/>
        </pc:sldMkLst>
        <pc:spChg chg="mod">
          <ac:chgData name="Chris Klug" userId="6fd0fc52-eb5d-4208-bee4-33e0840f7931" providerId="ADAL" clId="{21A0DEC0-7EFD-4EF0-9D03-5DC6B0BF58BA}" dt="2024-01-24T10:32:12.120" v="25150" actId="1076"/>
          <ac:spMkLst>
            <pc:docMk/>
            <pc:sldMk cId="1309511922" sldId="472"/>
            <ac:spMk id="2" creationId="{003B1872-AC18-561A-2B1C-48482300F5BD}"/>
          </ac:spMkLst>
        </pc:spChg>
        <pc:spChg chg="mod">
          <ac:chgData name="Chris Klug" userId="6fd0fc52-eb5d-4208-bee4-33e0840f7931" providerId="ADAL" clId="{21A0DEC0-7EFD-4EF0-9D03-5DC6B0BF58BA}" dt="2024-01-24T10:32:15.847" v="25153" actId="20577"/>
          <ac:spMkLst>
            <pc:docMk/>
            <pc:sldMk cId="1309511922" sldId="472"/>
            <ac:spMk id="4" creationId="{F52B34A0-985B-669A-2BF0-07FDEFA44631}"/>
          </ac:spMkLst>
        </pc:spChg>
      </pc:sldChg>
      <pc:sldChg chg="del">
        <pc:chgData name="Chris Klug" userId="6fd0fc52-eb5d-4208-bee4-33e0840f7931" providerId="ADAL" clId="{21A0DEC0-7EFD-4EF0-9D03-5DC6B0BF58BA}" dt="2024-01-17T07:42:55.155" v="0" actId="47"/>
        <pc:sldMkLst>
          <pc:docMk/>
          <pc:sldMk cId="1889555588" sldId="473"/>
        </pc:sldMkLst>
      </pc:sldChg>
      <pc:sldChg chg="modSp add mod modNotesTx">
        <pc:chgData name="Chris Klug" userId="6fd0fc52-eb5d-4208-bee4-33e0840f7931" providerId="ADAL" clId="{21A0DEC0-7EFD-4EF0-9D03-5DC6B0BF58BA}" dt="2024-01-29T07:54:24.290" v="32783" actId="1076"/>
        <pc:sldMkLst>
          <pc:docMk/>
          <pc:sldMk cId="2339274979" sldId="473"/>
        </pc:sldMkLst>
        <pc:spChg chg="mod">
          <ac:chgData name="Chris Klug" userId="6fd0fc52-eb5d-4208-bee4-33e0840f7931" providerId="ADAL" clId="{21A0DEC0-7EFD-4EF0-9D03-5DC6B0BF58BA}" dt="2024-01-29T07:54:24.290" v="32783" actId="1076"/>
          <ac:spMkLst>
            <pc:docMk/>
            <pc:sldMk cId="2339274979" sldId="473"/>
            <ac:spMk id="4" creationId="{EF4F6696-5ACA-94F8-1E48-C64D736C9EA9}"/>
          </ac:spMkLst>
        </pc:spChg>
      </pc:sldChg>
      <pc:sldChg chg="modSp add mod modNotesTx">
        <pc:chgData name="Chris Klug" userId="6fd0fc52-eb5d-4208-bee4-33e0840f7931" providerId="ADAL" clId="{21A0DEC0-7EFD-4EF0-9D03-5DC6B0BF58BA}" dt="2024-01-24T11:05:22.216" v="26955" actId="20577"/>
        <pc:sldMkLst>
          <pc:docMk/>
          <pc:sldMk cId="1867191260" sldId="474"/>
        </pc:sldMkLst>
        <pc:spChg chg="mod">
          <ac:chgData name="Chris Klug" userId="6fd0fc52-eb5d-4208-bee4-33e0840f7931" providerId="ADAL" clId="{21A0DEC0-7EFD-4EF0-9D03-5DC6B0BF58BA}" dt="2024-01-24T11:05:15.088" v="26946" actId="20577"/>
          <ac:spMkLst>
            <pc:docMk/>
            <pc:sldMk cId="1867191260" sldId="474"/>
            <ac:spMk id="4" creationId="{EF4F6696-5ACA-94F8-1E48-C64D736C9EA9}"/>
          </ac:spMkLst>
        </pc:spChg>
      </pc:sldChg>
      <pc:sldChg chg="del">
        <pc:chgData name="Chris Klug" userId="6fd0fc52-eb5d-4208-bee4-33e0840f7931" providerId="ADAL" clId="{21A0DEC0-7EFD-4EF0-9D03-5DC6B0BF58BA}" dt="2024-01-17T07:42:55.155" v="0" actId="47"/>
        <pc:sldMkLst>
          <pc:docMk/>
          <pc:sldMk cId="3634072340" sldId="474"/>
        </pc:sldMkLst>
      </pc:sldChg>
      <pc:sldChg chg="delSp modSp add mod ord modNotesTx">
        <pc:chgData name="Chris Klug" userId="6fd0fc52-eb5d-4208-bee4-33e0840f7931" providerId="ADAL" clId="{21A0DEC0-7EFD-4EF0-9D03-5DC6B0BF58BA}" dt="2024-01-24T11:24:06.792" v="27487" actId="5793"/>
        <pc:sldMkLst>
          <pc:docMk/>
          <pc:sldMk cId="365318675" sldId="475"/>
        </pc:sldMkLst>
        <pc:spChg chg="del">
          <ac:chgData name="Chris Klug" userId="6fd0fc52-eb5d-4208-bee4-33e0840f7931" providerId="ADAL" clId="{21A0DEC0-7EFD-4EF0-9D03-5DC6B0BF58BA}" dt="2024-01-24T11:23:08.450" v="27412" actId="478"/>
          <ac:spMkLst>
            <pc:docMk/>
            <pc:sldMk cId="365318675" sldId="475"/>
            <ac:spMk id="59" creationId="{AD406B99-ED8C-33B1-743E-8BF7EBF077EB}"/>
          </ac:spMkLst>
        </pc:spChg>
        <pc:spChg chg="del">
          <ac:chgData name="Chris Klug" userId="6fd0fc52-eb5d-4208-bee4-33e0840f7931" providerId="ADAL" clId="{21A0DEC0-7EFD-4EF0-9D03-5DC6B0BF58BA}" dt="2024-01-24T11:23:08.450" v="27412" actId="478"/>
          <ac:spMkLst>
            <pc:docMk/>
            <pc:sldMk cId="365318675" sldId="475"/>
            <ac:spMk id="60" creationId="{ECB89C92-4976-C726-6149-426D934F6B91}"/>
          </ac:spMkLst>
        </pc:spChg>
        <pc:spChg chg="del">
          <ac:chgData name="Chris Klug" userId="6fd0fc52-eb5d-4208-bee4-33e0840f7931" providerId="ADAL" clId="{21A0DEC0-7EFD-4EF0-9D03-5DC6B0BF58BA}" dt="2024-01-24T11:23:08.450" v="27412" actId="478"/>
          <ac:spMkLst>
            <pc:docMk/>
            <pc:sldMk cId="365318675" sldId="475"/>
            <ac:spMk id="61" creationId="{2DBF8D63-090D-D85E-082E-595AA8B65D4D}"/>
          </ac:spMkLst>
        </pc:spChg>
        <pc:spChg chg="del">
          <ac:chgData name="Chris Klug" userId="6fd0fc52-eb5d-4208-bee4-33e0840f7931" providerId="ADAL" clId="{21A0DEC0-7EFD-4EF0-9D03-5DC6B0BF58BA}" dt="2024-01-24T11:23:08.450" v="27412" actId="478"/>
          <ac:spMkLst>
            <pc:docMk/>
            <pc:sldMk cId="365318675" sldId="475"/>
            <ac:spMk id="62" creationId="{F386048F-A38E-C900-18D0-F3140B24A613}"/>
          </ac:spMkLst>
        </pc:spChg>
        <pc:spChg chg="del">
          <ac:chgData name="Chris Klug" userId="6fd0fc52-eb5d-4208-bee4-33e0840f7931" providerId="ADAL" clId="{21A0DEC0-7EFD-4EF0-9D03-5DC6B0BF58BA}" dt="2024-01-24T11:23:08.450" v="27412" actId="478"/>
          <ac:spMkLst>
            <pc:docMk/>
            <pc:sldMk cId="365318675" sldId="475"/>
            <ac:spMk id="63" creationId="{D0CE921F-2C88-3475-5508-5DD01FA88E96}"/>
          </ac:spMkLst>
        </pc:spChg>
        <pc:spChg chg="del">
          <ac:chgData name="Chris Klug" userId="6fd0fc52-eb5d-4208-bee4-33e0840f7931" providerId="ADAL" clId="{21A0DEC0-7EFD-4EF0-9D03-5DC6B0BF58BA}" dt="2024-01-24T11:23:08.450" v="27412" actId="478"/>
          <ac:spMkLst>
            <pc:docMk/>
            <pc:sldMk cId="365318675" sldId="475"/>
            <ac:spMk id="64" creationId="{17E716FF-1CDE-CC76-521D-569D86A219B0}"/>
          </ac:spMkLst>
        </pc:spChg>
        <pc:spChg chg="del">
          <ac:chgData name="Chris Klug" userId="6fd0fc52-eb5d-4208-bee4-33e0840f7931" providerId="ADAL" clId="{21A0DEC0-7EFD-4EF0-9D03-5DC6B0BF58BA}" dt="2024-01-24T11:23:08.450" v="27412" actId="478"/>
          <ac:spMkLst>
            <pc:docMk/>
            <pc:sldMk cId="365318675" sldId="475"/>
            <ac:spMk id="65" creationId="{344368B0-B8D8-481D-2A5A-E91EA8B4E962}"/>
          </ac:spMkLst>
        </pc:spChg>
        <pc:spChg chg="del">
          <ac:chgData name="Chris Klug" userId="6fd0fc52-eb5d-4208-bee4-33e0840f7931" providerId="ADAL" clId="{21A0DEC0-7EFD-4EF0-9D03-5DC6B0BF58BA}" dt="2024-01-24T11:23:08.450" v="27412" actId="478"/>
          <ac:spMkLst>
            <pc:docMk/>
            <pc:sldMk cId="365318675" sldId="475"/>
            <ac:spMk id="66" creationId="{3C76416E-C39C-CD26-786E-87C018D8829A}"/>
          </ac:spMkLst>
        </pc:spChg>
        <pc:spChg chg="del">
          <ac:chgData name="Chris Klug" userId="6fd0fc52-eb5d-4208-bee4-33e0840f7931" providerId="ADAL" clId="{21A0DEC0-7EFD-4EF0-9D03-5DC6B0BF58BA}" dt="2024-01-24T11:23:08.450" v="27412" actId="478"/>
          <ac:spMkLst>
            <pc:docMk/>
            <pc:sldMk cId="365318675" sldId="475"/>
            <ac:spMk id="67" creationId="{E1FB6C5D-F0B7-2447-F19E-E2843E97120E}"/>
          </ac:spMkLst>
        </pc:spChg>
        <pc:spChg chg="del">
          <ac:chgData name="Chris Klug" userId="6fd0fc52-eb5d-4208-bee4-33e0840f7931" providerId="ADAL" clId="{21A0DEC0-7EFD-4EF0-9D03-5DC6B0BF58BA}" dt="2024-01-24T11:23:08.450" v="27412" actId="478"/>
          <ac:spMkLst>
            <pc:docMk/>
            <pc:sldMk cId="365318675" sldId="475"/>
            <ac:spMk id="68" creationId="{D33EBCD4-6C98-9D0D-2559-0194936AE3D1}"/>
          </ac:spMkLst>
        </pc:spChg>
        <pc:spChg chg="del">
          <ac:chgData name="Chris Klug" userId="6fd0fc52-eb5d-4208-bee4-33e0840f7931" providerId="ADAL" clId="{21A0DEC0-7EFD-4EF0-9D03-5DC6B0BF58BA}" dt="2024-01-24T11:23:12.975" v="27413" actId="478"/>
          <ac:spMkLst>
            <pc:docMk/>
            <pc:sldMk cId="365318675" sldId="475"/>
            <ac:spMk id="94" creationId="{2A45AE7D-11F6-8B6D-17F7-372C9327AB9D}"/>
          </ac:spMkLst>
        </pc:spChg>
        <pc:cxnChg chg="del">
          <ac:chgData name="Chris Klug" userId="6fd0fc52-eb5d-4208-bee4-33e0840f7931" providerId="ADAL" clId="{21A0DEC0-7EFD-4EF0-9D03-5DC6B0BF58BA}" dt="2024-01-24T11:23:08.450" v="27412" actId="478"/>
          <ac:cxnSpMkLst>
            <pc:docMk/>
            <pc:sldMk cId="365318675" sldId="475"/>
            <ac:cxnSpMk id="50" creationId="{CEA060EC-7F7D-44BF-A6B9-D0D67ABAADC5}"/>
          </ac:cxnSpMkLst>
        </pc:cxnChg>
        <pc:cxnChg chg="del">
          <ac:chgData name="Chris Klug" userId="6fd0fc52-eb5d-4208-bee4-33e0840f7931" providerId="ADAL" clId="{21A0DEC0-7EFD-4EF0-9D03-5DC6B0BF58BA}" dt="2024-01-24T11:23:08.450" v="27412" actId="478"/>
          <ac:cxnSpMkLst>
            <pc:docMk/>
            <pc:sldMk cId="365318675" sldId="475"/>
            <ac:cxnSpMk id="53" creationId="{24528EDA-55A9-4FAE-5557-2E6E5EA1D095}"/>
          </ac:cxnSpMkLst>
        </pc:cxnChg>
        <pc:cxnChg chg="del mod">
          <ac:chgData name="Chris Klug" userId="6fd0fc52-eb5d-4208-bee4-33e0840f7931" providerId="ADAL" clId="{21A0DEC0-7EFD-4EF0-9D03-5DC6B0BF58BA}" dt="2024-01-24T11:23:12.975" v="27413" actId="478"/>
          <ac:cxnSpMkLst>
            <pc:docMk/>
            <pc:sldMk cId="365318675" sldId="475"/>
            <ac:cxnSpMk id="69" creationId="{EFAF1B50-34DF-C65A-9B89-1D5D71002F17}"/>
          </ac:cxnSpMkLst>
        </pc:cxnChg>
        <pc:cxnChg chg="del mod">
          <ac:chgData name="Chris Klug" userId="6fd0fc52-eb5d-4208-bee4-33e0840f7931" providerId="ADAL" clId="{21A0DEC0-7EFD-4EF0-9D03-5DC6B0BF58BA}" dt="2024-01-24T11:23:12.975" v="27413" actId="478"/>
          <ac:cxnSpMkLst>
            <pc:docMk/>
            <pc:sldMk cId="365318675" sldId="475"/>
            <ac:cxnSpMk id="72" creationId="{32C4A72E-0C95-87E3-F32B-2CE8CD39DC96}"/>
          </ac:cxnSpMkLst>
        </pc:cxnChg>
        <pc:cxnChg chg="del mod">
          <ac:chgData name="Chris Klug" userId="6fd0fc52-eb5d-4208-bee4-33e0840f7931" providerId="ADAL" clId="{21A0DEC0-7EFD-4EF0-9D03-5DC6B0BF58BA}" dt="2024-01-24T11:23:12.975" v="27413" actId="478"/>
          <ac:cxnSpMkLst>
            <pc:docMk/>
            <pc:sldMk cId="365318675" sldId="475"/>
            <ac:cxnSpMk id="76" creationId="{C04F4B78-DF53-89C7-FCEA-C1D57375AB92}"/>
          </ac:cxnSpMkLst>
        </pc:cxnChg>
        <pc:cxnChg chg="del mod">
          <ac:chgData name="Chris Klug" userId="6fd0fc52-eb5d-4208-bee4-33e0840f7931" providerId="ADAL" clId="{21A0DEC0-7EFD-4EF0-9D03-5DC6B0BF58BA}" dt="2024-01-24T11:23:08.450" v="27412" actId="478"/>
          <ac:cxnSpMkLst>
            <pc:docMk/>
            <pc:sldMk cId="365318675" sldId="475"/>
            <ac:cxnSpMk id="79" creationId="{A4059F2F-D43F-C5B8-2D40-3AEEE282DAFD}"/>
          </ac:cxnSpMkLst>
        </pc:cxnChg>
        <pc:cxnChg chg="del mod">
          <ac:chgData name="Chris Klug" userId="6fd0fc52-eb5d-4208-bee4-33e0840f7931" providerId="ADAL" clId="{21A0DEC0-7EFD-4EF0-9D03-5DC6B0BF58BA}" dt="2024-01-24T11:23:08.450" v="27412" actId="478"/>
          <ac:cxnSpMkLst>
            <pc:docMk/>
            <pc:sldMk cId="365318675" sldId="475"/>
            <ac:cxnSpMk id="82" creationId="{3D5B1FDD-B43B-17CE-C71E-9C6C056F753F}"/>
          </ac:cxnSpMkLst>
        </pc:cxnChg>
        <pc:cxnChg chg="del">
          <ac:chgData name="Chris Klug" userId="6fd0fc52-eb5d-4208-bee4-33e0840f7931" providerId="ADAL" clId="{21A0DEC0-7EFD-4EF0-9D03-5DC6B0BF58BA}" dt="2024-01-24T11:23:08.450" v="27412" actId="478"/>
          <ac:cxnSpMkLst>
            <pc:docMk/>
            <pc:sldMk cId="365318675" sldId="475"/>
            <ac:cxnSpMk id="86" creationId="{E628FFFA-3250-0177-7A6E-F151F6A60C94}"/>
          </ac:cxnSpMkLst>
        </pc:cxnChg>
        <pc:cxnChg chg="del">
          <ac:chgData name="Chris Klug" userId="6fd0fc52-eb5d-4208-bee4-33e0840f7931" providerId="ADAL" clId="{21A0DEC0-7EFD-4EF0-9D03-5DC6B0BF58BA}" dt="2024-01-24T11:23:08.450" v="27412" actId="478"/>
          <ac:cxnSpMkLst>
            <pc:docMk/>
            <pc:sldMk cId="365318675" sldId="475"/>
            <ac:cxnSpMk id="88" creationId="{60AE938D-AA6E-4199-7781-5B29AB6D45E2}"/>
          </ac:cxnSpMkLst>
        </pc:cxnChg>
      </pc:sldChg>
      <pc:sldChg chg="del">
        <pc:chgData name="Chris Klug" userId="6fd0fc52-eb5d-4208-bee4-33e0840f7931" providerId="ADAL" clId="{21A0DEC0-7EFD-4EF0-9D03-5DC6B0BF58BA}" dt="2024-01-17T07:42:55.155" v="0" actId="47"/>
        <pc:sldMkLst>
          <pc:docMk/>
          <pc:sldMk cId="1034096468" sldId="475"/>
        </pc:sldMkLst>
      </pc:sldChg>
      <pc:sldChg chg="del">
        <pc:chgData name="Chris Klug" userId="6fd0fc52-eb5d-4208-bee4-33e0840f7931" providerId="ADAL" clId="{21A0DEC0-7EFD-4EF0-9D03-5DC6B0BF58BA}" dt="2024-01-17T07:42:55.155" v="0" actId="47"/>
        <pc:sldMkLst>
          <pc:docMk/>
          <pc:sldMk cId="3334999595" sldId="476"/>
        </pc:sldMkLst>
      </pc:sldChg>
      <pc:sldChg chg="delSp modSp add mod modNotesTx">
        <pc:chgData name="Chris Klug" userId="6fd0fc52-eb5d-4208-bee4-33e0840f7931" providerId="ADAL" clId="{21A0DEC0-7EFD-4EF0-9D03-5DC6B0BF58BA}" dt="2024-01-24T11:22:16.862" v="27379" actId="20577"/>
        <pc:sldMkLst>
          <pc:docMk/>
          <pc:sldMk cId="3670208349" sldId="476"/>
        </pc:sldMkLst>
        <pc:spChg chg="del">
          <ac:chgData name="Chris Klug" userId="6fd0fc52-eb5d-4208-bee4-33e0840f7931" providerId="ADAL" clId="{21A0DEC0-7EFD-4EF0-9D03-5DC6B0BF58BA}" dt="2024-01-24T11:20:55.461" v="27302" actId="478"/>
          <ac:spMkLst>
            <pc:docMk/>
            <pc:sldMk cId="3670208349" sldId="476"/>
            <ac:spMk id="23" creationId="{AFA4EF32-E3DA-35B1-C6DA-88DD0ABFE000}"/>
          </ac:spMkLst>
        </pc:spChg>
        <pc:spChg chg="del">
          <ac:chgData name="Chris Klug" userId="6fd0fc52-eb5d-4208-bee4-33e0840f7931" providerId="ADAL" clId="{21A0DEC0-7EFD-4EF0-9D03-5DC6B0BF58BA}" dt="2024-01-24T11:20:55.461" v="27302" actId="478"/>
          <ac:spMkLst>
            <pc:docMk/>
            <pc:sldMk cId="3670208349" sldId="476"/>
            <ac:spMk id="24" creationId="{49D34D05-D321-C16A-DFE2-EA6D34794497}"/>
          </ac:spMkLst>
        </pc:spChg>
        <pc:spChg chg="del">
          <ac:chgData name="Chris Klug" userId="6fd0fc52-eb5d-4208-bee4-33e0840f7931" providerId="ADAL" clId="{21A0DEC0-7EFD-4EF0-9D03-5DC6B0BF58BA}" dt="2024-01-24T11:20:55.461" v="27302" actId="478"/>
          <ac:spMkLst>
            <pc:docMk/>
            <pc:sldMk cId="3670208349" sldId="476"/>
            <ac:spMk id="25" creationId="{4B7BB3EA-1763-DC83-72F1-3FF817B2DD02}"/>
          </ac:spMkLst>
        </pc:spChg>
        <pc:spChg chg="del">
          <ac:chgData name="Chris Klug" userId="6fd0fc52-eb5d-4208-bee4-33e0840f7931" providerId="ADAL" clId="{21A0DEC0-7EFD-4EF0-9D03-5DC6B0BF58BA}" dt="2024-01-24T11:20:55.461" v="27302" actId="478"/>
          <ac:spMkLst>
            <pc:docMk/>
            <pc:sldMk cId="3670208349" sldId="476"/>
            <ac:spMk id="32" creationId="{8516D4D0-1017-82C2-EB15-B09F25178581}"/>
          </ac:spMkLst>
        </pc:spChg>
        <pc:spChg chg="del">
          <ac:chgData name="Chris Klug" userId="6fd0fc52-eb5d-4208-bee4-33e0840f7931" providerId="ADAL" clId="{21A0DEC0-7EFD-4EF0-9D03-5DC6B0BF58BA}" dt="2024-01-24T11:20:46.159" v="27298" actId="478"/>
          <ac:spMkLst>
            <pc:docMk/>
            <pc:sldMk cId="3670208349" sldId="476"/>
            <ac:spMk id="59" creationId="{AD406B99-ED8C-33B1-743E-8BF7EBF077EB}"/>
          </ac:spMkLst>
        </pc:spChg>
        <pc:spChg chg="del">
          <ac:chgData name="Chris Klug" userId="6fd0fc52-eb5d-4208-bee4-33e0840f7931" providerId="ADAL" clId="{21A0DEC0-7EFD-4EF0-9D03-5DC6B0BF58BA}" dt="2024-01-24T11:20:46.159" v="27298" actId="478"/>
          <ac:spMkLst>
            <pc:docMk/>
            <pc:sldMk cId="3670208349" sldId="476"/>
            <ac:spMk id="60" creationId="{ECB89C92-4976-C726-6149-426D934F6B91}"/>
          </ac:spMkLst>
        </pc:spChg>
        <pc:spChg chg="del">
          <ac:chgData name="Chris Klug" userId="6fd0fc52-eb5d-4208-bee4-33e0840f7931" providerId="ADAL" clId="{21A0DEC0-7EFD-4EF0-9D03-5DC6B0BF58BA}" dt="2024-01-24T11:20:46.159" v="27298" actId="478"/>
          <ac:spMkLst>
            <pc:docMk/>
            <pc:sldMk cId="3670208349" sldId="476"/>
            <ac:spMk id="61" creationId="{2DBF8D63-090D-D85E-082E-595AA8B65D4D}"/>
          </ac:spMkLst>
        </pc:spChg>
        <pc:spChg chg="del">
          <ac:chgData name="Chris Klug" userId="6fd0fc52-eb5d-4208-bee4-33e0840f7931" providerId="ADAL" clId="{21A0DEC0-7EFD-4EF0-9D03-5DC6B0BF58BA}" dt="2024-01-24T11:20:46.159" v="27298" actId="478"/>
          <ac:spMkLst>
            <pc:docMk/>
            <pc:sldMk cId="3670208349" sldId="476"/>
            <ac:spMk id="62" creationId="{F386048F-A38E-C900-18D0-F3140B24A613}"/>
          </ac:spMkLst>
        </pc:spChg>
        <pc:spChg chg="del">
          <ac:chgData name="Chris Klug" userId="6fd0fc52-eb5d-4208-bee4-33e0840f7931" providerId="ADAL" clId="{21A0DEC0-7EFD-4EF0-9D03-5DC6B0BF58BA}" dt="2024-01-24T11:20:46.159" v="27298" actId="478"/>
          <ac:spMkLst>
            <pc:docMk/>
            <pc:sldMk cId="3670208349" sldId="476"/>
            <ac:spMk id="63" creationId="{D0CE921F-2C88-3475-5508-5DD01FA88E96}"/>
          </ac:spMkLst>
        </pc:spChg>
        <pc:spChg chg="del">
          <ac:chgData name="Chris Klug" userId="6fd0fc52-eb5d-4208-bee4-33e0840f7931" providerId="ADAL" clId="{21A0DEC0-7EFD-4EF0-9D03-5DC6B0BF58BA}" dt="2024-01-24T11:20:46.159" v="27298" actId="478"/>
          <ac:spMkLst>
            <pc:docMk/>
            <pc:sldMk cId="3670208349" sldId="476"/>
            <ac:spMk id="64" creationId="{17E716FF-1CDE-CC76-521D-569D86A219B0}"/>
          </ac:spMkLst>
        </pc:spChg>
        <pc:spChg chg="del">
          <ac:chgData name="Chris Klug" userId="6fd0fc52-eb5d-4208-bee4-33e0840f7931" providerId="ADAL" clId="{21A0DEC0-7EFD-4EF0-9D03-5DC6B0BF58BA}" dt="2024-01-24T11:20:46.159" v="27298" actId="478"/>
          <ac:spMkLst>
            <pc:docMk/>
            <pc:sldMk cId="3670208349" sldId="476"/>
            <ac:spMk id="65" creationId="{344368B0-B8D8-481D-2A5A-E91EA8B4E962}"/>
          </ac:spMkLst>
        </pc:spChg>
        <pc:spChg chg="del">
          <ac:chgData name="Chris Klug" userId="6fd0fc52-eb5d-4208-bee4-33e0840f7931" providerId="ADAL" clId="{21A0DEC0-7EFD-4EF0-9D03-5DC6B0BF58BA}" dt="2024-01-24T11:20:46.159" v="27298" actId="478"/>
          <ac:spMkLst>
            <pc:docMk/>
            <pc:sldMk cId="3670208349" sldId="476"/>
            <ac:spMk id="66" creationId="{3C76416E-C39C-CD26-786E-87C018D8829A}"/>
          </ac:spMkLst>
        </pc:spChg>
        <pc:spChg chg="del">
          <ac:chgData name="Chris Klug" userId="6fd0fc52-eb5d-4208-bee4-33e0840f7931" providerId="ADAL" clId="{21A0DEC0-7EFD-4EF0-9D03-5DC6B0BF58BA}" dt="2024-01-24T11:20:46.159" v="27298" actId="478"/>
          <ac:spMkLst>
            <pc:docMk/>
            <pc:sldMk cId="3670208349" sldId="476"/>
            <ac:spMk id="67" creationId="{E1FB6C5D-F0B7-2447-F19E-E2843E97120E}"/>
          </ac:spMkLst>
        </pc:spChg>
        <pc:spChg chg="del">
          <ac:chgData name="Chris Klug" userId="6fd0fc52-eb5d-4208-bee4-33e0840f7931" providerId="ADAL" clId="{21A0DEC0-7EFD-4EF0-9D03-5DC6B0BF58BA}" dt="2024-01-24T11:20:46.159" v="27298" actId="478"/>
          <ac:spMkLst>
            <pc:docMk/>
            <pc:sldMk cId="3670208349" sldId="476"/>
            <ac:spMk id="68" creationId="{D33EBCD4-6C98-9D0D-2559-0194936AE3D1}"/>
          </ac:spMkLst>
        </pc:spChg>
        <pc:spChg chg="del">
          <ac:chgData name="Chris Klug" userId="6fd0fc52-eb5d-4208-bee4-33e0840f7931" providerId="ADAL" clId="{21A0DEC0-7EFD-4EF0-9D03-5DC6B0BF58BA}" dt="2024-01-24T11:20:46.159" v="27298" actId="478"/>
          <ac:spMkLst>
            <pc:docMk/>
            <pc:sldMk cId="3670208349" sldId="476"/>
            <ac:spMk id="94" creationId="{2A45AE7D-11F6-8B6D-17F7-372C9327AB9D}"/>
          </ac:spMkLst>
        </pc:spChg>
        <pc:cxnChg chg="mod">
          <ac:chgData name="Chris Klug" userId="6fd0fc52-eb5d-4208-bee4-33e0840f7931" providerId="ADAL" clId="{21A0DEC0-7EFD-4EF0-9D03-5DC6B0BF58BA}" dt="2024-01-24T11:20:55.461" v="27302" actId="478"/>
          <ac:cxnSpMkLst>
            <pc:docMk/>
            <pc:sldMk cId="3670208349" sldId="476"/>
            <ac:cxnSpMk id="15" creationId="{14789C48-994E-41B2-5A57-ED34254A0B3F}"/>
          </ac:cxnSpMkLst>
        </pc:cxnChg>
        <pc:cxnChg chg="mod">
          <ac:chgData name="Chris Klug" userId="6fd0fc52-eb5d-4208-bee4-33e0840f7931" providerId="ADAL" clId="{21A0DEC0-7EFD-4EF0-9D03-5DC6B0BF58BA}" dt="2024-01-24T11:20:55.461" v="27302" actId="478"/>
          <ac:cxnSpMkLst>
            <pc:docMk/>
            <pc:sldMk cId="3670208349" sldId="476"/>
            <ac:cxnSpMk id="17" creationId="{DDF01981-7D24-49E7-39F0-86163262F55F}"/>
          </ac:cxnSpMkLst>
        </pc:cxnChg>
        <pc:cxnChg chg="mod">
          <ac:chgData name="Chris Klug" userId="6fd0fc52-eb5d-4208-bee4-33e0840f7931" providerId="ADAL" clId="{21A0DEC0-7EFD-4EF0-9D03-5DC6B0BF58BA}" dt="2024-01-24T11:21:21.356" v="27307" actId="14100"/>
          <ac:cxnSpMkLst>
            <pc:docMk/>
            <pc:sldMk cId="3670208349" sldId="476"/>
            <ac:cxnSpMk id="20" creationId="{3000A87A-4B52-4E7E-7D5E-D9AE2C8CFB63}"/>
          </ac:cxnSpMkLst>
        </pc:cxnChg>
        <pc:cxnChg chg="mod">
          <ac:chgData name="Chris Klug" userId="6fd0fc52-eb5d-4208-bee4-33e0840f7931" providerId="ADAL" clId="{21A0DEC0-7EFD-4EF0-9D03-5DC6B0BF58BA}" dt="2024-01-24T11:20:55.461" v="27302" actId="478"/>
          <ac:cxnSpMkLst>
            <pc:docMk/>
            <pc:sldMk cId="3670208349" sldId="476"/>
            <ac:cxnSpMk id="29" creationId="{B1847A01-5104-A858-8A05-68B0513600CC}"/>
          </ac:cxnSpMkLst>
        </pc:cxnChg>
        <pc:cxnChg chg="del">
          <ac:chgData name="Chris Klug" userId="6fd0fc52-eb5d-4208-bee4-33e0840f7931" providerId="ADAL" clId="{21A0DEC0-7EFD-4EF0-9D03-5DC6B0BF58BA}" dt="2024-01-24T11:20:58.767" v="27303" actId="478"/>
          <ac:cxnSpMkLst>
            <pc:docMk/>
            <pc:sldMk cId="3670208349" sldId="476"/>
            <ac:cxnSpMk id="50" creationId="{CEA060EC-7F7D-44BF-A6B9-D0D67ABAADC5}"/>
          </ac:cxnSpMkLst>
        </pc:cxnChg>
        <pc:cxnChg chg="del">
          <ac:chgData name="Chris Klug" userId="6fd0fc52-eb5d-4208-bee4-33e0840f7931" providerId="ADAL" clId="{21A0DEC0-7EFD-4EF0-9D03-5DC6B0BF58BA}" dt="2024-01-24T11:20:58.767" v="27303" actId="478"/>
          <ac:cxnSpMkLst>
            <pc:docMk/>
            <pc:sldMk cId="3670208349" sldId="476"/>
            <ac:cxnSpMk id="53" creationId="{24528EDA-55A9-4FAE-5557-2E6E5EA1D095}"/>
          </ac:cxnSpMkLst>
        </pc:cxnChg>
        <pc:cxnChg chg="del mod">
          <ac:chgData name="Chris Klug" userId="6fd0fc52-eb5d-4208-bee4-33e0840f7931" providerId="ADAL" clId="{21A0DEC0-7EFD-4EF0-9D03-5DC6B0BF58BA}" dt="2024-01-24T11:20:46.159" v="27298" actId="478"/>
          <ac:cxnSpMkLst>
            <pc:docMk/>
            <pc:sldMk cId="3670208349" sldId="476"/>
            <ac:cxnSpMk id="69" creationId="{EFAF1B50-34DF-C65A-9B89-1D5D71002F17}"/>
          </ac:cxnSpMkLst>
        </pc:cxnChg>
        <pc:cxnChg chg="del mod">
          <ac:chgData name="Chris Klug" userId="6fd0fc52-eb5d-4208-bee4-33e0840f7931" providerId="ADAL" clId="{21A0DEC0-7EFD-4EF0-9D03-5DC6B0BF58BA}" dt="2024-01-24T11:20:46.159" v="27298" actId="478"/>
          <ac:cxnSpMkLst>
            <pc:docMk/>
            <pc:sldMk cId="3670208349" sldId="476"/>
            <ac:cxnSpMk id="72" creationId="{32C4A72E-0C95-87E3-F32B-2CE8CD39DC96}"/>
          </ac:cxnSpMkLst>
        </pc:cxnChg>
        <pc:cxnChg chg="del mod">
          <ac:chgData name="Chris Klug" userId="6fd0fc52-eb5d-4208-bee4-33e0840f7931" providerId="ADAL" clId="{21A0DEC0-7EFD-4EF0-9D03-5DC6B0BF58BA}" dt="2024-01-24T11:20:46.159" v="27298" actId="478"/>
          <ac:cxnSpMkLst>
            <pc:docMk/>
            <pc:sldMk cId="3670208349" sldId="476"/>
            <ac:cxnSpMk id="76" creationId="{C04F4B78-DF53-89C7-FCEA-C1D57375AB92}"/>
          </ac:cxnSpMkLst>
        </pc:cxnChg>
        <pc:cxnChg chg="del mod">
          <ac:chgData name="Chris Klug" userId="6fd0fc52-eb5d-4208-bee4-33e0840f7931" providerId="ADAL" clId="{21A0DEC0-7EFD-4EF0-9D03-5DC6B0BF58BA}" dt="2024-01-24T11:20:51.319" v="27301" actId="478"/>
          <ac:cxnSpMkLst>
            <pc:docMk/>
            <pc:sldMk cId="3670208349" sldId="476"/>
            <ac:cxnSpMk id="79" creationId="{A4059F2F-D43F-C5B8-2D40-3AEEE282DAFD}"/>
          </ac:cxnSpMkLst>
        </pc:cxnChg>
        <pc:cxnChg chg="del mod">
          <ac:chgData name="Chris Klug" userId="6fd0fc52-eb5d-4208-bee4-33e0840f7931" providerId="ADAL" clId="{21A0DEC0-7EFD-4EF0-9D03-5DC6B0BF58BA}" dt="2024-01-24T11:20:46.159" v="27298" actId="478"/>
          <ac:cxnSpMkLst>
            <pc:docMk/>
            <pc:sldMk cId="3670208349" sldId="476"/>
            <ac:cxnSpMk id="82" creationId="{3D5B1FDD-B43B-17CE-C71E-9C6C056F753F}"/>
          </ac:cxnSpMkLst>
        </pc:cxnChg>
        <pc:cxnChg chg="del">
          <ac:chgData name="Chris Klug" userId="6fd0fc52-eb5d-4208-bee4-33e0840f7931" providerId="ADAL" clId="{21A0DEC0-7EFD-4EF0-9D03-5DC6B0BF58BA}" dt="2024-01-24T11:20:49.729" v="27300" actId="478"/>
          <ac:cxnSpMkLst>
            <pc:docMk/>
            <pc:sldMk cId="3670208349" sldId="476"/>
            <ac:cxnSpMk id="86" creationId="{E628FFFA-3250-0177-7A6E-F151F6A60C94}"/>
          </ac:cxnSpMkLst>
        </pc:cxnChg>
        <pc:cxnChg chg="del">
          <ac:chgData name="Chris Klug" userId="6fd0fc52-eb5d-4208-bee4-33e0840f7931" providerId="ADAL" clId="{21A0DEC0-7EFD-4EF0-9D03-5DC6B0BF58BA}" dt="2024-01-24T11:20:48.231" v="27299" actId="21"/>
          <ac:cxnSpMkLst>
            <pc:docMk/>
            <pc:sldMk cId="3670208349" sldId="476"/>
            <ac:cxnSpMk id="88" creationId="{60AE938D-AA6E-4199-7781-5B29AB6D45E2}"/>
          </ac:cxnSpMkLst>
        </pc:cxnChg>
      </pc:sldChg>
      <pc:sldChg chg="delSp modSp add mod modNotesTx">
        <pc:chgData name="Chris Klug" userId="6fd0fc52-eb5d-4208-bee4-33e0840f7931" providerId="ADAL" clId="{21A0DEC0-7EFD-4EF0-9D03-5DC6B0BF58BA}" dt="2024-01-24T11:25:09.668" v="27491" actId="20577"/>
        <pc:sldMkLst>
          <pc:docMk/>
          <pc:sldMk cId="1039954461" sldId="477"/>
        </pc:sldMkLst>
        <pc:spChg chg="del">
          <ac:chgData name="Chris Klug" userId="6fd0fc52-eb5d-4208-bee4-33e0840f7931" providerId="ADAL" clId="{21A0DEC0-7EFD-4EF0-9D03-5DC6B0BF58BA}" dt="2024-01-24T11:24:47.285" v="27490" actId="478"/>
          <ac:spMkLst>
            <pc:docMk/>
            <pc:sldMk cId="1039954461" sldId="477"/>
            <ac:spMk id="59" creationId="{AD406B99-ED8C-33B1-743E-8BF7EBF077EB}"/>
          </ac:spMkLst>
        </pc:spChg>
        <pc:spChg chg="del">
          <ac:chgData name="Chris Klug" userId="6fd0fc52-eb5d-4208-bee4-33e0840f7931" providerId="ADAL" clId="{21A0DEC0-7EFD-4EF0-9D03-5DC6B0BF58BA}" dt="2024-01-24T11:24:47.285" v="27490" actId="478"/>
          <ac:spMkLst>
            <pc:docMk/>
            <pc:sldMk cId="1039954461" sldId="477"/>
            <ac:spMk id="60" creationId="{ECB89C92-4976-C726-6149-426D934F6B91}"/>
          </ac:spMkLst>
        </pc:spChg>
        <pc:spChg chg="del">
          <ac:chgData name="Chris Klug" userId="6fd0fc52-eb5d-4208-bee4-33e0840f7931" providerId="ADAL" clId="{21A0DEC0-7EFD-4EF0-9D03-5DC6B0BF58BA}" dt="2024-01-24T11:24:47.285" v="27490" actId="478"/>
          <ac:spMkLst>
            <pc:docMk/>
            <pc:sldMk cId="1039954461" sldId="477"/>
            <ac:spMk id="61" creationId="{2DBF8D63-090D-D85E-082E-595AA8B65D4D}"/>
          </ac:spMkLst>
        </pc:spChg>
        <pc:spChg chg="del">
          <ac:chgData name="Chris Klug" userId="6fd0fc52-eb5d-4208-bee4-33e0840f7931" providerId="ADAL" clId="{21A0DEC0-7EFD-4EF0-9D03-5DC6B0BF58BA}" dt="2024-01-24T11:24:47.285" v="27490" actId="478"/>
          <ac:spMkLst>
            <pc:docMk/>
            <pc:sldMk cId="1039954461" sldId="477"/>
            <ac:spMk id="62" creationId="{F386048F-A38E-C900-18D0-F3140B24A613}"/>
          </ac:spMkLst>
        </pc:spChg>
        <pc:spChg chg="del">
          <ac:chgData name="Chris Klug" userId="6fd0fc52-eb5d-4208-bee4-33e0840f7931" providerId="ADAL" clId="{21A0DEC0-7EFD-4EF0-9D03-5DC6B0BF58BA}" dt="2024-01-24T11:24:47.285" v="27490" actId="478"/>
          <ac:spMkLst>
            <pc:docMk/>
            <pc:sldMk cId="1039954461" sldId="477"/>
            <ac:spMk id="63" creationId="{D0CE921F-2C88-3475-5508-5DD01FA88E96}"/>
          </ac:spMkLst>
        </pc:spChg>
        <pc:spChg chg="del">
          <ac:chgData name="Chris Klug" userId="6fd0fc52-eb5d-4208-bee4-33e0840f7931" providerId="ADAL" clId="{21A0DEC0-7EFD-4EF0-9D03-5DC6B0BF58BA}" dt="2024-01-24T11:24:47.285" v="27490" actId="478"/>
          <ac:spMkLst>
            <pc:docMk/>
            <pc:sldMk cId="1039954461" sldId="477"/>
            <ac:spMk id="64" creationId="{17E716FF-1CDE-CC76-521D-569D86A219B0}"/>
          </ac:spMkLst>
        </pc:spChg>
        <pc:spChg chg="del">
          <ac:chgData name="Chris Klug" userId="6fd0fc52-eb5d-4208-bee4-33e0840f7931" providerId="ADAL" clId="{21A0DEC0-7EFD-4EF0-9D03-5DC6B0BF58BA}" dt="2024-01-24T11:24:47.285" v="27490" actId="478"/>
          <ac:spMkLst>
            <pc:docMk/>
            <pc:sldMk cId="1039954461" sldId="477"/>
            <ac:spMk id="65" creationId="{344368B0-B8D8-481D-2A5A-E91EA8B4E962}"/>
          </ac:spMkLst>
        </pc:spChg>
        <pc:spChg chg="del">
          <ac:chgData name="Chris Klug" userId="6fd0fc52-eb5d-4208-bee4-33e0840f7931" providerId="ADAL" clId="{21A0DEC0-7EFD-4EF0-9D03-5DC6B0BF58BA}" dt="2024-01-24T11:24:47.285" v="27490" actId="478"/>
          <ac:spMkLst>
            <pc:docMk/>
            <pc:sldMk cId="1039954461" sldId="477"/>
            <ac:spMk id="66" creationId="{3C76416E-C39C-CD26-786E-87C018D8829A}"/>
          </ac:spMkLst>
        </pc:spChg>
        <pc:spChg chg="del">
          <ac:chgData name="Chris Klug" userId="6fd0fc52-eb5d-4208-bee4-33e0840f7931" providerId="ADAL" clId="{21A0DEC0-7EFD-4EF0-9D03-5DC6B0BF58BA}" dt="2024-01-24T11:24:47.285" v="27490" actId="478"/>
          <ac:spMkLst>
            <pc:docMk/>
            <pc:sldMk cId="1039954461" sldId="477"/>
            <ac:spMk id="67" creationId="{E1FB6C5D-F0B7-2447-F19E-E2843E97120E}"/>
          </ac:spMkLst>
        </pc:spChg>
        <pc:spChg chg="del">
          <ac:chgData name="Chris Klug" userId="6fd0fc52-eb5d-4208-bee4-33e0840f7931" providerId="ADAL" clId="{21A0DEC0-7EFD-4EF0-9D03-5DC6B0BF58BA}" dt="2024-01-24T11:24:47.285" v="27490" actId="478"/>
          <ac:spMkLst>
            <pc:docMk/>
            <pc:sldMk cId="1039954461" sldId="477"/>
            <ac:spMk id="68" creationId="{D33EBCD4-6C98-9D0D-2559-0194936AE3D1}"/>
          </ac:spMkLst>
        </pc:spChg>
        <pc:spChg chg="del">
          <ac:chgData name="Chris Klug" userId="6fd0fc52-eb5d-4208-bee4-33e0840f7931" providerId="ADAL" clId="{21A0DEC0-7EFD-4EF0-9D03-5DC6B0BF58BA}" dt="2024-01-24T11:24:47.285" v="27490" actId="478"/>
          <ac:spMkLst>
            <pc:docMk/>
            <pc:sldMk cId="1039954461" sldId="477"/>
            <ac:spMk id="94" creationId="{2A45AE7D-11F6-8B6D-17F7-372C9327AB9D}"/>
          </ac:spMkLst>
        </pc:spChg>
        <pc:cxnChg chg="del mod">
          <ac:chgData name="Chris Klug" userId="6fd0fc52-eb5d-4208-bee4-33e0840f7931" providerId="ADAL" clId="{21A0DEC0-7EFD-4EF0-9D03-5DC6B0BF58BA}" dt="2024-01-24T11:24:47.285" v="27490" actId="478"/>
          <ac:cxnSpMkLst>
            <pc:docMk/>
            <pc:sldMk cId="1039954461" sldId="477"/>
            <ac:cxnSpMk id="69" creationId="{EFAF1B50-34DF-C65A-9B89-1D5D71002F17}"/>
          </ac:cxnSpMkLst>
        </pc:cxnChg>
        <pc:cxnChg chg="del mod">
          <ac:chgData name="Chris Klug" userId="6fd0fc52-eb5d-4208-bee4-33e0840f7931" providerId="ADAL" clId="{21A0DEC0-7EFD-4EF0-9D03-5DC6B0BF58BA}" dt="2024-01-24T11:24:47.285" v="27490" actId="478"/>
          <ac:cxnSpMkLst>
            <pc:docMk/>
            <pc:sldMk cId="1039954461" sldId="477"/>
            <ac:cxnSpMk id="72" creationId="{32C4A72E-0C95-87E3-F32B-2CE8CD39DC96}"/>
          </ac:cxnSpMkLst>
        </pc:cxnChg>
        <pc:cxnChg chg="del mod">
          <ac:chgData name="Chris Klug" userId="6fd0fc52-eb5d-4208-bee4-33e0840f7931" providerId="ADAL" clId="{21A0DEC0-7EFD-4EF0-9D03-5DC6B0BF58BA}" dt="2024-01-24T11:24:47.285" v="27490" actId="478"/>
          <ac:cxnSpMkLst>
            <pc:docMk/>
            <pc:sldMk cId="1039954461" sldId="477"/>
            <ac:cxnSpMk id="76" creationId="{C04F4B78-DF53-89C7-FCEA-C1D57375AB92}"/>
          </ac:cxnSpMkLst>
        </pc:cxnChg>
        <pc:cxnChg chg="del mod">
          <ac:chgData name="Chris Klug" userId="6fd0fc52-eb5d-4208-bee4-33e0840f7931" providerId="ADAL" clId="{21A0DEC0-7EFD-4EF0-9D03-5DC6B0BF58BA}" dt="2024-01-24T11:24:47.285" v="27490" actId="478"/>
          <ac:cxnSpMkLst>
            <pc:docMk/>
            <pc:sldMk cId="1039954461" sldId="477"/>
            <ac:cxnSpMk id="79" creationId="{A4059F2F-D43F-C5B8-2D40-3AEEE282DAFD}"/>
          </ac:cxnSpMkLst>
        </pc:cxnChg>
        <pc:cxnChg chg="del mod">
          <ac:chgData name="Chris Klug" userId="6fd0fc52-eb5d-4208-bee4-33e0840f7931" providerId="ADAL" clId="{21A0DEC0-7EFD-4EF0-9D03-5DC6B0BF58BA}" dt="2024-01-24T11:24:47.285" v="27490" actId="478"/>
          <ac:cxnSpMkLst>
            <pc:docMk/>
            <pc:sldMk cId="1039954461" sldId="477"/>
            <ac:cxnSpMk id="82" creationId="{3D5B1FDD-B43B-17CE-C71E-9C6C056F753F}"/>
          </ac:cxnSpMkLst>
        </pc:cxnChg>
        <pc:cxnChg chg="del">
          <ac:chgData name="Chris Klug" userId="6fd0fc52-eb5d-4208-bee4-33e0840f7931" providerId="ADAL" clId="{21A0DEC0-7EFD-4EF0-9D03-5DC6B0BF58BA}" dt="2024-01-24T11:24:47.285" v="27490" actId="478"/>
          <ac:cxnSpMkLst>
            <pc:docMk/>
            <pc:sldMk cId="1039954461" sldId="477"/>
            <ac:cxnSpMk id="86" creationId="{E628FFFA-3250-0177-7A6E-F151F6A60C94}"/>
          </ac:cxnSpMkLst>
        </pc:cxnChg>
        <pc:cxnChg chg="del">
          <ac:chgData name="Chris Klug" userId="6fd0fc52-eb5d-4208-bee4-33e0840f7931" providerId="ADAL" clId="{21A0DEC0-7EFD-4EF0-9D03-5DC6B0BF58BA}" dt="2024-01-24T11:24:47.285" v="27490" actId="478"/>
          <ac:cxnSpMkLst>
            <pc:docMk/>
            <pc:sldMk cId="1039954461" sldId="477"/>
            <ac:cxnSpMk id="88" creationId="{60AE938D-AA6E-4199-7781-5B29AB6D45E2}"/>
          </ac:cxnSpMkLst>
        </pc:cxnChg>
      </pc:sldChg>
      <pc:sldChg chg="del">
        <pc:chgData name="Chris Klug" userId="6fd0fc52-eb5d-4208-bee4-33e0840f7931" providerId="ADAL" clId="{21A0DEC0-7EFD-4EF0-9D03-5DC6B0BF58BA}" dt="2024-01-17T07:42:55.155" v="0" actId="47"/>
        <pc:sldMkLst>
          <pc:docMk/>
          <pc:sldMk cId="1196098541" sldId="477"/>
        </pc:sldMkLst>
      </pc:sldChg>
      <pc:sldChg chg="delSp modSp add mod modNotesTx">
        <pc:chgData name="Chris Klug" userId="6fd0fc52-eb5d-4208-bee4-33e0840f7931" providerId="ADAL" clId="{21A0DEC0-7EFD-4EF0-9D03-5DC6B0BF58BA}" dt="2024-01-24T11:27:58.365" v="27560" actId="20577"/>
        <pc:sldMkLst>
          <pc:docMk/>
          <pc:sldMk cId="312037002" sldId="478"/>
        </pc:sldMkLst>
        <pc:spChg chg="del">
          <ac:chgData name="Chris Klug" userId="6fd0fc52-eb5d-4208-bee4-33e0840f7931" providerId="ADAL" clId="{21A0DEC0-7EFD-4EF0-9D03-5DC6B0BF58BA}" dt="2024-01-24T11:26:54.170" v="27552" actId="478"/>
          <ac:spMkLst>
            <pc:docMk/>
            <pc:sldMk cId="312037002" sldId="478"/>
            <ac:spMk id="59" creationId="{AD406B99-ED8C-33B1-743E-8BF7EBF077EB}"/>
          </ac:spMkLst>
        </pc:spChg>
        <pc:spChg chg="del">
          <ac:chgData name="Chris Klug" userId="6fd0fc52-eb5d-4208-bee4-33e0840f7931" providerId="ADAL" clId="{21A0DEC0-7EFD-4EF0-9D03-5DC6B0BF58BA}" dt="2024-01-24T11:26:54.170" v="27552" actId="478"/>
          <ac:spMkLst>
            <pc:docMk/>
            <pc:sldMk cId="312037002" sldId="478"/>
            <ac:spMk id="60" creationId="{ECB89C92-4976-C726-6149-426D934F6B91}"/>
          </ac:spMkLst>
        </pc:spChg>
        <pc:spChg chg="del">
          <ac:chgData name="Chris Klug" userId="6fd0fc52-eb5d-4208-bee4-33e0840f7931" providerId="ADAL" clId="{21A0DEC0-7EFD-4EF0-9D03-5DC6B0BF58BA}" dt="2024-01-24T11:26:54.170" v="27552" actId="478"/>
          <ac:spMkLst>
            <pc:docMk/>
            <pc:sldMk cId="312037002" sldId="478"/>
            <ac:spMk id="61" creationId="{2DBF8D63-090D-D85E-082E-595AA8B65D4D}"/>
          </ac:spMkLst>
        </pc:spChg>
        <pc:spChg chg="del">
          <ac:chgData name="Chris Klug" userId="6fd0fc52-eb5d-4208-bee4-33e0840f7931" providerId="ADAL" clId="{21A0DEC0-7EFD-4EF0-9D03-5DC6B0BF58BA}" dt="2024-01-24T11:26:54.170" v="27552" actId="478"/>
          <ac:spMkLst>
            <pc:docMk/>
            <pc:sldMk cId="312037002" sldId="478"/>
            <ac:spMk id="62" creationId="{F386048F-A38E-C900-18D0-F3140B24A613}"/>
          </ac:spMkLst>
        </pc:spChg>
        <pc:spChg chg="del">
          <ac:chgData name="Chris Klug" userId="6fd0fc52-eb5d-4208-bee4-33e0840f7931" providerId="ADAL" clId="{21A0DEC0-7EFD-4EF0-9D03-5DC6B0BF58BA}" dt="2024-01-24T11:26:54.170" v="27552" actId="478"/>
          <ac:spMkLst>
            <pc:docMk/>
            <pc:sldMk cId="312037002" sldId="478"/>
            <ac:spMk id="63" creationId="{D0CE921F-2C88-3475-5508-5DD01FA88E96}"/>
          </ac:spMkLst>
        </pc:spChg>
        <pc:spChg chg="del">
          <ac:chgData name="Chris Klug" userId="6fd0fc52-eb5d-4208-bee4-33e0840f7931" providerId="ADAL" clId="{21A0DEC0-7EFD-4EF0-9D03-5DC6B0BF58BA}" dt="2024-01-24T11:26:54.170" v="27552" actId="478"/>
          <ac:spMkLst>
            <pc:docMk/>
            <pc:sldMk cId="312037002" sldId="478"/>
            <ac:spMk id="94" creationId="{2A45AE7D-11F6-8B6D-17F7-372C9327AB9D}"/>
          </ac:spMkLst>
        </pc:spChg>
        <pc:cxnChg chg="del mod">
          <ac:chgData name="Chris Klug" userId="6fd0fc52-eb5d-4208-bee4-33e0840f7931" providerId="ADAL" clId="{21A0DEC0-7EFD-4EF0-9D03-5DC6B0BF58BA}" dt="2024-01-24T11:26:54.170" v="27552" actId="478"/>
          <ac:cxnSpMkLst>
            <pc:docMk/>
            <pc:sldMk cId="312037002" sldId="478"/>
            <ac:cxnSpMk id="69" creationId="{EFAF1B50-34DF-C65A-9B89-1D5D71002F17}"/>
          </ac:cxnSpMkLst>
        </pc:cxnChg>
        <pc:cxnChg chg="del mod">
          <ac:chgData name="Chris Klug" userId="6fd0fc52-eb5d-4208-bee4-33e0840f7931" providerId="ADAL" clId="{21A0DEC0-7EFD-4EF0-9D03-5DC6B0BF58BA}" dt="2024-01-24T11:26:54.170" v="27552" actId="478"/>
          <ac:cxnSpMkLst>
            <pc:docMk/>
            <pc:sldMk cId="312037002" sldId="478"/>
            <ac:cxnSpMk id="72" creationId="{32C4A72E-0C95-87E3-F32B-2CE8CD39DC96}"/>
          </ac:cxnSpMkLst>
        </pc:cxnChg>
        <pc:cxnChg chg="del mod">
          <ac:chgData name="Chris Klug" userId="6fd0fc52-eb5d-4208-bee4-33e0840f7931" providerId="ADAL" clId="{21A0DEC0-7EFD-4EF0-9D03-5DC6B0BF58BA}" dt="2024-01-24T11:26:54.170" v="27552" actId="478"/>
          <ac:cxnSpMkLst>
            <pc:docMk/>
            <pc:sldMk cId="312037002" sldId="478"/>
            <ac:cxnSpMk id="76" creationId="{C04F4B78-DF53-89C7-FCEA-C1D57375AB92}"/>
          </ac:cxnSpMkLst>
        </pc:cxnChg>
        <pc:cxnChg chg="del mod">
          <ac:chgData name="Chris Klug" userId="6fd0fc52-eb5d-4208-bee4-33e0840f7931" providerId="ADAL" clId="{21A0DEC0-7EFD-4EF0-9D03-5DC6B0BF58BA}" dt="2024-01-24T11:26:54.170" v="27552" actId="478"/>
          <ac:cxnSpMkLst>
            <pc:docMk/>
            <pc:sldMk cId="312037002" sldId="478"/>
            <ac:cxnSpMk id="79" creationId="{A4059F2F-D43F-C5B8-2D40-3AEEE282DAFD}"/>
          </ac:cxnSpMkLst>
        </pc:cxnChg>
        <pc:cxnChg chg="del mod">
          <ac:chgData name="Chris Klug" userId="6fd0fc52-eb5d-4208-bee4-33e0840f7931" providerId="ADAL" clId="{21A0DEC0-7EFD-4EF0-9D03-5DC6B0BF58BA}" dt="2024-01-24T11:26:54.170" v="27552" actId="478"/>
          <ac:cxnSpMkLst>
            <pc:docMk/>
            <pc:sldMk cId="312037002" sldId="478"/>
            <ac:cxnSpMk id="82" creationId="{3D5B1FDD-B43B-17CE-C71E-9C6C056F753F}"/>
          </ac:cxnSpMkLst>
        </pc:cxnChg>
      </pc:sldChg>
      <pc:sldChg chg="del">
        <pc:chgData name="Chris Klug" userId="6fd0fc52-eb5d-4208-bee4-33e0840f7931" providerId="ADAL" clId="{21A0DEC0-7EFD-4EF0-9D03-5DC6B0BF58BA}" dt="2024-01-17T07:42:55.155" v="0" actId="47"/>
        <pc:sldMkLst>
          <pc:docMk/>
          <pc:sldMk cId="3666002208" sldId="478"/>
        </pc:sldMkLst>
      </pc:sldChg>
      <pc:sldChg chg="del">
        <pc:chgData name="Chris Klug" userId="6fd0fc52-eb5d-4208-bee4-33e0840f7931" providerId="ADAL" clId="{21A0DEC0-7EFD-4EF0-9D03-5DC6B0BF58BA}" dt="2024-01-17T07:42:55.155" v="0" actId="47"/>
        <pc:sldMkLst>
          <pc:docMk/>
          <pc:sldMk cId="875688498" sldId="479"/>
        </pc:sldMkLst>
      </pc:sldChg>
      <pc:sldChg chg="add modNotesTx">
        <pc:chgData name="Chris Klug" userId="6fd0fc52-eb5d-4208-bee4-33e0840f7931" providerId="ADAL" clId="{21A0DEC0-7EFD-4EF0-9D03-5DC6B0BF58BA}" dt="2024-01-24T11:28:14.495" v="27564" actId="20577"/>
        <pc:sldMkLst>
          <pc:docMk/>
          <pc:sldMk cId="3660051953" sldId="479"/>
        </pc:sldMkLst>
      </pc:sldChg>
      <pc:sldChg chg="add del">
        <pc:chgData name="Chris Klug" userId="6fd0fc52-eb5d-4208-bee4-33e0840f7931" providerId="ADAL" clId="{21A0DEC0-7EFD-4EF0-9D03-5DC6B0BF58BA}" dt="2024-01-24T11:34:39.259" v="27711" actId="47"/>
        <pc:sldMkLst>
          <pc:docMk/>
          <pc:sldMk cId="724276190" sldId="480"/>
        </pc:sldMkLst>
      </pc:sldChg>
      <pc:sldChg chg="del">
        <pc:chgData name="Chris Klug" userId="6fd0fc52-eb5d-4208-bee4-33e0840f7931" providerId="ADAL" clId="{21A0DEC0-7EFD-4EF0-9D03-5DC6B0BF58BA}" dt="2024-01-17T07:42:55.155" v="0" actId="47"/>
        <pc:sldMkLst>
          <pc:docMk/>
          <pc:sldMk cId="2838720471" sldId="480"/>
        </pc:sldMkLst>
      </pc:sldChg>
      <pc:sldChg chg="addSp modSp add mod modNotesTx">
        <pc:chgData name="Chris Klug" userId="6fd0fc52-eb5d-4208-bee4-33e0840f7931" providerId="ADAL" clId="{21A0DEC0-7EFD-4EF0-9D03-5DC6B0BF58BA}" dt="2024-01-24T11:30:32.787" v="27633" actId="20577"/>
        <pc:sldMkLst>
          <pc:docMk/>
          <pc:sldMk cId="908095773" sldId="481"/>
        </pc:sldMkLst>
        <pc:spChg chg="add mod">
          <ac:chgData name="Chris Klug" userId="6fd0fc52-eb5d-4208-bee4-33e0840f7931" providerId="ADAL" clId="{21A0DEC0-7EFD-4EF0-9D03-5DC6B0BF58BA}" dt="2024-01-24T11:30:02.479" v="27631" actId="692"/>
          <ac:spMkLst>
            <pc:docMk/>
            <pc:sldMk cId="908095773" sldId="481"/>
            <ac:spMk id="2" creationId="{0495FAF8-1779-00AF-6375-06F65236E5E5}"/>
          </ac:spMkLst>
        </pc:spChg>
        <pc:spChg chg="mod">
          <ac:chgData name="Chris Klug" userId="6fd0fc52-eb5d-4208-bee4-33e0840f7931" providerId="ADAL" clId="{21A0DEC0-7EFD-4EF0-9D03-5DC6B0BF58BA}" dt="2024-01-24T11:29:17.622" v="27586" actId="1076"/>
          <ac:spMkLst>
            <pc:docMk/>
            <pc:sldMk cId="908095773" sldId="481"/>
            <ac:spMk id="3" creationId="{02132F2B-4C28-C353-36F0-802BE60280BE}"/>
          </ac:spMkLst>
        </pc:spChg>
        <pc:spChg chg="add mod">
          <ac:chgData name="Chris Klug" userId="6fd0fc52-eb5d-4208-bee4-33e0840f7931" providerId="ADAL" clId="{21A0DEC0-7EFD-4EF0-9D03-5DC6B0BF58BA}" dt="2024-01-24T11:30:02.479" v="27631" actId="692"/>
          <ac:spMkLst>
            <pc:docMk/>
            <pc:sldMk cId="908095773" sldId="481"/>
            <ac:spMk id="6" creationId="{942AA805-C6F6-7D5C-AD8F-FE76A4355B22}"/>
          </ac:spMkLst>
        </pc:spChg>
      </pc:sldChg>
      <pc:sldChg chg="del">
        <pc:chgData name="Chris Klug" userId="6fd0fc52-eb5d-4208-bee4-33e0840f7931" providerId="ADAL" clId="{21A0DEC0-7EFD-4EF0-9D03-5DC6B0BF58BA}" dt="2024-01-17T07:42:55.155" v="0" actId="47"/>
        <pc:sldMkLst>
          <pc:docMk/>
          <pc:sldMk cId="3387011445" sldId="481"/>
        </pc:sldMkLst>
      </pc:sldChg>
      <pc:sldChg chg="addSp modSp add del mod modNotesTx">
        <pc:chgData name="Chris Klug" userId="6fd0fc52-eb5d-4208-bee4-33e0840f7931" providerId="ADAL" clId="{21A0DEC0-7EFD-4EF0-9D03-5DC6B0BF58BA}" dt="2024-01-29T07:59:57.393" v="32799" actId="1076"/>
        <pc:sldMkLst>
          <pc:docMk/>
          <pc:sldMk cId="2491130545" sldId="482"/>
        </pc:sldMkLst>
        <pc:spChg chg="add mod">
          <ac:chgData name="Chris Klug" userId="6fd0fc52-eb5d-4208-bee4-33e0840f7931" providerId="ADAL" clId="{21A0DEC0-7EFD-4EF0-9D03-5DC6B0BF58BA}" dt="2024-01-24T11:34:17.042" v="27710" actId="1076"/>
          <ac:spMkLst>
            <pc:docMk/>
            <pc:sldMk cId="2491130545" sldId="482"/>
            <ac:spMk id="7" creationId="{186CD4F7-80A2-4917-93A5-BC72168088B5}"/>
          </ac:spMkLst>
        </pc:spChg>
        <pc:spChg chg="add mod">
          <ac:chgData name="Chris Klug" userId="6fd0fc52-eb5d-4208-bee4-33e0840f7931" providerId="ADAL" clId="{21A0DEC0-7EFD-4EF0-9D03-5DC6B0BF58BA}" dt="2024-01-24T11:32:34.483" v="27681" actId="207"/>
          <ac:spMkLst>
            <pc:docMk/>
            <pc:sldMk cId="2491130545" sldId="482"/>
            <ac:spMk id="8" creationId="{365820F8-673F-C145-4DD3-59DB233D33DC}"/>
          </ac:spMkLst>
        </pc:spChg>
        <pc:spChg chg="add mod">
          <ac:chgData name="Chris Klug" userId="6fd0fc52-eb5d-4208-bee4-33e0840f7931" providerId="ADAL" clId="{21A0DEC0-7EFD-4EF0-9D03-5DC6B0BF58BA}" dt="2024-01-29T07:59:57.393" v="32799" actId="1076"/>
          <ac:spMkLst>
            <pc:docMk/>
            <pc:sldMk cId="2491130545" sldId="482"/>
            <ac:spMk id="10" creationId="{210C84A3-0EAD-2097-3773-605A3EEA0719}"/>
          </ac:spMkLst>
        </pc:spChg>
        <pc:cxnChg chg="add mod">
          <ac:chgData name="Chris Klug" userId="6fd0fc52-eb5d-4208-bee4-33e0840f7931" providerId="ADAL" clId="{21A0DEC0-7EFD-4EF0-9D03-5DC6B0BF58BA}" dt="2024-01-24T11:34:17.042" v="27710" actId="1076"/>
          <ac:cxnSpMkLst>
            <pc:docMk/>
            <pc:sldMk cId="2491130545" sldId="482"/>
            <ac:cxnSpMk id="14" creationId="{C50E54FD-5A1C-79AE-F7AD-FA3B182A96EF}"/>
          </ac:cxnSpMkLst>
        </pc:cxnChg>
      </pc:sldChg>
      <pc:sldChg chg="del">
        <pc:chgData name="Chris Klug" userId="6fd0fc52-eb5d-4208-bee4-33e0840f7931" providerId="ADAL" clId="{21A0DEC0-7EFD-4EF0-9D03-5DC6B0BF58BA}" dt="2024-01-17T07:42:55.155" v="0" actId="47"/>
        <pc:sldMkLst>
          <pc:docMk/>
          <pc:sldMk cId="2775285619" sldId="482"/>
        </pc:sldMkLst>
      </pc:sldChg>
      <pc:sldChg chg="modSp add mod modNotesTx">
        <pc:chgData name="Chris Klug" userId="6fd0fc52-eb5d-4208-bee4-33e0840f7931" providerId="ADAL" clId="{21A0DEC0-7EFD-4EF0-9D03-5DC6B0BF58BA}" dt="2024-01-30T09:56:39.359" v="32805" actId="20577"/>
        <pc:sldMkLst>
          <pc:docMk/>
          <pc:sldMk cId="278173716" sldId="483"/>
        </pc:sldMkLst>
        <pc:spChg chg="mod">
          <ac:chgData name="Chris Klug" userId="6fd0fc52-eb5d-4208-bee4-33e0840f7931" providerId="ADAL" clId="{21A0DEC0-7EFD-4EF0-9D03-5DC6B0BF58BA}" dt="2024-01-30T09:56:39.359" v="32805" actId="20577"/>
          <ac:spMkLst>
            <pc:docMk/>
            <pc:sldMk cId="278173716" sldId="483"/>
            <ac:spMk id="2" creationId="{E06D1FA8-57FE-77E0-F4BD-E2BD2120E581}"/>
          </ac:spMkLst>
        </pc:spChg>
      </pc:sldChg>
      <pc:sldChg chg="del">
        <pc:chgData name="Chris Klug" userId="6fd0fc52-eb5d-4208-bee4-33e0840f7931" providerId="ADAL" clId="{21A0DEC0-7EFD-4EF0-9D03-5DC6B0BF58BA}" dt="2024-01-17T07:42:55.155" v="0" actId="47"/>
        <pc:sldMkLst>
          <pc:docMk/>
          <pc:sldMk cId="4187619963" sldId="483"/>
        </pc:sldMkLst>
      </pc:sldChg>
      <pc:sldChg chg="delSp modSp add mod modNotesTx">
        <pc:chgData name="Chris Klug" userId="6fd0fc52-eb5d-4208-bee4-33e0840f7931" providerId="ADAL" clId="{21A0DEC0-7EFD-4EF0-9D03-5DC6B0BF58BA}" dt="2024-01-24T11:43:17.820" v="28648" actId="20577"/>
        <pc:sldMkLst>
          <pc:docMk/>
          <pc:sldMk cId="2659208671" sldId="484"/>
        </pc:sldMkLst>
        <pc:spChg chg="del">
          <ac:chgData name="Chris Klug" userId="6fd0fc52-eb5d-4208-bee4-33e0840f7931" providerId="ADAL" clId="{21A0DEC0-7EFD-4EF0-9D03-5DC6B0BF58BA}" dt="2024-01-24T11:42:49.261" v="28535" actId="478"/>
          <ac:spMkLst>
            <pc:docMk/>
            <pc:sldMk cId="2659208671" sldId="484"/>
            <ac:spMk id="13" creationId="{30E71C70-326F-A9A2-3B26-91C770A4A48E}"/>
          </ac:spMkLst>
        </pc:spChg>
        <pc:spChg chg="del">
          <ac:chgData name="Chris Klug" userId="6fd0fc52-eb5d-4208-bee4-33e0840f7931" providerId="ADAL" clId="{21A0DEC0-7EFD-4EF0-9D03-5DC6B0BF58BA}" dt="2024-01-24T11:42:49.261" v="28535" actId="478"/>
          <ac:spMkLst>
            <pc:docMk/>
            <pc:sldMk cId="2659208671" sldId="484"/>
            <ac:spMk id="14" creationId="{DE7479ED-38EA-A54B-F09A-33B26E284790}"/>
          </ac:spMkLst>
        </pc:spChg>
        <pc:cxnChg chg="del mod">
          <ac:chgData name="Chris Klug" userId="6fd0fc52-eb5d-4208-bee4-33e0840f7931" providerId="ADAL" clId="{21A0DEC0-7EFD-4EF0-9D03-5DC6B0BF58BA}" dt="2024-01-24T11:42:49.261" v="28535" actId="478"/>
          <ac:cxnSpMkLst>
            <pc:docMk/>
            <pc:sldMk cId="2659208671" sldId="484"/>
            <ac:cxnSpMk id="17" creationId="{50DAFBFB-6DA8-ED71-3B86-36B5D1DE0D62}"/>
          </ac:cxnSpMkLst>
        </pc:cxnChg>
        <pc:cxnChg chg="del mod">
          <ac:chgData name="Chris Klug" userId="6fd0fc52-eb5d-4208-bee4-33e0840f7931" providerId="ADAL" clId="{21A0DEC0-7EFD-4EF0-9D03-5DC6B0BF58BA}" dt="2024-01-24T11:42:49.261" v="28535" actId="478"/>
          <ac:cxnSpMkLst>
            <pc:docMk/>
            <pc:sldMk cId="2659208671" sldId="484"/>
            <ac:cxnSpMk id="40" creationId="{1CA8D138-4286-2A68-9F02-3E6D0C337638}"/>
          </ac:cxnSpMkLst>
        </pc:cxnChg>
      </pc:sldChg>
      <pc:sldChg chg="add modNotesTx">
        <pc:chgData name="Chris Klug" userId="6fd0fc52-eb5d-4208-bee4-33e0840f7931" providerId="ADAL" clId="{21A0DEC0-7EFD-4EF0-9D03-5DC6B0BF58BA}" dt="2024-01-24T11:44:53.278" v="28881" actId="20577"/>
        <pc:sldMkLst>
          <pc:docMk/>
          <pc:sldMk cId="1507715138" sldId="485"/>
        </pc:sldMkLst>
      </pc:sldChg>
      <pc:sldChg chg="addSp delSp modSp add mod modNotesTx">
        <pc:chgData name="Chris Klug" userId="6fd0fc52-eb5d-4208-bee4-33e0840f7931" providerId="ADAL" clId="{21A0DEC0-7EFD-4EF0-9D03-5DC6B0BF58BA}" dt="2024-01-24T11:47:03.855" v="29291" actId="5793"/>
        <pc:sldMkLst>
          <pc:docMk/>
          <pc:sldMk cId="324971717" sldId="486"/>
        </pc:sldMkLst>
        <pc:spChg chg="add del">
          <ac:chgData name="Chris Klug" userId="6fd0fc52-eb5d-4208-bee4-33e0840f7931" providerId="ADAL" clId="{21A0DEC0-7EFD-4EF0-9D03-5DC6B0BF58BA}" dt="2024-01-24T11:47:03.474" v="29280" actId="478"/>
          <ac:spMkLst>
            <pc:docMk/>
            <pc:sldMk cId="324971717" sldId="486"/>
            <ac:spMk id="13" creationId="{30E71C70-326F-A9A2-3B26-91C770A4A48E}"/>
          </ac:spMkLst>
        </pc:spChg>
        <pc:spChg chg="add del">
          <ac:chgData name="Chris Klug" userId="6fd0fc52-eb5d-4208-bee4-33e0840f7931" providerId="ADAL" clId="{21A0DEC0-7EFD-4EF0-9D03-5DC6B0BF58BA}" dt="2024-01-24T11:47:03.474" v="29280" actId="478"/>
          <ac:spMkLst>
            <pc:docMk/>
            <pc:sldMk cId="324971717" sldId="486"/>
            <ac:spMk id="14" creationId="{DE7479ED-38EA-A54B-F09A-33B26E284790}"/>
          </ac:spMkLst>
        </pc:spChg>
        <pc:cxnChg chg="add del mod">
          <ac:chgData name="Chris Klug" userId="6fd0fc52-eb5d-4208-bee4-33e0840f7931" providerId="ADAL" clId="{21A0DEC0-7EFD-4EF0-9D03-5DC6B0BF58BA}" dt="2024-01-24T11:47:03.474" v="29280" actId="478"/>
          <ac:cxnSpMkLst>
            <pc:docMk/>
            <pc:sldMk cId="324971717" sldId="486"/>
            <ac:cxnSpMk id="17" creationId="{50DAFBFB-6DA8-ED71-3B86-36B5D1DE0D62}"/>
          </ac:cxnSpMkLst>
        </pc:cxnChg>
        <pc:cxnChg chg="add del mod">
          <ac:chgData name="Chris Klug" userId="6fd0fc52-eb5d-4208-bee4-33e0840f7931" providerId="ADAL" clId="{21A0DEC0-7EFD-4EF0-9D03-5DC6B0BF58BA}" dt="2024-01-24T11:47:03.474" v="29280" actId="478"/>
          <ac:cxnSpMkLst>
            <pc:docMk/>
            <pc:sldMk cId="324971717" sldId="486"/>
            <ac:cxnSpMk id="40" creationId="{1CA8D138-4286-2A68-9F02-3E6D0C337638}"/>
          </ac:cxnSpMkLst>
        </pc:cxnChg>
      </pc:sldChg>
      <pc:sldChg chg="del">
        <pc:chgData name="Chris Klug" userId="6fd0fc52-eb5d-4208-bee4-33e0840f7931" providerId="ADAL" clId="{21A0DEC0-7EFD-4EF0-9D03-5DC6B0BF58BA}" dt="2024-01-17T07:42:55.155" v="0" actId="47"/>
        <pc:sldMkLst>
          <pc:docMk/>
          <pc:sldMk cId="3666351845" sldId="486"/>
        </pc:sldMkLst>
      </pc:sldChg>
      <pc:sldChg chg="add modNotesTx">
        <pc:chgData name="Chris Klug" userId="6fd0fc52-eb5d-4208-bee4-33e0840f7931" providerId="ADAL" clId="{21A0DEC0-7EFD-4EF0-9D03-5DC6B0BF58BA}" dt="2024-01-24T11:48:27.837" v="29583" actId="20577"/>
        <pc:sldMkLst>
          <pc:docMk/>
          <pc:sldMk cId="1679985348" sldId="487"/>
        </pc:sldMkLst>
      </pc:sldChg>
      <pc:sldChg chg="del">
        <pc:chgData name="Chris Klug" userId="6fd0fc52-eb5d-4208-bee4-33e0840f7931" providerId="ADAL" clId="{21A0DEC0-7EFD-4EF0-9D03-5DC6B0BF58BA}" dt="2024-01-17T07:42:55.155" v="0" actId="47"/>
        <pc:sldMkLst>
          <pc:docMk/>
          <pc:sldMk cId="2229101308" sldId="487"/>
        </pc:sldMkLst>
      </pc:sldChg>
      <pc:sldChg chg="modSp add mod modNotesTx">
        <pc:chgData name="Chris Klug" userId="6fd0fc52-eb5d-4208-bee4-33e0840f7931" providerId="ADAL" clId="{21A0DEC0-7EFD-4EF0-9D03-5DC6B0BF58BA}" dt="2024-01-24T11:54:27.337" v="30227" actId="20577"/>
        <pc:sldMkLst>
          <pc:docMk/>
          <pc:sldMk cId="1690156659" sldId="488"/>
        </pc:sldMkLst>
        <pc:spChg chg="mod">
          <ac:chgData name="Chris Klug" userId="6fd0fc52-eb5d-4208-bee4-33e0840f7931" providerId="ADAL" clId="{21A0DEC0-7EFD-4EF0-9D03-5DC6B0BF58BA}" dt="2024-01-24T11:53:27.471" v="30209" actId="20577"/>
          <ac:spMkLst>
            <pc:docMk/>
            <pc:sldMk cId="1690156659" sldId="488"/>
            <ac:spMk id="2" creationId="{E06D1FA8-57FE-77E0-F4BD-E2BD2120E581}"/>
          </ac:spMkLst>
        </pc:spChg>
      </pc:sldChg>
      <pc:sldChg chg="add del">
        <pc:chgData name="Chris Klug" userId="6fd0fc52-eb5d-4208-bee4-33e0840f7931" providerId="ADAL" clId="{21A0DEC0-7EFD-4EF0-9D03-5DC6B0BF58BA}" dt="2024-01-24T11:51:38.728" v="30085" actId="47"/>
        <pc:sldMkLst>
          <pc:docMk/>
          <pc:sldMk cId="2687453983" sldId="488"/>
        </pc:sldMkLst>
      </pc:sldChg>
      <pc:sldChg chg="del">
        <pc:chgData name="Chris Klug" userId="6fd0fc52-eb5d-4208-bee4-33e0840f7931" providerId="ADAL" clId="{21A0DEC0-7EFD-4EF0-9D03-5DC6B0BF58BA}" dt="2024-01-17T07:42:55.155" v="0" actId="47"/>
        <pc:sldMkLst>
          <pc:docMk/>
          <pc:sldMk cId="3947667623" sldId="488"/>
        </pc:sldMkLst>
      </pc:sldChg>
      <pc:sldChg chg="del">
        <pc:chgData name="Chris Klug" userId="6fd0fc52-eb5d-4208-bee4-33e0840f7931" providerId="ADAL" clId="{21A0DEC0-7EFD-4EF0-9D03-5DC6B0BF58BA}" dt="2024-01-17T07:42:55.155" v="0" actId="47"/>
        <pc:sldMkLst>
          <pc:docMk/>
          <pc:sldMk cId="3068929667" sldId="489"/>
        </pc:sldMkLst>
      </pc:sldChg>
      <pc:sldChg chg="addSp delSp modSp add mod modNotesTx">
        <pc:chgData name="Chris Klug" userId="6fd0fc52-eb5d-4208-bee4-33e0840f7931" providerId="ADAL" clId="{21A0DEC0-7EFD-4EF0-9D03-5DC6B0BF58BA}" dt="2024-02-07T09:45:53.358" v="33490" actId="14100"/>
        <pc:sldMkLst>
          <pc:docMk/>
          <pc:sldMk cId="3968086098" sldId="489"/>
        </pc:sldMkLst>
        <pc:spChg chg="mod">
          <ac:chgData name="Chris Klug" userId="6fd0fc52-eb5d-4208-bee4-33e0840f7931" providerId="ADAL" clId="{21A0DEC0-7EFD-4EF0-9D03-5DC6B0BF58BA}" dt="2024-01-30T10:02:38.592" v="32853" actId="6549"/>
          <ac:spMkLst>
            <pc:docMk/>
            <pc:sldMk cId="3968086098" sldId="489"/>
            <ac:spMk id="3" creationId="{824654F4-AEF2-09A3-3AC7-CA41EBB2FCD8}"/>
          </ac:spMkLst>
        </pc:spChg>
        <pc:spChg chg="mod">
          <ac:chgData name="Chris Klug" userId="6fd0fc52-eb5d-4208-bee4-33e0840f7931" providerId="ADAL" clId="{21A0DEC0-7EFD-4EF0-9D03-5DC6B0BF58BA}" dt="2024-01-30T10:01:57.340" v="32849" actId="20577"/>
          <ac:spMkLst>
            <pc:docMk/>
            <pc:sldMk cId="3968086098" sldId="489"/>
            <ac:spMk id="24" creationId="{348D66EE-48CB-A205-4291-A886525E19AB}"/>
          </ac:spMkLst>
        </pc:spChg>
        <pc:spChg chg="mod">
          <ac:chgData name="Chris Klug" userId="6fd0fc52-eb5d-4208-bee4-33e0840f7931" providerId="ADAL" clId="{21A0DEC0-7EFD-4EF0-9D03-5DC6B0BF58BA}" dt="2024-01-30T10:02:00.234" v="32852" actId="20577"/>
          <ac:spMkLst>
            <pc:docMk/>
            <pc:sldMk cId="3968086098" sldId="489"/>
            <ac:spMk id="31" creationId="{644DBEE3-3D56-8048-17F1-10659D76312C}"/>
          </ac:spMkLst>
        </pc:spChg>
        <pc:cxnChg chg="mod">
          <ac:chgData name="Chris Klug" userId="6fd0fc52-eb5d-4208-bee4-33e0840f7931" providerId="ADAL" clId="{21A0DEC0-7EFD-4EF0-9D03-5DC6B0BF58BA}" dt="2024-02-07T09:45:49.124" v="33489" actId="14100"/>
          <ac:cxnSpMkLst>
            <pc:docMk/>
            <pc:sldMk cId="3968086098" sldId="489"/>
            <ac:cxnSpMk id="4" creationId="{18214D38-9212-4B01-E402-D8A6B003FD43}"/>
          </ac:cxnSpMkLst>
        </pc:cxnChg>
        <pc:cxnChg chg="add del mod">
          <ac:chgData name="Chris Klug" userId="6fd0fc52-eb5d-4208-bee4-33e0840f7931" providerId="ADAL" clId="{21A0DEC0-7EFD-4EF0-9D03-5DC6B0BF58BA}" dt="2024-02-07T09:45:44.595" v="33488" actId="14100"/>
          <ac:cxnSpMkLst>
            <pc:docMk/>
            <pc:sldMk cId="3968086098" sldId="489"/>
            <ac:cxnSpMk id="6" creationId="{4DD80A9F-39C9-5452-A7C5-60516C1876C6}"/>
          </ac:cxnSpMkLst>
        </pc:cxnChg>
        <pc:cxnChg chg="add mod">
          <ac:chgData name="Chris Klug" userId="6fd0fc52-eb5d-4208-bee4-33e0840f7931" providerId="ADAL" clId="{21A0DEC0-7EFD-4EF0-9D03-5DC6B0BF58BA}" dt="2024-02-07T09:45:53.358" v="33490" actId="14100"/>
          <ac:cxnSpMkLst>
            <pc:docMk/>
            <pc:sldMk cId="3968086098" sldId="489"/>
            <ac:cxnSpMk id="16" creationId="{B0C58E05-5F87-3971-187F-2B15209A3F62}"/>
          </ac:cxnSpMkLst>
        </pc:cxnChg>
        <pc:cxnChg chg="add mod">
          <ac:chgData name="Chris Klug" userId="6fd0fc52-eb5d-4208-bee4-33e0840f7931" providerId="ADAL" clId="{21A0DEC0-7EFD-4EF0-9D03-5DC6B0BF58BA}" dt="2024-02-07T09:45:40.928" v="33487" actId="14100"/>
          <ac:cxnSpMkLst>
            <pc:docMk/>
            <pc:sldMk cId="3968086098" sldId="489"/>
            <ac:cxnSpMk id="26" creationId="{2ACD638F-C65C-8297-0ED1-27D47ED4769C}"/>
          </ac:cxnSpMkLst>
        </pc:cxnChg>
      </pc:sldChg>
      <pc:sldChg chg="addSp delSp modSp add mod modNotesTx">
        <pc:chgData name="Chris Klug" userId="6fd0fc52-eb5d-4208-bee4-33e0840f7931" providerId="ADAL" clId="{21A0DEC0-7EFD-4EF0-9D03-5DC6B0BF58BA}" dt="2024-02-07T09:47:12.842" v="33499"/>
        <pc:sldMkLst>
          <pc:docMk/>
          <pc:sldMk cId="96071368" sldId="490"/>
        </pc:sldMkLst>
        <pc:spChg chg="mod">
          <ac:chgData name="Chris Klug" userId="6fd0fc52-eb5d-4208-bee4-33e0840f7931" providerId="ADAL" clId="{21A0DEC0-7EFD-4EF0-9D03-5DC6B0BF58BA}" dt="2024-01-30T10:04:41.443" v="32893" actId="6549"/>
          <ac:spMkLst>
            <pc:docMk/>
            <pc:sldMk cId="96071368" sldId="490"/>
            <ac:spMk id="3" creationId="{824654F4-AEF2-09A3-3AC7-CA41EBB2FCD8}"/>
          </ac:spMkLst>
        </pc:spChg>
        <pc:spChg chg="add mod">
          <ac:chgData name="Chris Klug" userId="6fd0fc52-eb5d-4208-bee4-33e0840f7931" providerId="ADAL" clId="{21A0DEC0-7EFD-4EF0-9D03-5DC6B0BF58BA}" dt="2024-01-30T10:04:36.823" v="32892" actId="1076"/>
          <ac:spMkLst>
            <pc:docMk/>
            <pc:sldMk cId="96071368" sldId="490"/>
            <ac:spMk id="6" creationId="{125E5469-BE23-2970-1A5C-2A4DF02168D1}"/>
          </ac:spMkLst>
        </pc:spChg>
        <pc:spChg chg="mod">
          <ac:chgData name="Chris Klug" userId="6fd0fc52-eb5d-4208-bee4-33e0840f7931" providerId="ADAL" clId="{21A0DEC0-7EFD-4EF0-9D03-5DC6B0BF58BA}" dt="2024-01-30T10:04:29.425" v="32888" actId="20577"/>
          <ac:spMkLst>
            <pc:docMk/>
            <pc:sldMk cId="96071368" sldId="490"/>
            <ac:spMk id="24" creationId="{348D66EE-48CB-A205-4291-A886525E19AB}"/>
          </ac:spMkLst>
        </pc:spChg>
        <pc:spChg chg="mod">
          <ac:chgData name="Chris Klug" userId="6fd0fc52-eb5d-4208-bee4-33e0840f7931" providerId="ADAL" clId="{21A0DEC0-7EFD-4EF0-9D03-5DC6B0BF58BA}" dt="2024-01-30T10:04:44.606" v="32897" actId="20577"/>
          <ac:spMkLst>
            <pc:docMk/>
            <pc:sldMk cId="96071368" sldId="490"/>
            <ac:spMk id="30" creationId="{0FA0F9C0-4A7A-66F6-6148-794AB269E9BA}"/>
          </ac:spMkLst>
        </pc:spChg>
        <pc:spChg chg="mod">
          <ac:chgData name="Chris Klug" userId="6fd0fc52-eb5d-4208-bee4-33e0840f7931" providerId="ADAL" clId="{21A0DEC0-7EFD-4EF0-9D03-5DC6B0BF58BA}" dt="2024-01-30T10:04:32.323" v="32891" actId="20577"/>
          <ac:spMkLst>
            <pc:docMk/>
            <pc:sldMk cId="96071368" sldId="490"/>
            <ac:spMk id="31" creationId="{644DBEE3-3D56-8048-17F1-10659D76312C}"/>
          </ac:spMkLst>
        </pc:spChg>
        <pc:cxnChg chg="del">
          <ac:chgData name="Chris Klug" userId="6fd0fc52-eb5d-4208-bee4-33e0840f7931" providerId="ADAL" clId="{21A0DEC0-7EFD-4EF0-9D03-5DC6B0BF58BA}" dt="2024-01-30T10:04:54.129" v="32898" actId="478"/>
          <ac:cxnSpMkLst>
            <pc:docMk/>
            <pc:sldMk cId="96071368" sldId="490"/>
            <ac:cxnSpMk id="4" creationId="{18214D38-9212-4B01-E402-D8A6B003FD43}"/>
          </ac:cxnSpMkLst>
        </pc:cxnChg>
        <pc:cxnChg chg="add del mod">
          <ac:chgData name="Chris Klug" userId="6fd0fc52-eb5d-4208-bee4-33e0840f7931" providerId="ADAL" clId="{21A0DEC0-7EFD-4EF0-9D03-5DC6B0BF58BA}" dt="2024-02-07T09:47:12.441" v="33498" actId="478"/>
          <ac:cxnSpMkLst>
            <pc:docMk/>
            <pc:sldMk cId="96071368" sldId="490"/>
            <ac:cxnSpMk id="32" creationId="{B110483F-62EB-4D00-8D27-E92DBFC9002B}"/>
          </ac:cxnSpMkLst>
        </pc:cxnChg>
        <pc:cxnChg chg="add del mod">
          <ac:chgData name="Chris Klug" userId="6fd0fc52-eb5d-4208-bee4-33e0840f7931" providerId="ADAL" clId="{21A0DEC0-7EFD-4EF0-9D03-5DC6B0BF58BA}" dt="2024-02-07T09:47:12.441" v="33498" actId="478"/>
          <ac:cxnSpMkLst>
            <pc:docMk/>
            <pc:sldMk cId="96071368" sldId="490"/>
            <ac:cxnSpMk id="35" creationId="{700DE050-DF97-6EE9-EA58-DA2666B8CE08}"/>
          </ac:cxnSpMkLst>
        </pc:cxnChg>
        <pc:cxnChg chg="add del mod">
          <ac:chgData name="Chris Klug" userId="6fd0fc52-eb5d-4208-bee4-33e0840f7931" providerId="ADAL" clId="{21A0DEC0-7EFD-4EF0-9D03-5DC6B0BF58BA}" dt="2024-02-07T09:47:12.441" v="33498" actId="478"/>
          <ac:cxnSpMkLst>
            <pc:docMk/>
            <pc:sldMk cId="96071368" sldId="490"/>
            <ac:cxnSpMk id="36" creationId="{336C9558-168F-3466-660D-2E749DB42D51}"/>
          </ac:cxnSpMkLst>
        </pc:cxnChg>
        <pc:cxnChg chg="add del mod">
          <ac:chgData name="Chris Klug" userId="6fd0fc52-eb5d-4208-bee4-33e0840f7931" providerId="ADAL" clId="{21A0DEC0-7EFD-4EF0-9D03-5DC6B0BF58BA}" dt="2024-02-07T09:47:12.441" v="33498" actId="478"/>
          <ac:cxnSpMkLst>
            <pc:docMk/>
            <pc:sldMk cId="96071368" sldId="490"/>
            <ac:cxnSpMk id="38" creationId="{A899D7E7-4800-0B93-10A9-4FB99776AE33}"/>
          </ac:cxnSpMkLst>
        </pc:cxnChg>
        <pc:cxnChg chg="add mod">
          <ac:chgData name="Chris Klug" userId="6fd0fc52-eb5d-4208-bee4-33e0840f7931" providerId="ADAL" clId="{21A0DEC0-7EFD-4EF0-9D03-5DC6B0BF58BA}" dt="2024-02-07T09:47:12.842" v="33499"/>
          <ac:cxnSpMkLst>
            <pc:docMk/>
            <pc:sldMk cId="96071368" sldId="490"/>
            <ac:cxnSpMk id="39" creationId="{C465B94F-01C3-A2E7-1BB4-B9D8FBAA7FA9}"/>
          </ac:cxnSpMkLst>
        </pc:cxnChg>
        <pc:cxnChg chg="add mod">
          <ac:chgData name="Chris Klug" userId="6fd0fc52-eb5d-4208-bee4-33e0840f7931" providerId="ADAL" clId="{21A0DEC0-7EFD-4EF0-9D03-5DC6B0BF58BA}" dt="2024-02-07T09:47:12.842" v="33499"/>
          <ac:cxnSpMkLst>
            <pc:docMk/>
            <pc:sldMk cId="96071368" sldId="490"/>
            <ac:cxnSpMk id="40" creationId="{DE7EDE03-302D-7E44-70C9-07714CA1C852}"/>
          </ac:cxnSpMkLst>
        </pc:cxnChg>
        <pc:cxnChg chg="add mod">
          <ac:chgData name="Chris Klug" userId="6fd0fc52-eb5d-4208-bee4-33e0840f7931" providerId="ADAL" clId="{21A0DEC0-7EFD-4EF0-9D03-5DC6B0BF58BA}" dt="2024-02-07T09:47:12.842" v="33499"/>
          <ac:cxnSpMkLst>
            <pc:docMk/>
            <pc:sldMk cId="96071368" sldId="490"/>
            <ac:cxnSpMk id="42" creationId="{07D7BA09-DACD-DCC1-B26A-55AF5D4E2F9B}"/>
          </ac:cxnSpMkLst>
        </pc:cxnChg>
        <pc:cxnChg chg="add mod">
          <ac:chgData name="Chris Klug" userId="6fd0fc52-eb5d-4208-bee4-33e0840f7931" providerId="ADAL" clId="{21A0DEC0-7EFD-4EF0-9D03-5DC6B0BF58BA}" dt="2024-02-07T09:47:12.842" v="33499"/>
          <ac:cxnSpMkLst>
            <pc:docMk/>
            <pc:sldMk cId="96071368" sldId="490"/>
            <ac:cxnSpMk id="43" creationId="{5FA90390-2ED5-C517-36CE-3F91A86ACFDE}"/>
          </ac:cxnSpMkLst>
        </pc:cxnChg>
      </pc:sldChg>
      <pc:sldChg chg="del">
        <pc:chgData name="Chris Klug" userId="6fd0fc52-eb5d-4208-bee4-33e0840f7931" providerId="ADAL" clId="{21A0DEC0-7EFD-4EF0-9D03-5DC6B0BF58BA}" dt="2024-01-17T07:42:55.155" v="0" actId="47"/>
        <pc:sldMkLst>
          <pc:docMk/>
          <pc:sldMk cId="2636209094" sldId="490"/>
        </pc:sldMkLst>
      </pc:sldChg>
      <pc:sldChg chg="del">
        <pc:chgData name="Chris Klug" userId="6fd0fc52-eb5d-4208-bee4-33e0840f7931" providerId="ADAL" clId="{21A0DEC0-7EFD-4EF0-9D03-5DC6B0BF58BA}" dt="2024-01-17T07:42:55.155" v="0" actId="47"/>
        <pc:sldMkLst>
          <pc:docMk/>
          <pc:sldMk cId="151488921" sldId="491"/>
        </pc:sldMkLst>
      </pc:sldChg>
      <pc:sldChg chg="addSp delSp modSp add mod modNotesTx">
        <pc:chgData name="Chris Klug" userId="6fd0fc52-eb5d-4208-bee4-33e0840f7931" providerId="ADAL" clId="{21A0DEC0-7EFD-4EF0-9D03-5DC6B0BF58BA}" dt="2024-02-07T09:47:01.070" v="33497"/>
        <pc:sldMkLst>
          <pc:docMk/>
          <pc:sldMk cId="957732160" sldId="491"/>
        </pc:sldMkLst>
        <pc:spChg chg="mod">
          <ac:chgData name="Chris Klug" userId="6fd0fc52-eb5d-4208-bee4-33e0840f7931" providerId="ADAL" clId="{21A0DEC0-7EFD-4EF0-9D03-5DC6B0BF58BA}" dt="2024-01-30T10:03:46.360" v="32872" actId="6549"/>
          <ac:spMkLst>
            <pc:docMk/>
            <pc:sldMk cId="957732160" sldId="491"/>
            <ac:spMk id="3" creationId="{824654F4-AEF2-09A3-3AC7-CA41EBB2FCD8}"/>
          </ac:spMkLst>
        </pc:spChg>
        <pc:spChg chg="mod">
          <ac:chgData name="Chris Klug" userId="6fd0fc52-eb5d-4208-bee4-33e0840f7931" providerId="ADAL" clId="{21A0DEC0-7EFD-4EF0-9D03-5DC6B0BF58BA}" dt="2024-01-24T12:02:50.344" v="30654" actId="404"/>
          <ac:spMkLst>
            <pc:docMk/>
            <pc:sldMk cId="957732160" sldId="491"/>
            <ac:spMk id="5" creationId="{5ACD9E30-32BA-2CAF-7858-FE7721E56F0A}"/>
          </ac:spMkLst>
        </pc:spChg>
        <pc:spChg chg="add mod">
          <ac:chgData name="Chris Klug" userId="6fd0fc52-eb5d-4208-bee4-33e0840f7931" providerId="ADAL" clId="{21A0DEC0-7EFD-4EF0-9D03-5DC6B0BF58BA}" dt="2024-01-24T12:02:11.268" v="30639" actId="1076"/>
          <ac:spMkLst>
            <pc:docMk/>
            <pc:sldMk cId="957732160" sldId="491"/>
            <ac:spMk id="6" creationId="{37BE6788-723D-48A9-F15C-6996FD5904D0}"/>
          </ac:spMkLst>
        </pc:spChg>
        <pc:spChg chg="mod">
          <ac:chgData name="Chris Klug" userId="6fd0fc52-eb5d-4208-bee4-33e0840f7931" providerId="ADAL" clId="{21A0DEC0-7EFD-4EF0-9D03-5DC6B0BF58BA}" dt="2024-01-24T12:02:34.326" v="30646" actId="404"/>
          <ac:spMkLst>
            <pc:docMk/>
            <pc:sldMk cId="957732160" sldId="491"/>
            <ac:spMk id="7" creationId="{35F8739F-1C97-A70A-92BD-1D10D4005F64}"/>
          </ac:spMkLst>
        </pc:spChg>
        <pc:spChg chg="mod">
          <ac:chgData name="Chris Klug" userId="6fd0fc52-eb5d-4208-bee4-33e0840f7931" providerId="ADAL" clId="{21A0DEC0-7EFD-4EF0-9D03-5DC6B0BF58BA}" dt="2024-01-24T12:02:34.326" v="30646" actId="404"/>
          <ac:spMkLst>
            <pc:docMk/>
            <pc:sldMk cId="957732160" sldId="491"/>
            <ac:spMk id="8" creationId="{6F6840CB-0222-4CC9-32EF-CECF2A88EDBA}"/>
          </ac:spMkLst>
        </pc:spChg>
        <pc:spChg chg="mod">
          <ac:chgData name="Chris Klug" userId="6fd0fc52-eb5d-4208-bee4-33e0840f7931" providerId="ADAL" clId="{21A0DEC0-7EFD-4EF0-9D03-5DC6B0BF58BA}" dt="2024-01-24T12:02:50.344" v="30654" actId="404"/>
          <ac:spMkLst>
            <pc:docMk/>
            <pc:sldMk cId="957732160" sldId="491"/>
            <ac:spMk id="12" creationId="{F6C82FFA-4232-6EC7-8F65-4FA65675FC8D}"/>
          </ac:spMkLst>
        </pc:spChg>
        <pc:spChg chg="mod">
          <ac:chgData name="Chris Klug" userId="6fd0fc52-eb5d-4208-bee4-33e0840f7931" providerId="ADAL" clId="{21A0DEC0-7EFD-4EF0-9D03-5DC6B0BF58BA}" dt="2024-01-24T12:02:34.326" v="30646" actId="404"/>
          <ac:spMkLst>
            <pc:docMk/>
            <pc:sldMk cId="957732160" sldId="491"/>
            <ac:spMk id="13" creationId="{A8A1FA6D-D469-F9D9-6FEE-74EEB034DC0E}"/>
          </ac:spMkLst>
        </pc:spChg>
        <pc:spChg chg="mod">
          <ac:chgData name="Chris Klug" userId="6fd0fc52-eb5d-4208-bee4-33e0840f7931" providerId="ADAL" clId="{21A0DEC0-7EFD-4EF0-9D03-5DC6B0BF58BA}" dt="2024-01-24T12:02:34.326" v="30646" actId="404"/>
          <ac:spMkLst>
            <pc:docMk/>
            <pc:sldMk cId="957732160" sldId="491"/>
            <ac:spMk id="14" creationId="{44F97F0C-1F51-C199-8AE8-3FF5D5A4B6E9}"/>
          </ac:spMkLst>
        </pc:spChg>
        <pc:spChg chg="mod">
          <ac:chgData name="Chris Klug" userId="6fd0fc52-eb5d-4208-bee4-33e0840f7931" providerId="ADAL" clId="{21A0DEC0-7EFD-4EF0-9D03-5DC6B0BF58BA}" dt="2024-01-24T12:02:50.344" v="30654" actId="404"/>
          <ac:spMkLst>
            <pc:docMk/>
            <pc:sldMk cId="957732160" sldId="491"/>
            <ac:spMk id="20" creationId="{73CCB7FB-B812-8AFF-9D9B-7D0528FD482D}"/>
          </ac:spMkLst>
        </pc:spChg>
        <pc:spChg chg="mod">
          <ac:chgData name="Chris Klug" userId="6fd0fc52-eb5d-4208-bee4-33e0840f7931" providerId="ADAL" clId="{21A0DEC0-7EFD-4EF0-9D03-5DC6B0BF58BA}" dt="2024-01-24T12:02:50.344" v="30654" actId="404"/>
          <ac:spMkLst>
            <pc:docMk/>
            <pc:sldMk cId="957732160" sldId="491"/>
            <ac:spMk id="22" creationId="{2D59F30E-4143-95D2-63B5-92236DB96E04}"/>
          </ac:spMkLst>
        </pc:spChg>
        <pc:spChg chg="add del mod">
          <ac:chgData name="Chris Klug" userId="6fd0fc52-eb5d-4208-bee4-33e0840f7931" providerId="ADAL" clId="{21A0DEC0-7EFD-4EF0-9D03-5DC6B0BF58BA}" dt="2024-01-30T10:04:09.999" v="32881" actId="20577"/>
          <ac:spMkLst>
            <pc:docMk/>
            <pc:sldMk cId="957732160" sldId="491"/>
            <ac:spMk id="24" creationId="{348D66EE-48CB-A205-4291-A886525E19AB}"/>
          </ac:spMkLst>
        </pc:spChg>
        <pc:spChg chg="mod">
          <ac:chgData name="Chris Klug" userId="6fd0fc52-eb5d-4208-bee4-33e0840f7931" providerId="ADAL" clId="{21A0DEC0-7EFD-4EF0-9D03-5DC6B0BF58BA}" dt="2024-01-30T10:03:50.291" v="32874" actId="20577"/>
          <ac:spMkLst>
            <pc:docMk/>
            <pc:sldMk cId="957732160" sldId="491"/>
            <ac:spMk id="30" creationId="{0FA0F9C0-4A7A-66F6-6148-794AB269E9BA}"/>
          </ac:spMkLst>
        </pc:spChg>
        <pc:spChg chg="add del mod">
          <ac:chgData name="Chris Klug" userId="6fd0fc52-eb5d-4208-bee4-33e0840f7931" providerId="ADAL" clId="{21A0DEC0-7EFD-4EF0-9D03-5DC6B0BF58BA}" dt="2024-01-30T10:04:13.329" v="32884" actId="20577"/>
          <ac:spMkLst>
            <pc:docMk/>
            <pc:sldMk cId="957732160" sldId="491"/>
            <ac:spMk id="31" creationId="{644DBEE3-3D56-8048-17F1-10659D76312C}"/>
          </ac:spMkLst>
        </pc:spChg>
        <pc:spChg chg="mod">
          <ac:chgData name="Chris Klug" userId="6fd0fc52-eb5d-4208-bee4-33e0840f7931" providerId="ADAL" clId="{21A0DEC0-7EFD-4EF0-9D03-5DC6B0BF58BA}" dt="2024-01-24T12:02:22.932" v="30642" actId="14100"/>
          <ac:spMkLst>
            <pc:docMk/>
            <pc:sldMk cId="957732160" sldId="491"/>
            <ac:spMk id="37" creationId="{B0BB5801-BF60-E2C1-9930-44F9BA19FE53}"/>
          </ac:spMkLst>
        </pc:spChg>
        <pc:grpChg chg="add del mod">
          <ac:chgData name="Chris Klug" userId="6fd0fc52-eb5d-4208-bee4-33e0840f7931" providerId="ADAL" clId="{21A0DEC0-7EFD-4EF0-9D03-5DC6B0BF58BA}" dt="2024-01-24T12:04:21.318" v="30760" actId="1076"/>
          <ac:grpSpMkLst>
            <pc:docMk/>
            <pc:sldMk cId="957732160" sldId="491"/>
            <ac:grpSpMk id="19" creationId="{5DCD9B30-AC66-B88D-BCF2-3487C82FCFE0}"/>
          </ac:grpSpMkLst>
        </pc:grpChg>
        <pc:grpChg chg="add del mod">
          <ac:chgData name="Chris Klug" userId="6fd0fc52-eb5d-4208-bee4-33e0840f7931" providerId="ADAL" clId="{21A0DEC0-7EFD-4EF0-9D03-5DC6B0BF58BA}" dt="2024-01-24T12:04:21.318" v="30760" actId="1076"/>
          <ac:grpSpMkLst>
            <pc:docMk/>
            <pc:sldMk cId="957732160" sldId="491"/>
            <ac:grpSpMk id="33" creationId="{2AC6FEDA-6168-B8BA-A880-4ADEF8EC5764}"/>
          </ac:grpSpMkLst>
        </pc:grpChg>
        <pc:cxnChg chg="del">
          <ac:chgData name="Chris Klug" userId="6fd0fc52-eb5d-4208-bee4-33e0840f7931" providerId="ADAL" clId="{21A0DEC0-7EFD-4EF0-9D03-5DC6B0BF58BA}" dt="2024-01-30T10:03:59.993" v="32875" actId="478"/>
          <ac:cxnSpMkLst>
            <pc:docMk/>
            <pc:sldMk cId="957732160" sldId="491"/>
            <ac:cxnSpMk id="4" creationId="{18214D38-9212-4B01-E402-D8A6B003FD43}"/>
          </ac:cxnSpMkLst>
        </pc:cxnChg>
        <pc:cxnChg chg="mod">
          <ac:chgData name="Chris Klug" userId="6fd0fc52-eb5d-4208-bee4-33e0840f7931" providerId="ADAL" clId="{21A0DEC0-7EFD-4EF0-9D03-5DC6B0BF58BA}" dt="2024-01-24T12:02:04.430" v="30638" actId="478"/>
          <ac:cxnSpMkLst>
            <pc:docMk/>
            <pc:sldMk cId="957732160" sldId="491"/>
            <ac:cxnSpMk id="10" creationId="{4DAC2463-C2D6-49A1-D760-3B3AA2C910C3}"/>
          </ac:cxnSpMkLst>
        </pc:cxnChg>
        <pc:cxnChg chg="mod">
          <ac:chgData name="Chris Klug" userId="6fd0fc52-eb5d-4208-bee4-33e0840f7931" providerId="ADAL" clId="{21A0DEC0-7EFD-4EF0-9D03-5DC6B0BF58BA}" dt="2024-01-24T12:02:04.430" v="30638" actId="478"/>
          <ac:cxnSpMkLst>
            <pc:docMk/>
            <pc:sldMk cId="957732160" sldId="491"/>
            <ac:cxnSpMk id="11" creationId="{9A84A0CB-C415-EDC4-CC3D-E102D1AC2574}"/>
          </ac:cxnSpMkLst>
        </pc:cxnChg>
        <pc:cxnChg chg="mod">
          <ac:chgData name="Chris Klug" userId="6fd0fc52-eb5d-4208-bee4-33e0840f7931" providerId="ADAL" clId="{21A0DEC0-7EFD-4EF0-9D03-5DC6B0BF58BA}" dt="2024-01-24T12:02:03.507" v="30636" actId="478"/>
          <ac:cxnSpMkLst>
            <pc:docMk/>
            <pc:sldMk cId="957732160" sldId="491"/>
            <ac:cxnSpMk id="17" creationId="{7211CA1E-4C74-FC43-4BDF-1C96F452065A}"/>
          </ac:cxnSpMkLst>
        </pc:cxnChg>
        <pc:cxnChg chg="add del mod">
          <ac:chgData name="Chris Klug" userId="6fd0fc52-eb5d-4208-bee4-33e0840f7931" providerId="ADAL" clId="{21A0DEC0-7EFD-4EF0-9D03-5DC6B0BF58BA}" dt="2024-01-24T12:04:21.318" v="30760" actId="1076"/>
          <ac:cxnSpMkLst>
            <pc:docMk/>
            <pc:sldMk cId="957732160" sldId="491"/>
            <ac:cxnSpMk id="21" creationId="{AA6EB344-BF41-F024-2714-368EED0A2E7A}"/>
          </ac:cxnSpMkLst>
        </pc:cxnChg>
        <pc:cxnChg chg="add del mod">
          <ac:chgData name="Chris Klug" userId="6fd0fc52-eb5d-4208-bee4-33e0840f7931" providerId="ADAL" clId="{21A0DEC0-7EFD-4EF0-9D03-5DC6B0BF58BA}" dt="2024-02-07T09:47:00.640" v="33496" actId="478"/>
          <ac:cxnSpMkLst>
            <pc:docMk/>
            <pc:sldMk cId="957732160" sldId="491"/>
            <ac:cxnSpMk id="32" creationId="{BAB0C58A-960E-CDA1-9044-E0EF49E00C77}"/>
          </ac:cxnSpMkLst>
        </pc:cxnChg>
        <pc:cxnChg chg="mod">
          <ac:chgData name="Chris Klug" userId="6fd0fc52-eb5d-4208-bee4-33e0840f7931" providerId="ADAL" clId="{21A0DEC0-7EFD-4EF0-9D03-5DC6B0BF58BA}" dt="2024-01-24T12:02:19.487" v="30641" actId="1076"/>
          <ac:cxnSpMkLst>
            <pc:docMk/>
            <pc:sldMk cId="957732160" sldId="491"/>
            <ac:cxnSpMk id="34" creationId="{099B20C9-914F-6499-48C4-0E0D0BF0CABF}"/>
          </ac:cxnSpMkLst>
        </pc:cxnChg>
        <pc:cxnChg chg="add mod">
          <ac:chgData name="Chris Klug" userId="6fd0fc52-eb5d-4208-bee4-33e0840f7931" providerId="ADAL" clId="{21A0DEC0-7EFD-4EF0-9D03-5DC6B0BF58BA}" dt="2024-01-24T12:02:01.031" v="30631" actId="1076"/>
          <ac:cxnSpMkLst>
            <pc:docMk/>
            <pc:sldMk cId="957732160" sldId="491"/>
            <ac:cxnSpMk id="35" creationId="{6C7ED50E-DE71-C4C2-9FBA-56009B9E66DD}"/>
          </ac:cxnSpMkLst>
        </pc:cxnChg>
        <pc:cxnChg chg="add del mod">
          <ac:chgData name="Chris Klug" userId="6fd0fc52-eb5d-4208-bee4-33e0840f7931" providerId="ADAL" clId="{21A0DEC0-7EFD-4EF0-9D03-5DC6B0BF58BA}" dt="2024-02-07T09:47:00.640" v="33496" actId="478"/>
          <ac:cxnSpMkLst>
            <pc:docMk/>
            <pc:sldMk cId="957732160" sldId="491"/>
            <ac:cxnSpMk id="35" creationId="{B114EE84-007C-341A-6A53-B3EFACA5F09F}"/>
          </ac:cxnSpMkLst>
        </pc:cxnChg>
        <pc:cxnChg chg="add del mod">
          <ac:chgData name="Chris Klug" userId="6fd0fc52-eb5d-4208-bee4-33e0840f7931" providerId="ADAL" clId="{21A0DEC0-7EFD-4EF0-9D03-5DC6B0BF58BA}" dt="2024-02-07T09:47:00.640" v="33496" actId="478"/>
          <ac:cxnSpMkLst>
            <pc:docMk/>
            <pc:sldMk cId="957732160" sldId="491"/>
            <ac:cxnSpMk id="36" creationId="{83A9125C-A41E-EC83-8FE1-5A9252922D45}"/>
          </ac:cxnSpMkLst>
        </pc:cxnChg>
        <pc:cxnChg chg="add del mod">
          <ac:chgData name="Chris Klug" userId="6fd0fc52-eb5d-4208-bee4-33e0840f7931" providerId="ADAL" clId="{21A0DEC0-7EFD-4EF0-9D03-5DC6B0BF58BA}" dt="2024-02-07T09:47:00.640" v="33496" actId="478"/>
          <ac:cxnSpMkLst>
            <pc:docMk/>
            <pc:sldMk cId="957732160" sldId="491"/>
            <ac:cxnSpMk id="38" creationId="{176562CD-1096-5721-0F10-D80AF53AC71F}"/>
          </ac:cxnSpMkLst>
        </pc:cxnChg>
        <pc:cxnChg chg="add mod">
          <ac:chgData name="Chris Klug" userId="6fd0fc52-eb5d-4208-bee4-33e0840f7931" providerId="ADAL" clId="{21A0DEC0-7EFD-4EF0-9D03-5DC6B0BF58BA}" dt="2024-02-07T09:47:01.070" v="33497"/>
          <ac:cxnSpMkLst>
            <pc:docMk/>
            <pc:sldMk cId="957732160" sldId="491"/>
            <ac:cxnSpMk id="39" creationId="{3112691A-9B24-4FFF-C80C-87A8B7EDF148}"/>
          </ac:cxnSpMkLst>
        </pc:cxnChg>
        <pc:cxnChg chg="add mod">
          <ac:chgData name="Chris Klug" userId="6fd0fc52-eb5d-4208-bee4-33e0840f7931" providerId="ADAL" clId="{21A0DEC0-7EFD-4EF0-9D03-5DC6B0BF58BA}" dt="2024-02-07T09:47:01.070" v="33497"/>
          <ac:cxnSpMkLst>
            <pc:docMk/>
            <pc:sldMk cId="957732160" sldId="491"/>
            <ac:cxnSpMk id="40" creationId="{F401CBFC-04A9-2F75-A2BE-A7280773D960}"/>
          </ac:cxnSpMkLst>
        </pc:cxnChg>
        <pc:cxnChg chg="add mod">
          <ac:chgData name="Chris Klug" userId="6fd0fc52-eb5d-4208-bee4-33e0840f7931" providerId="ADAL" clId="{21A0DEC0-7EFD-4EF0-9D03-5DC6B0BF58BA}" dt="2024-02-07T09:47:01.070" v="33497"/>
          <ac:cxnSpMkLst>
            <pc:docMk/>
            <pc:sldMk cId="957732160" sldId="491"/>
            <ac:cxnSpMk id="42" creationId="{5918173A-8DF3-8587-1C8C-B470DC0137DB}"/>
          </ac:cxnSpMkLst>
        </pc:cxnChg>
        <pc:cxnChg chg="add mod">
          <ac:chgData name="Chris Klug" userId="6fd0fc52-eb5d-4208-bee4-33e0840f7931" providerId="ADAL" clId="{21A0DEC0-7EFD-4EF0-9D03-5DC6B0BF58BA}" dt="2024-02-07T09:47:01.070" v="33497"/>
          <ac:cxnSpMkLst>
            <pc:docMk/>
            <pc:sldMk cId="957732160" sldId="491"/>
            <ac:cxnSpMk id="43" creationId="{351C2432-2AF5-7F0E-86C1-36328D69A935}"/>
          </ac:cxnSpMkLst>
        </pc:cxnChg>
      </pc:sldChg>
      <pc:sldChg chg="del">
        <pc:chgData name="Chris Klug" userId="6fd0fc52-eb5d-4208-bee4-33e0840f7931" providerId="ADAL" clId="{21A0DEC0-7EFD-4EF0-9D03-5DC6B0BF58BA}" dt="2024-01-17T07:42:55.155" v="0" actId="47"/>
        <pc:sldMkLst>
          <pc:docMk/>
          <pc:sldMk cId="1735614776" sldId="492"/>
        </pc:sldMkLst>
      </pc:sldChg>
      <pc:sldChg chg="modSp add mod modNotesTx">
        <pc:chgData name="Chris Klug" userId="6fd0fc52-eb5d-4208-bee4-33e0840f7931" providerId="ADAL" clId="{21A0DEC0-7EFD-4EF0-9D03-5DC6B0BF58BA}" dt="2024-01-30T10:06:24.577" v="32914" actId="1076"/>
        <pc:sldMkLst>
          <pc:docMk/>
          <pc:sldMk cId="3836524695" sldId="492"/>
        </pc:sldMkLst>
        <pc:spChg chg="mod">
          <ac:chgData name="Chris Klug" userId="6fd0fc52-eb5d-4208-bee4-33e0840f7931" providerId="ADAL" clId="{21A0DEC0-7EFD-4EF0-9D03-5DC6B0BF58BA}" dt="2024-01-30T10:06:24.577" v="32914" actId="1076"/>
          <ac:spMkLst>
            <pc:docMk/>
            <pc:sldMk cId="3836524695" sldId="492"/>
            <ac:spMk id="2" creationId="{E06D1FA8-57FE-77E0-F4BD-E2BD2120E581}"/>
          </ac:spMkLst>
        </pc:spChg>
        <pc:spChg chg="mod">
          <ac:chgData name="Chris Klug" userId="6fd0fc52-eb5d-4208-bee4-33e0840f7931" providerId="ADAL" clId="{21A0DEC0-7EFD-4EF0-9D03-5DC6B0BF58BA}" dt="2024-01-30T10:06:24.577" v="32914" actId="1076"/>
          <ac:spMkLst>
            <pc:docMk/>
            <pc:sldMk cId="3836524695" sldId="492"/>
            <ac:spMk id="3" creationId="{47642434-4B0F-7917-9BCC-E365650498FD}"/>
          </ac:spMkLst>
        </pc:spChg>
        <pc:spChg chg="mod">
          <ac:chgData name="Chris Klug" userId="6fd0fc52-eb5d-4208-bee4-33e0840f7931" providerId="ADAL" clId="{21A0DEC0-7EFD-4EF0-9D03-5DC6B0BF58BA}" dt="2024-01-30T10:06:15.428" v="32912" actId="1076"/>
          <ac:spMkLst>
            <pc:docMk/>
            <pc:sldMk cId="3836524695" sldId="492"/>
            <ac:spMk id="4" creationId="{6B2D3C61-C154-E9AA-60DB-EADA4D45B337}"/>
          </ac:spMkLst>
        </pc:spChg>
      </pc:sldChg>
      <pc:sldChg chg="del">
        <pc:chgData name="Chris Klug" userId="6fd0fc52-eb5d-4208-bee4-33e0840f7931" providerId="ADAL" clId="{21A0DEC0-7EFD-4EF0-9D03-5DC6B0BF58BA}" dt="2024-01-17T07:42:55.155" v="0" actId="47"/>
        <pc:sldMkLst>
          <pc:docMk/>
          <pc:sldMk cId="2584337616" sldId="493"/>
        </pc:sldMkLst>
      </pc:sldChg>
      <pc:sldChg chg="modSp add mod modNotesTx">
        <pc:chgData name="Chris Klug" userId="6fd0fc52-eb5d-4208-bee4-33e0840f7931" providerId="ADAL" clId="{21A0DEC0-7EFD-4EF0-9D03-5DC6B0BF58BA}" dt="2024-01-24T12:11:36.031" v="31434" actId="20577"/>
        <pc:sldMkLst>
          <pc:docMk/>
          <pc:sldMk cId="4140783780" sldId="493"/>
        </pc:sldMkLst>
        <pc:spChg chg="mod">
          <ac:chgData name="Chris Klug" userId="6fd0fc52-eb5d-4208-bee4-33e0840f7931" providerId="ADAL" clId="{21A0DEC0-7EFD-4EF0-9D03-5DC6B0BF58BA}" dt="2024-01-24T12:09:28.944" v="30929" actId="5793"/>
          <ac:spMkLst>
            <pc:docMk/>
            <pc:sldMk cId="4140783780" sldId="493"/>
            <ac:spMk id="2" creationId="{E06D1FA8-57FE-77E0-F4BD-E2BD2120E581}"/>
          </ac:spMkLst>
        </pc:spChg>
        <pc:spChg chg="mod">
          <ac:chgData name="Chris Klug" userId="6fd0fc52-eb5d-4208-bee4-33e0840f7931" providerId="ADAL" clId="{21A0DEC0-7EFD-4EF0-9D03-5DC6B0BF58BA}" dt="2024-01-24T12:09:35.737" v="30943" actId="20577"/>
          <ac:spMkLst>
            <pc:docMk/>
            <pc:sldMk cId="4140783780" sldId="493"/>
            <ac:spMk id="4" creationId="{6B2D3C61-C154-E9AA-60DB-EADA4D45B337}"/>
          </ac:spMkLst>
        </pc:spChg>
      </pc:sldChg>
      <pc:sldChg chg="del">
        <pc:chgData name="Chris Klug" userId="6fd0fc52-eb5d-4208-bee4-33e0840f7931" providerId="ADAL" clId="{21A0DEC0-7EFD-4EF0-9D03-5DC6B0BF58BA}" dt="2024-01-17T07:42:55.155" v="0" actId="47"/>
        <pc:sldMkLst>
          <pc:docMk/>
          <pc:sldMk cId="2104868783" sldId="494"/>
        </pc:sldMkLst>
      </pc:sldChg>
      <pc:sldChg chg="addSp modSp add mod modNotesTx">
        <pc:chgData name="Chris Klug" userId="6fd0fc52-eb5d-4208-bee4-33e0840f7931" providerId="ADAL" clId="{21A0DEC0-7EFD-4EF0-9D03-5DC6B0BF58BA}" dt="2024-01-24T12:26:34.159" v="32189" actId="1076"/>
        <pc:sldMkLst>
          <pc:docMk/>
          <pc:sldMk cId="2832290006" sldId="494"/>
        </pc:sldMkLst>
        <pc:spChg chg="add mod">
          <ac:chgData name="Chris Klug" userId="6fd0fc52-eb5d-4208-bee4-33e0840f7931" providerId="ADAL" clId="{21A0DEC0-7EFD-4EF0-9D03-5DC6B0BF58BA}" dt="2024-01-24T12:26:34.159" v="32189" actId="1076"/>
          <ac:spMkLst>
            <pc:docMk/>
            <pc:sldMk cId="2832290006" sldId="494"/>
            <ac:spMk id="4" creationId="{E978C712-C334-8660-132D-71B71046F7D9}"/>
          </ac:spMkLst>
        </pc:spChg>
      </pc:sldChg>
      <pc:sldChg chg="add del">
        <pc:chgData name="Chris Klug" userId="6fd0fc52-eb5d-4208-bee4-33e0840f7931" providerId="ADAL" clId="{21A0DEC0-7EFD-4EF0-9D03-5DC6B0BF58BA}" dt="2024-01-24T12:21:31.750" v="32047"/>
        <pc:sldMkLst>
          <pc:docMk/>
          <pc:sldMk cId="3498679009" sldId="494"/>
        </pc:sldMkLst>
      </pc:sldChg>
      <pc:sldChg chg="del">
        <pc:chgData name="Chris Klug" userId="6fd0fc52-eb5d-4208-bee4-33e0840f7931" providerId="ADAL" clId="{21A0DEC0-7EFD-4EF0-9D03-5DC6B0BF58BA}" dt="2024-01-17T07:42:55.155" v="0" actId="47"/>
        <pc:sldMkLst>
          <pc:docMk/>
          <pc:sldMk cId="305841297" sldId="495"/>
        </pc:sldMkLst>
      </pc:sldChg>
      <pc:sldChg chg="add">
        <pc:chgData name="Chris Klug" userId="6fd0fc52-eb5d-4208-bee4-33e0840f7931" providerId="ADAL" clId="{21A0DEC0-7EFD-4EF0-9D03-5DC6B0BF58BA}" dt="2024-01-29T07:45:06.455" v="32711"/>
        <pc:sldMkLst>
          <pc:docMk/>
          <pc:sldMk cId="1350770061" sldId="495"/>
        </pc:sldMkLst>
      </pc:sldChg>
      <pc:sldChg chg="del">
        <pc:chgData name="Chris Klug" userId="6fd0fc52-eb5d-4208-bee4-33e0840f7931" providerId="ADAL" clId="{21A0DEC0-7EFD-4EF0-9D03-5DC6B0BF58BA}" dt="2024-01-17T07:42:55.155" v="0" actId="47"/>
        <pc:sldMkLst>
          <pc:docMk/>
          <pc:sldMk cId="190439811" sldId="496"/>
        </pc:sldMkLst>
      </pc:sldChg>
      <pc:sldChg chg="modSp add mod">
        <pc:chgData name="Chris Klug" userId="6fd0fc52-eb5d-4208-bee4-33e0840f7931" providerId="ADAL" clId="{21A0DEC0-7EFD-4EF0-9D03-5DC6B0BF58BA}" dt="2024-02-07T09:26:19.896" v="33272" actId="20577"/>
        <pc:sldMkLst>
          <pc:docMk/>
          <pc:sldMk cId="320966067" sldId="496"/>
        </pc:sldMkLst>
        <pc:spChg chg="mod">
          <ac:chgData name="Chris Klug" userId="6fd0fc52-eb5d-4208-bee4-33e0840f7931" providerId="ADAL" clId="{21A0DEC0-7EFD-4EF0-9D03-5DC6B0BF58BA}" dt="2024-02-07T09:26:19.896" v="33272" actId="20577"/>
          <ac:spMkLst>
            <pc:docMk/>
            <pc:sldMk cId="320966067" sldId="496"/>
            <ac:spMk id="2" creationId="{E06D1FA8-57FE-77E0-F4BD-E2BD2120E581}"/>
          </ac:spMkLst>
        </pc:spChg>
      </pc:sldChg>
      <pc:sldChg chg="del">
        <pc:chgData name="Chris Klug" userId="6fd0fc52-eb5d-4208-bee4-33e0840f7931" providerId="ADAL" clId="{21A0DEC0-7EFD-4EF0-9D03-5DC6B0BF58BA}" dt="2024-01-17T07:42:55.155" v="0" actId="47"/>
        <pc:sldMkLst>
          <pc:docMk/>
          <pc:sldMk cId="827658113" sldId="497"/>
        </pc:sldMkLst>
      </pc:sldChg>
      <pc:sldChg chg="modSp add mod">
        <pc:chgData name="Chris Klug" userId="6fd0fc52-eb5d-4208-bee4-33e0840f7931" providerId="ADAL" clId="{21A0DEC0-7EFD-4EF0-9D03-5DC6B0BF58BA}" dt="2024-02-07T09:22:59.970" v="33260" actId="20577"/>
        <pc:sldMkLst>
          <pc:docMk/>
          <pc:sldMk cId="4254765176" sldId="497"/>
        </pc:sldMkLst>
        <pc:spChg chg="mod">
          <ac:chgData name="Chris Klug" userId="6fd0fc52-eb5d-4208-bee4-33e0840f7931" providerId="ADAL" clId="{21A0DEC0-7EFD-4EF0-9D03-5DC6B0BF58BA}" dt="2024-02-07T09:22:59.970" v="33260" actId="20577"/>
          <ac:spMkLst>
            <pc:docMk/>
            <pc:sldMk cId="4254765176" sldId="497"/>
            <ac:spMk id="4" creationId="{F52B34A0-985B-669A-2BF0-07FDEFA44631}"/>
          </ac:spMkLst>
        </pc:spChg>
      </pc:sldChg>
      <pc:sldChg chg="del">
        <pc:chgData name="Chris Klug" userId="6fd0fc52-eb5d-4208-bee4-33e0840f7931" providerId="ADAL" clId="{21A0DEC0-7EFD-4EF0-9D03-5DC6B0BF58BA}" dt="2024-01-17T07:42:55.155" v="0" actId="47"/>
        <pc:sldMkLst>
          <pc:docMk/>
          <pc:sldMk cId="2738657104" sldId="498"/>
        </pc:sldMkLst>
      </pc:sldChg>
      <pc:sldChg chg="modSp add mod">
        <pc:chgData name="Chris Klug" userId="6fd0fc52-eb5d-4208-bee4-33e0840f7931" providerId="ADAL" clId="{21A0DEC0-7EFD-4EF0-9D03-5DC6B0BF58BA}" dt="2024-02-07T09:25:44.574" v="33263" actId="14100"/>
        <pc:sldMkLst>
          <pc:docMk/>
          <pc:sldMk cId="4222103158" sldId="498"/>
        </pc:sldMkLst>
        <pc:spChg chg="mod">
          <ac:chgData name="Chris Klug" userId="6fd0fc52-eb5d-4208-bee4-33e0840f7931" providerId="ADAL" clId="{21A0DEC0-7EFD-4EF0-9D03-5DC6B0BF58BA}" dt="2024-02-07T09:25:44.574" v="33263" actId="14100"/>
          <ac:spMkLst>
            <pc:docMk/>
            <pc:sldMk cId="4222103158" sldId="498"/>
            <ac:spMk id="4" creationId="{F52B34A0-985B-669A-2BF0-07FDEFA44631}"/>
          </ac:spMkLst>
        </pc:spChg>
      </pc:sldChg>
      <pc:sldChg chg="del">
        <pc:chgData name="Chris Klug" userId="6fd0fc52-eb5d-4208-bee4-33e0840f7931" providerId="ADAL" clId="{21A0DEC0-7EFD-4EF0-9D03-5DC6B0BF58BA}" dt="2024-01-17T07:42:55.155" v="0" actId="47"/>
        <pc:sldMkLst>
          <pc:docMk/>
          <pc:sldMk cId="1664986460" sldId="499"/>
        </pc:sldMkLst>
      </pc:sldChg>
      <pc:sldChg chg="modSp add mod">
        <pc:chgData name="Chris Klug" userId="6fd0fc52-eb5d-4208-bee4-33e0840f7931" providerId="ADAL" clId="{21A0DEC0-7EFD-4EF0-9D03-5DC6B0BF58BA}" dt="2024-02-07T09:26:58.214" v="33308" actId="20577"/>
        <pc:sldMkLst>
          <pc:docMk/>
          <pc:sldMk cId="4147976134" sldId="499"/>
        </pc:sldMkLst>
        <pc:spChg chg="mod">
          <ac:chgData name="Chris Klug" userId="6fd0fc52-eb5d-4208-bee4-33e0840f7931" providerId="ADAL" clId="{21A0DEC0-7EFD-4EF0-9D03-5DC6B0BF58BA}" dt="2024-02-07T09:26:58.214" v="33308" actId="20577"/>
          <ac:spMkLst>
            <pc:docMk/>
            <pc:sldMk cId="4147976134" sldId="499"/>
            <ac:spMk id="2" creationId="{E06D1FA8-57FE-77E0-F4BD-E2BD2120E581}"/>
          </ac:spMkLst>
        </pc:spChg>
      </pc:sldChg>
      <pc:sldChg chg="modSp add mod">
        <pc:chgData name="Chris Klug" userId="6fd0fc52-eb5d-4208-bee4-33e0840f7931" providerId="ADAL" clId="{21A0DEC0-7EFD-4EF0-9D03-5DC6B0BF58BA}" dt="2024-02-07T09:31:39.696" v="33364" actId="20577"/>
        <pc:sldMkLst>
          <pc:docMk/>
          <pc:sldMk cId="2964226218" sldId="500"/>
        </pc:sldMkLst>
        <pc:spChg chg="mod">
          <ac:chgData name="Chris Klug" userId="6fd0fc52-eb5d-4208-bee4-33e0840f7931" providerId="ADAL" clId="{21A0DEC0-7EFD-4EF0-9D03-5DC6B0BF58BA}" dt="2024-02-07T09:31:39.696" v="33364" actId="20577"/>
          <ac:spMkLst>
            <pc:docMk/>
            <pc:sldMk cId="2964226218" sldId="500"/>
            <ac:spMk id="4" creationId="{F52B34A0-985B-669A-2BF0-07FDEFA44631}"/>
          </ac:spMkLst>
        </pc:spChg>
      </pc:sldChg>
      <pc:sldChg chg="del">
        <pc:chgData name="Chris Klug" userId="6fd0fc52-eb5d-4208-bee4-33e0840f7931" providerId="ADAL" clId="{21A0DEC0-7EFD-4EF0-9D03-5DC6B0BF58BA}" dt="2024-01-17T07:42:55.155" v="0" actId="47"/>
        <pc:sldMkLst>
          <pc:docMk/>
          <pc:sldMk cId="4164250694" sldId="500"/>
        </pc:sldMkLst>
      </pc:sldChg>
      <pc:sldChg chg="del">
        <pc:chgData name="Chris Klug" userId="6fd0fc52-eb5d-4208-bee4-33e0840f7931" providerId="ADAL" clId="{21A0DEC0-7EFD-4EF0-9D03-5DC6B0BF58BA}" dt="2024-01-17T07:42:55.155" v="0" actId="47"/>
        <pc:sldMkLst>
          <pc:docMk/>
          <pc:sldMk cId="4176945733" sldId="501"/>
        </pc:sldMkLst>
      </pc:sldChg>
      <pc:sldChg chg="del">
        <pc:chgData name="Chris Klug" userId="6fd0fc52-eb5d-4208-bee4-33e0840f7931" providerId="ADAL" clId="{21A0DEC0-7EFD-4EF0-9D03-5DC6B0BF58BA}" dt="2024-01-17T07:42:55.155" v="0" actId="47"/>
        <pc:sldMkLst>
          <pc:docMk/>
          <pc:sldMk cId="593186045" sldId="504"/>
        </pc:sldMkLst>
      </pc:sldChg>
      <pc:sldChg chg="del">
        <pc:chgData name="Chris Klug" userId="6fd0fc52-eb5d-4208-bee4-33e0840f7931" providerId="ADAL" clId="{21A0DEC0-7EFD-4EF0-9D03-5DC6B0BF58BA}" dt="2024-01-17T07:42:55.155" v="0" actId="47"/>
        <pc:sldMkLst>
          <pc:docMk/>
          <pc:sldMk cId="1277152128" sldId="505"/>
        </pc:sldMkLst>
      </pc:sldChg>
      <pc:sldChg chg="del">
        <pc:chgData name="Chris Klug" userId="6fd0fc52-eb5d-4208-bee4-33e0840f7931" providerId="ADAL" clId="{21A0DEC0-7EFD-4EF0-9D03-5DC6B0BF58BA}" dt="2024-01-17T07:42:55.155" v="0" actId="47"/>
        <pc:sldMkLst>
          <pc:docMk/>
          <pc:sldMk cId="2904805809" sldId="506"/>
        </pc:sldMkLst>
      </pc:sldChg>
      <pc:sldChg chg="del">
        <pc:chgData name="Chris Klug" userId="6fd0fc52-eb5d-4208-bee4-33e0840f7931" providerId="ADAL" clId="{21A0DEC0-7EFD-4EF0-9D03-5DC6B0BF58BA}" dt="2024-01-17T07:42:55.155" v="0" actId="47"/>
        <pc:sldMkLst>
          <pc:docMk/>
          <pc:sldMk cId="1462772355" sldId="507"/>
        </pc:sldMkLst>
      </pc:sldChg>
      <pc:sldChg chg="del">
        <pc:chgData name="Chris Klug" userId="6fd0fc52-eb5d-4208-bee4-33e0840f7931" providerId="ADAL" clId="{21A0DEC0-7EFD-4EF0-9D03-5DC6B0BF58BA}" dt="2024-01-17T07:42:55.155" v="0" actId="47"/>
        <pc:sldMkLst>
          <pc:docMk/>
          <pc:sldMk cId="3762701965" sldId="508"/>
        </pc:sldMkLst>
      </pc:sldChg>
      <pc:sldChg chg="del">
        <pc:chgData name="Chris Klug" userId="6fd0fc52-eb5d-4208-bee4-33e0840f7931" providerId="ADAL" clId="{21A0DEC0-7EFD-4EF0-9D03-5DC6B0BF58BA}" dt="2024-01-17T07:42:55.155" v="0" actId="47"/>
        <pc:sldMkLst>
          <pc:docMk/>
          <pc:sldMk cId="3911993881" sldId="509"/>
        </pc:sldMkLst>
      </pc:sldChg>
      <pc:sldChg chg="del">
        <pc:chgData name="Chris Klug" userId="6fd0fc52-eb5d-4208-bee4-33e0840f7931" providerId="ADAL" clId="{21A0DEC0-7EFD-4EF0-9D03-5DC6B0BF58BA}" dt="2024-01-17T07:42:55.155" v="0" actId="47"/>
        <pc:sldMkLst>
          <pc:docMk/>
          <pc:sldMk cId="458036762" sldId="510"/>
        </pc:sldMkLst>
      </pc:sldChg>
      <pc:sldChg chg="del">
        <pc:chgData name="Chris Klug" userId="6fd0fc52-eb5d-4208-bee4-33e0840f7931" providerId="ADAL" clId="{21A0DEC0-7EFD-4EF0-9D03-5DC6B0BF58BA}" dt="2024-01-17T07:42:55.155" v="0" actId="47"/>
        <pc:sldMkLst>
          <pc:docMk/>
          <pc:sldMk cId="2268761876" sldId="511"/>
        </pc:sldMkLst>
      </pc:sldChg>
      <pc:sldChg chg="del">
        <pc:chgData name="Chris Klug" userId="6fd0fc52-eb5d-4208-bee4-33e0840f7931" providerId="ADAL" clId="{21A0DEC0-7EFD-4EF0-9D03-5DC6B0BF58BA}" dt="2024-01-17T07:42:55.155" v="0" actId="47"/>
        <pc:sldMkLst>
          <pc:docMk/>
          <pc:sldMk cId="2755926223" sldId="512"/>
        </pc:sldMkLst>
      </pc:sldChg>
      <pc:sldChg chg="del">
        <pc:chgData name="Chris Klug" userId="6fd0fc52-eb5d-4208-bee4-33e0840f7931" providerId="ADAL" clId="{21A0DEC0-7EFD-4EF0-9D03-5DC6B0BF58BA}" dt="2024-01-17T07:42:55.155" v="0" actId="47"/>
        <pc:sldMkLst>
          <pc:docMk/>
          <pc:sldMk cId="3710716771" sldId="513"/>
        </pc:sldMkLst>
      </pc:sldChg>
      <pc:sldChg chg="del">
        <pc:chgData name="Chris Klug" userId="6fd0fc52-eb5d-4208-bee4-33e0840f7931" providerId="ADAL" clId="{21A0DEC0-7EFD-4EF0-9D03-5DC6B0BF58BA}" dt="2024-01-17T07:42:55.155" v="0" actId="47"/>
        <pc:sldMkLst>
          <pc:docMk/>
          <pc:sldMk cId="4241487538" sldId="514"/>
        </pc:sldMkLst>
      </pc:sldChg>
      <pc:sldChg chg="del">
        <pc:chgData name="Chris Klug" userId="6fd0fc52-eb5d-4208-bee4-33e0840f7931" providerId="ADAL" clId="{21A0DEC0-7EFD-4EF0-9D03-5DC6B0BF58BA}" dt="2024-01-17T07:42:55.155" v="0" actId="47"/>
        <pc:sldMkLst>
          <pc:docMk/>
          <pc:sldMk cId="3897476744" sldId="515"/>
        </pc:sldMkLst>
      </pc:sldChg>
      <pc:sldChg chg="del">
        <pc:chgData name="Chris Klug" userId="6fd0fc52-eb5d-4208-bee4-33e0840f7931" providerId="ADAL" clId="{21A0DEC0-7EFD-4EF0-9D03-5DC6B0BF58BA}" dt="2024-01-17T07:42:55.155" v="0" actId="47"/>
        <pc:sldMkLst>
          <pc:docMk/>
          <pc:sldMk cId="1572281559" sldId="517"/>
        </pc:sldMkLst>
      </pc:sldChg>
      <pc:sldChg chg="del">
        <pc:chgData name="Chris Klug" userId="6fd0fc52-eb5d-4208-bee4-33e0840f7931" providerId="ADAL" clId="{21A0DEC0-7EFD-4EF0-9D03-5DC6B0BF58BA}" dt="2024-01-17T07:42:55.155" v="0" actId="47"/>
        <pc:sldMkLst>
          <pc:docMk/>
          <pc:sldMk cId="60169480" sldId="518"/>
        </pc:sldMkLst>
      </pc:sldChg>
      <pc:sldChg chg="del">
        <pc:chgData name="Chris Klug" userId="6fd0fc52-eb5d-4208-bee4-33e0840f7931" providerId="ADAL" clId="{21A0DEC0-7EFD-4EF0-9D03-5DC6B0BF58BA}" dt="2024-01-17T07:42:55.155" v="0" actId="47"/>
        <pc:sldMkLst>
          <pc:docMk/>
          <pc:sldMk cId="4260055604" sldId="519"/>
        </pc:sldMkLst>
      </pc:sldChg>
      <pc:sldChg chg="del">
        <pc:chgData name="Chris Klug" userId="6fd0fc52-eb5d-4208-bee4-33e0840f7931" providerId="ADAL" clId="{21A0DEC0-7EFD-4EF0-9D03-5DC6B0BF58BA}" dt="2024-01-17T07:42:55.155" v="0" actId="47"/>
        <pc:sldMkLst>
          <pc:docMk/>
          <pc:sldMk cId="3645934618" sldId="520"/>
        </pc:sldMkLst>
      </pc:sldChg>
      <pc:sldChg chg="del">
        <pc:chgData name="Chris Klug" userId="6fd0fc52-eb5d-4208-bee4-33e0840f7931" providerId="ADAL" clId="{21A0DEC0-7EFD-4EF0-9D03-5DC6B0BF58BA}" dt="2024-01-17T07:42:55.155" v="0" actId="47"/>
        <pc:sldMkLst>
          <pc:docMk/>
          <pc:sldMk cId="3356585766" sldId="521"/>
        </pc:sldMkLst>
      </pc:sldChg>
    </pc:docChg>
  </pc:docChgLst>
  <pc:docChgLst>
    <pc:chgData name="Chris Klug" userId="6fd0fc52-eb5d-4208-bee4-33e0840f7931" providerId="ADAL" clId="{933EDF49-DB7B-40FD-8427-B42CFACD5AC0}"/>
    <pc:docChg chg="undo redo custSel delSld modSld">
      <pc:chgData name="Chris Klug" userId="6fd0fc52-eb5d-4208-bee4-33e0840f7931" providerId="ADAL" clId="{933EDF49-DB7B-40FD-8427-B42CFACD5AC0}" dt="2023-03-09T14:46:09.565" v="2490" actId="20577"/>
      <pc:docMkLst>
        <pc:docMk/>
      </pc:docMkLst>
      <pc:sldChg chg="modNotesTx">
        <pc:chgData name="Chris Klug" userId="6fd0fc52-eb5d-4208-bee4-33e0840f7931" providerId="ADAL" clId="{933EDF49-DB7B-40FD-8427-B42CFACD5AC0}" dt="2023-02-16T10:56:58.171" v="426" actId="6549"/>
        <pc:sldMkLst>
          <pc:docMk/>
          <pc:sldMk cId="3022959581" sldId="257"/>
        </pc:sldMkLst>
      </pc:sldChg>
      <pc:sldChg chg="modNotesTx">
        <pc:chgData name="Chris Klug" userId="6fd0fc52-eb5d-4208-bee4-33e0840f7931" providerId="ADAL" clId="{933EDF49-DB7B-40FD-8427-B42CFACD5AC0}" dt="2023-02-08T12:24:10.776" v="424" actId="20577"/>
        <pc:sldMkLst>
          <pc:docMk/>
          <pc:sldMk cId="2069499902" sldId="334"/>
        </pc:sldMkLst>
      </pc:sldChg>
      <pc:sldChg chg="modNotesTx">
        <pc:chgData name="Chris Klug" userId="6fd0fc52-eb5d-4208-bee4-33e0840f7931" providerId="ADAL" clId="{933EDF49-DB7B-40FD-8427-B42CFACD5AC0}" dt="2023-03-09T12:16:11.470" v="1272" actId="20577"/>
        <pc:sldMkLst>
          <pc:docMk/>
          <pc:sldMk cId="984609805" sldId="335"/>
        </pc:sldMkLst>
      </pc:sldChg>
      <pc:sldChg chg="modNotesTx">
        <pc:chgData name="Chris Klug" userId="6fd0fc52-eb5d-4208-bee4-33e0840f7931" providerId="ADAL" clId="{933EDF49-DB7B-40FD-8427-B42CFACD5AC0}" dt="2023-02-16T10:57:05.762" v="431" actId="6549"/>
        <pc:sldMkLst>
          <pc:docMk/>
          <pc:sldMk cId="2285611022" sldId="336"/>
        </pc:sldMkLst>
      </pc:sldChg>
      <pc:sldChg chg="modNotesTx">
        <pc:chgData name="Chris Klug" userId="6fd0fc52-eb5d-4208-bee4-33e0840f7931" providerId="ADAL" clId="{933EDF49-DB7B-40FD-8427-B42CFACD5AC0}" dt="2023-03-09T12:20:49.325" v="1332" actId="6549"/>
        <pc:sldMkLst>
          <pc:docMk/>
          <pc:sldMk cId="3344922912" sldId="337"/>
        </pc:sldMkLst>
      </pc:sldChg>
      <pc:sldChg chg="modNotesTx">
        <pc:chgData name="Chris Klug" userId="6fd0fc52-eb5d-4208-bee4-33e0840f7931" providerId="ADAL" clId="{933EDF49-DB7B-40FD-8427-B42CFACD5AC0}" dt="2023-02-16T10:57:15.094" v="435" actId="6549"/>
        <pc:sldMkLst>
          <pc:docMk/>
          <pc:sldMk cId="1982782188" sldId="338"/>
        </pc:sldMkLst>
      </pc:sldChg>
      <pc:sldChg chg="modNotesTx">
        <pc:chgData name="Chris Klug" userId="6fd0fc52-eb5d-4208-bee4-33e0840f7931" providerId="ADAL" clId="{933EDF49-DB7B-40FD-8427-B42CFACD5AC0}" dt="2023-03-09T12:23:19.821" v="1336" actId="20577"/>
        <pc:sldMkLst>
          <pc:docMk/>
          <pc:sldMk cId="1782490965" sldId="339"/>
        </pc:sldMkLst>
      </pc:sldChg>
      <pc:sldChg chg="modNotesTx">
        <pc:chgData name="Chris Klug" userId="6fd0fc52-eb5d-4208-bee4-33e0840f7931" providerId="ADAL" clId="{933EDF49-DB7B-40FD-8427-B42CFACD5AC0}" dt="2023-03-09T12:24:41.093" v="1374" actId="20577"/>
        <pc:sldMkLst>
          <pc:docMk/>
          <pc:sldMk cId="2420119470" sldId="340"/>
        </pc:sldMkLst>
      </pc:sldChg>
      <pc:sldChg chg="modNotesTx">
        <pc:chgData name="Chris Klug" userId="6fd0fc52-eb5d-4208-bee4-33e0840f7931" providerId="ADAL" clId="{933EDF49-DB7B-40FD-8427-B42CFACD5AC0}" dt="2023-03-04T12:29:10.922" v="755" actId="20577"/>
        <pc:sldMkLst>
          <pc:docMk/>
          <pc:sldMk cId="548791297" sldId="444"/>
        </pc:sldMkLst>
      </pc:sldChg>
      <pc:sldChg chg="modNotesTx">
        <pc:chgData name="Chris Klug" userId="6fd0fc52-eb5d-4208-bee4-33e0840f7931" providerId="ADAL" clId="{933EDF49-DB7B-40FD-8427-B42CFACD5AC0}" dt="2023-03-09T12:26:31.016" v="1405" actId="20577"/>
        <pc:sldMkLst>
          <pc:docMk/>
          <pc:sldMk cId="1303222705" sldId="445"/>
        </pc:sldMkLst>
      </pc:sldChg>
      <pc:sldChg chg="modNotesTx">
        <pc:chgData name="Chris Klug" userId="6fd0fc52-eb5d-4208-bee4-33e0840f7931" providerId="ADAL" clId="{933EDF49-DB7B-40FD-8427-B42CFACD5AC0}" dt="2023-02-16T10:57:34.486" v="445" actId="6549"/>
        <pc:sldMkLst>
          <pc:docMk/>
          <pc:sldMk cId="1638188500" sldId="446"/>
        </pc:sldMkLst>
      </pc:sldChg>
      <pc:sldChg chg="modNotesTx">
        <pc:chgData name="Chris Klug" userId="6fd0fc52-eb5d-4208-bee4-33e0840f7931" providerId="ADAL" clId="{933EDF49-DB7B-40FD-8427-B42CFACD5AC0}" dt="2023-02-16T10:57:42.094" v="447" actId="6549"/>
        <pc:sldMkLst>
          <pc:docMk/>
          <pc:sldMk cId="395063003" sldId="453"/>
        </pc:sldMkLst>
      </pc:sldChg>
      <pc:sldChg chg="modNotesTx">
        <pc:chgData name="Chris Klug" userId="6fd0fc52-eb5d-4208-bee4-33e0840f7931" providerId="ADAL" clId="{933EDF49-DB7B-40FD-8427-B42CFACD5AC0}" dt="2023-03-09T12:29:55.020" v="1435" actId="6549"/>
        <pc:sldMkLst>
          <pc:docMk/>
          <pc:sldMk cId="3812980349" sldId="454"/>
        </pc:sldMkLst>
      </pc:sldChg>
      <pc:sldChg chg="modNotesTx">
        <pc:chgData name="Chris Klug" userId="6fd0fc52-eb5d-4208-bee4-33e0840f7931" providerId="ADAL" clId="{933EDF49-DB7B-40FD-8427-B42CFACD5AC0}" dt="2023-03-04T12:36:47.395" v="815" actId="20577"/>
        <pc:sldMkLst>
          <pc:docMk/>
          <pc:sldMk cId="2833662813" sldId="455"/>
        </pc:sldMkLst>
      </pc:sldChg>
      <pc:sldChg chg="modNotesTx">
        <pc:chgData name="Chris Klug" userId="6fd0fc52-eb5d-4208-bee4-33e0840f7931" providerId="ADAL" clId="{933EDF49-DB7B-40FD-8427-B42CFACD5AC0}" dt="2023-03-04T12:38:07.903" v="821" actId="20577"/>
        <pc:sldMkLst>
          <pc:docMk/>
          <pc:sldMk cId="738679748" sldId="456"/>
        </pc:sldMkLst>
      </pc:sldChg>
      <pc:sldChg chg="modNotesTx">
        <pc:chgData name="Chris Klug" userId="6fd0fc52-eb5d-4208-bee4-33e0840f7931" providerId="ADAL" clId="{933EDF49-DB7B-40FD-8427-B42CFACD5AC0}" dt="2023-03-09T12:36:23.789" v="1457" actId="20577"/>
        <pc:sldMkLst>
          <pc:docMk/>
          <pc:sldMk cId="4055866703" sldId="457"/>
        </pc:sldMkLst>
      </pc:sldChg>
      <pc:sldChg chg="modNotesTx">
        <pc:chgData name="Chris Klug" userId="6fd0fc52-eb5d-4208-bee4-33e0840f7931" providerId="ADAL" clId="{933EDF49-DB7B-40FD-8427-B42CFACD5AC0}" dt="2023-03-09T12:42:31.112" v="1490" actId="6549"/>
        <pc:sldMkLst>
          <pc:docMk/>
          <pc:sldMk cId="236253512" sldId="459"/>
        </pc:sldMkLst>
      </pc:sldChg>
      <pc:sldChg chg="modNotesTx">
        <pc:chgData name="Chris Klug" userId="6fd0fc52-eb5d-4208-bee4-33e0840f7931" providerId="ADAL" clId="{933EDF49-DB7B-40FD-8427-B42CFACD5AC0}" dt="2023-03-04T13:05:12.730" v="1033" actId="20577"/>
        <pc:sldMkLst>
          <pc:docMk/>
          <pc:sldMk cId="1755054501" sldId="460"/>
        </pc:sldMkLst>
      </pc:sldChg>
      <pc:sldChg chg="modNotesTx">
        <pc:chgData name="Chris Klug" userId="6fd0fc52-eb5d-4208-bee4-33e0840f7931" providerId="ADAL" clId="{933EDF49-DB7B-40FD-8427-B42CFACD5AC0}" dt="2023-03-04T12:48:44.737" v="865" actId="20577"/>
        <pc:sldMkLst>
          <pc:docMk/>
          <pc:sldMk cId="1363885652" sldId="461"/>
        </pc:sldMkLst>
      </pc:sldChg>
      <pc:sldChg chg="modNotesTx">
        <pc:chgData name="Chris Klug" userId="6fd0fc52-eb5d-4208-bee4-33e0840f7931" providerId="ADAL" clId="{933EDF49-DB7B-40FD-8427-B42CFACD5AC0}" dt="2023-03-09T12:44:05.284" v="1505" actId="20577"/>
        <pc:sldMkLst>
          <pc:docMk/>
          <pc:sldMk cId="3700919121" sldId="462"/>
        </pc:sldMkLst>
      </pc:sldChg>
      <pc:sldChg chg="modNotesTx">
        <pc:chgData name="Chris Klug" userId="6fd0fc52-eb5d-4208-bee4-33e0840f7931" providerId="ADAL" clId="{933EDF49-DB7B-40FD-8427-B42CFACD5AC0}" dt="2023-02-16T10:57:58.596" v="455" actId="6549"/>
        <pc:sldMkLst>
          <pc:docMk/>
          <pc:sldMk cId="3461694744" sldId="463"/>
        </pc:sldMkLst>
      </pc:sldChg>
      <pc:sldChg chg="modNotesTx">
        <pc:chgData name="Chris Klug" userId="6fd0fc52-eb5d-4208-bee4-33e0840f7931" providerId="ADAL" clId="{933EDF49-DB7B-40FD-8427-B42CFACD5AC0}" dt="2023-03-09T14:13:29.885" v="2262" actId="20577"/>
        <pc:sldMkLst>
          <pc:docMk/>
          <pc:sldMk cId="500322176" sldId="464"/>
        </pc:sldMkLst>
      </pc:sldChg>
      <pc:sldChg chg="modNotesTx">
        <pc:chgData name="Chris Klug" userId="6fd0fc52-eb5d-4208-bee4-33e0840f7931" providerId="ADAL" clId="{933EDF49-DB7B-40FD-8427-B42CFACD5AC0}" dt="2023-03-09T12:48:15.376" v="1518" actId="20577"/>
        <pc:sldMkLst>
          <pc:docMk/>
          <pc:sldMk cId="2919909609" sldId="465"/>
        </pc:sldMkLst>
      </pc:sldChg>
      <pc:sldChg chg="modNotesTx">
        <pc:chgData name="Chris Klug" userId="6fd0fc52-eb5d-4208-bee4-33e0840f7931" providerId="ADAL" clId="{933EDF49-DB7B-40FD-8427-B42CFACD5AC0}" dt="2023-02-16T10:58:43.590" v="480" actId="6549"/>
        <pc:sldMkLst>
          <pc:docMk/>
          <pc:sldMk cId="3171040215" sldId="466"/>
        </pc:sldMkLst>
      </pc:sldChg>
      <pc:sldChg chg="modNotesTx">
        <pc:chgData name="Chris Klug" userId="6fd0fc52-eb5d-4208-bee4-33e0840f7931" providerId="ADAL" clId="{933EDF49-DB7B-40FD-8427-B42CFACD5AC0}" dt="2023-03-09T12:52:35.345" v="1535" actId="20577"/>
        <pc:sldMkLst>
          <pc:docMk/>
          <pc:sldMk cId="518990551" sldId="467"/>
        </pc:sldMkLst>
      </pc:sldChg>
      <pc:sldChg chg="modNotesTx">
        <pc:chgData name="Chris Klug" userId="6fd0fc52-eb5d-4208-bee4-33e0840f7931" providerId="ADAL" clId="{933EDF49-DB7B-40FD-8427-B42CFACD5AC0}" dt="2023-03-09T13:03:14.581" v="1551" actId="20577"/>
        <pc:sldMkLst>
          <pc:docMk/>
          <pc:sldMk cId="2566556125" sldId="468"/>
        </pc:sldMkLst>
      </pc:sldChg>
      <pc:sldChg chg="del">
        <pc:chgData name="Chris Klug" userId="6fd0fc52-eb5d-4208-bee4-33e0840f7931" providerId="ADAL" clId="{933EDF49-DB7B-40FD-8427-B42CFACD5AC0}" dt="2023-02-08T12:20:52.872" v="299" actId="47"/>
        <pc:sldMkLst>
          <pc:docMk/>
          <pc:sldMk cId="3835853094" sldId="469"/>
        </pc:sldMkLst>
      </pc:sldChg>
      <pc:sldChg chg="modNotesTx">
        <pc:chgData name="Chris Klug" userId="6fd0fc52-eb5d-4208-bee4-33e0840f7931" providerId="ADAL" clId="{933EDF49-DB7B-40FD-8427-B42CFACD5AC0}" dt="2023-03-04T13:27:17.535" v="1235" actId="20577"/>
        <pc:sldMkLst>
          <pc:docMk/>
          <pc:sldMk cId="317926615" sldId="470"/>
        </pc:sldMkLst>
      </pc:sldChg>
      <pc:sldChg chg="modNotesTx">
        <pc:chgData name="Chris Klug" userId="6fd0fc52-eb5d-4208-bee4-33e0840f7931" providerId="ADAL" clId="{933EDF49-DB7B-40FD-8427-B42CFACD5AC0}" dt="2023-03-09T14:09:32.472" v="2229" actId="20577"/>
        <pc:sldMkLst>
          <pc:docMk/>
          <pc:sldMk cId="4154029949" sldId="471"/>
        </pc:sldMkLst>
      </pc:sldChg>
      <pc:sldChg chg="modNotesTx">
        <pc:chgData name="Chris Klug" userId="6fd0fc52-eb5d-4208-bee4-33e0840f7931" providerId="ADAL" clId="{933EDF49-DB7B-40FD-8427-B42CFACD5AC0}" dt="2023-03-04T13:29:18.227" v="1249" actId="6549"/>
        <pc:sldMkLst>
          <pc:docMk/>
          <pc:sldMk cId="1175398603" sldId="472"/>
        </pc:sldMkLst>
      </pc:sldChg>
      <pc:sldChg chg="modNotesTx">
        <pc:chgData name="Chris Klug" userId="6fd0fc52-eb5d-4208-bee4-33e0840f7931" providerId="ADAL" clId="{933EDF49-DB7B-40FD-8427-B42CFACD5AC0}" dt="2023-03-09T13:14:38.390" v="1654" actId="20577"/>
        <pc:sldMkLst>
          <pc:docMk/>
          <pc:sldMk cId="1889555588" sldId="473"/>
        </pc:sldMkLst>
      </pc:sldChg>
      <pc:sldChg chg="modNotesTx">
        <pc:chgData name="Chris Klug" userId="6fd0fc52-eb5d-4208-bee4-33e0840f7931" providerId="ADAL" clId="{933EDF49-DB7B-40FD-8427-B42CFACD5AC0}" dt="2023-03-09T13:30:46.152" v="1796" actId="20577"/>
        <pc:sldMkLst>
          <pc:docMk/>
          <pc:sldMk cId="3634072340" sldId="474"/>
        </pc:sldMkLst>
      </pc:sldChg>
      <pc:sldChg chg="modNotesTx">
        <pc:chgData name="Chris Klug" userId="6fd0fc52-eb5d-4208-bee4-33e0840f7931" providerId="ADAL" clId="{933EDF49-DB7B-40FD-8427-B42CFACD5AC0}" dt="2023-03-09T13:33:54.358" v="1856" actId="20577"/>
        <pc:sldMkLst>
          <pc:docMk/>
          <pc:sldMk cId="1034096468" sldId="475"/>
        </pc:sldMkLst>
      </pc:sldChg>
      <pc:sldChg chg="modNotesTx">
        <pc:chgData name="Chris Klug" userId="6fd0fc52-eb5d-4208-bee4-33e0840f7931" providerId="ADAL" clId="{933EDF49-DB7B-40FD-8427-B42CFACD5AC0}" dt="2023-03-09T13:34:46.629" v="1863" actId="20577"/>
        <pc:sldMkLst>
          <pc:docMk/>
          <pc:sldMk cId="3334999595" sldId="476"/>
        </pc:sldMkLst>
      </pc:sldChg>
      <pc:sldChg chg="modNotesTx">
        <pc:chgData name="Chris Klug" userId="6fd0fc52-eb5d-4208-bee4-33e0840f7931" providerId="ADAL" clId="{933EDF49-DB7B-40FD-8427-B42CFACD5AC0}" dt="2023-03-09T13:36:31.700" v="1907" actId="20577"/>
        <pc:sldMkLst>
          <pc:docMk/>
          <pc:sldMk cId="1196098541" sldId="477"/>
        </pc:sldMkLst>
      </pc:sldChg>
      <pc:sldChg chg="modNotesTx">
        <pc:chgData name="Chris Klug" userId="6fd0fc52-eb5d-4208-bee4-33e0840f7931" providerId="ADAL" clId="{933EDF49-DB7B-40FD-8427-B42CFACD5AC0}" dt="2023-03-09T13:42:50.998" v="2009" actId="20577"/>
        <pc:sldMkLst>
          <pc:docMk/>
          <pc:sldMk cId="3666002208" sldId="478"/>
        </pc:sldMkLst>
      </pc:sldChg>
      <pc:sldChg chg="modNotesTx">
        <pc:chgData name="Chris Klug" userId="6fd0fc52-eb5d-4208-bee4-33e0840f7931" providerId="ADAL" clId="{933EDF49-DB7B-40FD-8427-B42CFACD5AC0}" dt="2023-03-09T13:43:10.414" v="2015" actId="20577"/>
        <pc:sldMkLst>
          <pc:docMk/>
          <pc:sldMk cId="875688498" sldId="479"/>
        </pc:sldMkLst>
      </pc:sldChg>
      <pc:sldChg chg="modNotesTx">
        <pc:chgData name="Chris Klug" userId="6fd0fc52-eb5d-4208-bee4-33e0840f7931" providerId="ADAL" clId="{933EDF49-DB7B-40FD-8427-B42CFACD5AC0}" dt="2023-02-16T10:59:32.979" v="504" actId="6549"/>
        <pc:sldMkLst>
          <pc:docMk/>
          <pc:sldMk cId="2838720471" sldId="480"/>
        </pc:sldMkLst>
      </pc:sldChg>
      <pc:sldChg chg="modNotesTx">
        <pc:chgData name="Chris Klug" userId="6fd0fc52-eb5d-4208-bee4-33e0840f7931" providerId="ADAL" clId="{933EDF49-DB7B-40FD-8427-B42CFACD5AC0}" dt="2023-03-09T13:46:30.445" v="2044" actId="20577"/>
        <pc:sldMkLst>
          <pc:docMk/>
          <pc:sldMk cId="3387011445" sldId="481"/>
        </pc:sldMkLst>
      </pc:sldChg>
      <pc:sldChg chg="modNotesTx">
        <pc:chgData name="Chris Klug" userId="6fd0fc52-eb5d-4208-bee4-33e0840f7931" providerId="ADAL" clId="{933EDF49-DB7B-40FD-8427-B42CFACD5AC0}" dt="2023-02-16T10:59:42.894" v="508" actId="6549"/>
        <pc:sldMkLst>
          <pc:docMk/>
          <pc:sldMk cId="2775285619" sldId="482"/>
        </pc:sldMkLst>
      </pc:sldChg>
      <pc:sldChg chg="modNotesTx">
        <pc:chgData name="Chris Klug" userId="6fd0fc52-eb5d-4208-bee4-33e0840f7931" providerId="ADAL" clId="{933EDF49-DB7B-40FD-8427-B42CFACD5AC0}" dt="2023-03-09T13:49:25.277" v="2066" actId="20577"/>
        <pc:sldMkLst>
          <pc:docMk/>
          <pc:sldMk cId="4187619963" sldId="483"/>
        </pc:sldMkLst>
      </pc:sldChg>
      <pc:sldChg chg="del">
        <pc:chgData name="Chris Klug" userId="6fd0fc52-eb5d-4208-bee4-33e0840f7931" providerId="ADAL" clId="{933EDF49-DB7B-40FD-8427-B42CFACD5AC0}" dt="2023-02-08T10:55:28.081" v="276" actId="47"/>
        <pc:sldMkLst>
          <pc:docMk/>
          <pc:sldMk cId="3033804614" sldId="484"/>
        </pc:sldMkLst>
      </pc:sldChg>
      <pc:sldChg chg="del">
        <pc:chgData name="Chris Klug" userId="6fd0fc52-eb5d-4208-bee4-33e0840f7931" providerId="ADAL" clId="{933EDF49-DB7B-40FD-8427-B42CFACD5AC0}" dt="2023-02-08T10:55:29.204" v="277" actId="47"/>
        <pc:sldMkLst>
          <pc:docMk/>
          <pc:sldMk cId="3741101194" sldId="485"/>
        </pc:sldMkLst>
      </pc:sldChg>
      <pc:sldChg chg="modNotesTx">
        <pc:chgData name="Chris Klug" userId="6fd0fc52-eb5d-4208-bee4-33e0840f7931" providerId="ADAL" clId="{933EDF49-DB7B-40FD-8427-B42CFACD5AC0}" dt="2023-03-09T13:52:50.897" v="2101" actId="20577"/>
        <pc:sldMkLst>
          <pc:docMk/>
          <pc:sldMk cId="3666351845" sldId="486"/>
        </pc:sldMkLst>
      </pc:sldChg>
      <pc:sldChg chg="modNotesTx">
        <pc:chgData name="Chris Klug" userId="6fd0fc52-eb5d-4208-bee4-33e0840f7931" providerId="ADAL" clId="{933EDF49-DB7B-40FD-8427-B42CFACD5AC0}" dt="2023-03-09T13:56:37.712" v="2125" actId="20577"/>
        <pc:sldMkLst>
          <pc:docMk/>
          <pc:sldMk cId="2229101308" sldId="487"/>
        </pc:sldMkLst>
      </pc:sldChg>
      <pc:sldChg chg="modNotesTx">
        <pc:chgData name="Chris Klug" userId="6fd0fc52-eb5d-4208-bee4-33e0840f7931" providerId="ADAL" clId="{933EDF49-DB7B-40FD-8427-B42CFACD5AC0}" dt="2023-03-09T14:02:49.525" v="2217" actId="20577"/>
        <pc:sldMkLst>
          <pc:docMk/>
          <pc:sldMk cId="3947667623" sldId="488"/>
        </pc:sldMkLst>
      </pc:sldChg>
      <pc:sldChg chg="modNotesTx">
        <pc:chgData name="Chris Klug" userId="6fd0fc52-eb5d-4208-bee4-33e0840f7931" providerId="ADAL" clId="{933EDF49-DB7B-40FD-8427-B42CFACD5AC0}" dt="2023-03-09T14:04:51.338" v="2220" actId="20577"/>
        <pc:sldMkLst>
          <pc:docMk/>
          <pc:sldMk cId="3068929667" sldId="489"/>
        </pc:sldMkLst>
      </pc:sldChg>
      <pc:sldChg chg="modNotesTx">
        <pc:chgData name="Chris Klug" userId="6fd0fc52-eb5d-4208-bee4-33e0840f7931" providerId="ADAL" clId="{933EDF49-DB7B-40FD-8427-B42CFACD5AC0}" dt="2023-02-16T11:00:14.310" v="527" actId="6549"/>
        <pc:sldMkLst>
          <pc:docMk/>
          <pc:sldMk cId="2636209094" sldId="490"/>
        </pc:sldMkLst>
      </pc:sldChg>
      <pc:sldChg chg="modNotesTx">
        <pc:chgData name="Chris Klug" userId="6fd0fc52-eb5d-4208-bee4-33e0840f7931" providerId="ADAL" clId="{933EDF49-DB7B-40FD-8427-B42CFACD5AC0}" dt="2023-02-16T11:00:25.789" v="531" actId="6549"/>
        <pc:sldMkLst>
          <pc:docMk/>
          <pc:sldMk cId="151488921" sldId="491"/>
        </pc:sldMkLst>
      </pc:sldChg>
      <pc:sldChg chg="modNotesTx">
        <pc:chgData name="Chris Klug" userId="6fd0fc52-eb5d-4208-bee4-33e0840f7931" providerId="ADAL" clId="{933EDF49-DB7B-40FD-8427-B42CFACD5AC0}" dt="2023-03-09T14:17:01.188" v="2303" actId="20577"/>
        <pc:sldMkLst>
          <pc:docMk/>
          <pc:sldMk cId="1735614776" sldId="492"/>
        </pc:sldMkLst>
      </pc:sldChg>
      <pc:sldChg chg="modNotesTx">
        <pc:chgData name="Chris Klug" userId="6fd0fc52-eb5d-4208-bee4-33e0840f7931" providerId="ADAL" clId="{933EDF49-DB7B-40FD-8427-B42CFACD5AC0}" dt="2023-03-09T14:18:59.010" v="2310" actId="20577"/>
        <pc:sldMkLst>
          <pc:docMk/>
          <pc:sldMk cId="2584337616" sldId="493"/>
        </pc:sldMkLst>
      </pc:sldChg>
      <pc:sldChg chg="modNotesTx">
        <pc:chgData name="Chris Klug" userId="6fd0fc52-eb5d-4208-bee4-33e0840f7931" providerId="ADAL" clId="{933EDF49-DB7B-40FD-8427-B42CFACD5AC0}" dt="2023-02-16T11:00:51.809" v="543" actId="6549"/>
        <pc:sldMkLst>
          <pc:docMk/>
          <pc:sldMk cId="2104868783" sldId="494"/>
        </pc:sldMkLst>
      </pc:sldChg>
      <pc:sldChg chg="modNotesTx">
        <pc:chgData name="Chris Klug" userId="6fd0fc52-eb5d-4208-bee4-33e0840f7931" providerId="ADAL" clId="{933EDF49-DB7B-40FD-8427-B42CFACD5AC0}" dt="2023-03-09T14:30:54.155" v="2357" actId="20577"/>
        <pc:sldMkLst>
          <pc:docMk/>
          <pc:sldMk cId="305841297" sldId="495"/>
        </pc:sldMkLst>
      </pc:sldChg>
      <pc:sldChg chg="modNotesTx">
        <pc:chgData name="Chris Klug" userId="6fd0fc52-eb5d-4208-bee4-33e0840f7931" providerId="ADAL" clId="{933EDF49-DB7B-40FD-8427-B42CFACD5AC0}" dt="2023-03-09T14:20:09.871" v="2319" actId="20577"/>
        <pc:sldMkLst>
          <pc:docMk/>
          <pc:sldMk cId="190439811" sldId="496"/>
        </pc:sldMkLst>
      </pc:sldChg>
      <pc:sldChg chg="modNotesTx">
        <pc:chgData name="Chris Klug" userId="6fd0fc52-eb5d-4208-bee4-33e0840f7931" providerId="ADAL" clId="{933EDF49-DB7B-40FD-8427-B42CFACD5AC0}" dt="2023-03-09T14:30:13.768" v="2325" actId="20577"/>
        <pc:sldMkLst>
          <pc:docMk/>
          <pc:sldMk cId="827658113" sldId="497"/>
        </pc:sldMkLst>
      </pc:sldChg>
      <pc:sldChg chg="modNotesTx">
        <pc:chgData name="Chris Klug" userId="6fd0fc52-eb5d-4208-bee4-33e0840f7931" providerId="ADAL" clId="{933EDF49-DB7B-40FD-8427-B42CFACD5AC0}" dt="2023-03-09T14:35:12.744" v="2376" actId="6549"/>
        <pc:sldMkLst>
          <pc:docMk/>
          <pc:sldMk cId="2738657104" sldId="498"/>
        </pc:sldMkLst>
      </pc:sldChg>
      <pc:sldChg chg="modNotesTx">
        <pc:chgData name="Chris Klug" userId="6fd0fc52-eb5d-4208-bee4-33e0840f7931" providerId="ADAL" clId="{933EDF49-DB7B-40FD-8427-B42CFACD5AC0}" dt="2023-03-09T14:36:51.121" v="2385" actId="33524"/>
        <pc:sldMkLst>
          <pc:docMk/>
          <pc:sldMk cId="1664986460" sldId="499"/>
        </pc:sldMkLst>
      </pc:sldChg>
      <pc:sldChg chg="modNotesTx">
        <pc:chgData name="Chris Klug" userId="6fd0fc52-eb5d-4208-bee4-33e0840f7931" providerId="ADAL" clId="{933EDF49-DB7B-40FD-8427-B42CFACD5AC0}" dt="2023-03-09T14:38:15.308" v="2393" actId="6549"/>
        <pc:sldMkLst>
          <pc:docMk/>
          <pc:sldMk cId="4164250694" sldId="500"/>
        </pc:sldMkLst>
      </pc:sldChg>
      <pc:sldChg chg="modNotesTx">
        <pc:chgData name="Chris Klug" userId="6fd0fc52-eb5d-4208-bee4-33e0840f7931" providerId="ADAL" clId="{933EDF49-DB7B-40FD-8427-B42CFACD5AC0}" dt="2023-03-09T14:44:01.330" v="2485" actId="20577"/>
        <pc:sldMkLst>
          <pc:docMk/>
          <pc:sldMk cId="4176945733" sldId="501"/>
        </pc:sldMkLst>
      </pc:sldChg>
      <pc:sldChg chg="del">
        <pc:chgData name="Chris Klug" userId="6fd0fc52-eb5d-4208-bee4-33e0840f7931" providerId="ADAL" clId="{933EDF49-DB7B-40FD-8427-B42CFACD5AC0}" dt="2023-02-08T12:20:52.029" v="298" actId="47"/>
        <pc:sldMkLst>
          <pc:docMk/>
          <pc:sldMk cId="3280066427" sldId="502"/>
        </pc:sldMkLst>
      </pc:sldChg>
      <pc:sldChg chg="modNotesTx">
        <pc:chgData name="Chris Klug" userId="6fd0fc52-eb5d-4208-bee4-33e0840f7931" providerId="ADAL" clId="{933EDF49-DB7B-40FD-8427-B42CFACD5AC0}" dt="2023-03-09T14:46:09.565" v="2490" actId="20577"/>
        <pc:sldMkLst>
          <pc:docMk/>
          <pc:sldMk cId="593186045" sldId="504"/>
        </pc:sldMkLst>
      </pc:sldChg>
      <pc:sldChg chg="modNotesTx">
        <pc:chgData name="Chris Klug" userId="6fd0fc52-eb5d-4208-bee4-33e0840f7931" providerId="ADAL" clId="{933EDF49-DB7B-40FD-8427-B42CFACD5AC0}" dt="2023-02-16T11:01:33.951" v="564" actId="20577"/>
        <pc:sldMkLst>
          <pc:docMk/>
          <pc:sldMk cId="1277152128" sldId="505"/>
        </pc:sldMkLst>
      </pc:sldChg>
      <pc:sldChg chg="modNotesTx">
        <pc:chgData name="Chris Klug" userId="6fd0fc52-eb5d-4208-bee4-33e0840f7931" providerId="ADAL" clId="{933EDF49-DB7B-40FD-8427-B42CFACD5AC0}" dt="2023-03-09T14:14:33.060" v="2268" actId="20577"/>
        <pc:sldMkLst>
          <pc:docMk/>
          <pc:sldMk cId="2904805809" sldId="506"/>
        </pc:sldMkLst>
      </pc:sldChg>
      <pc:sldChg chg="modNotesTx">
        <pc:chgData name="Chris Klug" userId="6fd0fc52-eb5d-4208-bee4-33e0840f7931" providerId="ADAL" clId="{933EDF49-DB7B-40FD-8427-B42CFACD5AC0}" dt="2023-03-09T12:21:54.408" v="1334" actId="6549"/>
        <pc:sldMkLst>
          <pc:docMk/>
          <pc:sldMk cId="1462772355" sldId="507"/>
        </pc:sldMkLst>
      </pc:sldChg>
      <pc:sldChg chg="modNotesTx">
        <pc:chgData name="Chris Klug" userId="6fd0fc52-eb5d-4208-bee4-33e0840f7931" providerId="ADAL" clId="{933EDF49-DB7B-40FD-8427-B42CFACD5AC0}" dt="2023-03-09T12:34:09.798" v="1446" actId="20577"/>
        <pc:sldMkLst>
          <pc:docMk/>
          <pc:sldMk cId="3762701965" sldId="508"/>
        </pc:sldMkLst>
      </pc:sldChg>
      <pc:sldChg chg="modNotesTx">
        <pc:chgData name="Chris Klug" userId="6fd0fc52-eb5d-4208-bee4-33e0840f7931" providerId="ADAL" clId="{933EDF49-DB7B-40FD-8427-B42CFACD5AC0}" dt="2023-03-04T13:07:56.745" v="1035" actId="20577"/>
        <pc:sldMkLst>
          <pc:docMk/>
          <pc:sldMk cId="3911993881" sldId="509"/>
        </pc:sldMkLst>
      </pc:sldChg>
      <pc:sldChg chg="modNotesTx">
        <pc:chgData name="Chris Klug" userId="6fd0fc52-eb5d-4208-bee4-33e0840f7931" providerId="ADAL" clId="{933EDF49-DB7B-40FD-8427-B42CFACD5AC0}" dt="2023-03-09T13:47:27.850" v="2058" actId="20577"/>
        <pc:sldMkLst>
          <pc:docMk/>
          <pc:sldMk cId="458036762" sldId="510"/>
        </pc:sldMkLst>
      </pc:sldChg>
      <pc:sldChg chg="modNotesTx">
        <pc:chgData name="Chris Klug" userId="6fd0fc52-eb5d-4208-bee4-33e0840f7931" providerId="ADAL" clId="{933EDF49-DB7B-40FD-8427-B42CFACD5AC0}" dt="2023-02-16T10:59:49.940" v="513" actId="6549"/>
        <pc:sldMkLst>
          <pc:docMk/>
          <pc:sldMk cId="2268761876" sldId="511"/>
        </pc:sldMkLst>
      </pc:sldChg>
      <pc:sldChg chg="modNotesTx">
        <pc:chgData name="Chris Klug" userId="6fd0fc52-eb5d-4208-bee4-33e0840f7931" providerId="ADAL" clId="{933EDF49-DB7B-40FD-8427-B42CFACD5AC0}" dt="2023-03-09T13:59:31.211" v="2173" actId="20577"/>
        <pc:sldMkLst>
          <pc:docMk/>
          <pc:sldMk cId="2755926223" sldId="512"/>
        </pc:sldMkLst>
      </pc:sldChg>
      <pc:sldChg chg="modNotesTx">
        <pc:chgData name="Chris Klug" userId="6fd0fc52-eb5d-4208-bee4-33e0840f7931" providerId="ADAL" clId="{933EDF49-DB7B-40FD-8427-B42CFACD5AC0}" dt="2023-03-09T14:32:46.238" v="2368" actId="20577"/>
        <pc:sldMkLst>
          <pc:docMk/>
          <pc:sldMk cId="3645934618" sldId="520"/>
        </pc:sldMkLst>
      </pc:sldChg>
    </pc:docChg>
  </pc:docChgLst>
  <pc:docChgLst>
    <pc:chgData name="Chris Klug" userId="6fd0fc52-eb5d-4208-bee4-33e0840f7931" providerId="ADAL" clId="{A67D659E-A437-46FA-BDB9-E05ADA6F40E7}"/>
    <pc:docChg chg="undo custSel addSld delSld modSld modMainMaster">
      <pc:chgData name="Chris Klug" userId="6fd0fc52-eb5d-4208-bee4-33e0840f7931" providerId="ADAL" clId="{A67D659E-A437-46FA-BDB9-E05ADA6F40E7}" dt="2024-02-19T08:03:26.543" v="537" actId="1076"/>
      <pc:docMkLst>
        <pc:docMk/>
      </pc:docMkLst>
      <pc:sldChg chg="modSp mod">
        <pc:chgData name="Chris Klug" userId="6fd0fc52-eb5d-4208-bee4-33e0840f7931" providerId="ADAL" clId="{A67D659E-A437-46FA-BDB9-E05ADA6F40E7}" dt="2024-02-19T07:09:48.501" v="7" actId="14100"/>
        <pc:sldMkLst>
          <pc:docMk/>
          <pc:sldMk cId="1755500430" sldId="256"/>
        </pc:sldMkLst>
        <pc:spChg chg="mod">
          <ac:chgData name="Chris Klug" userId="6fd0fc52-eb5d-4208-bee4-33e0840f7931" providerId="ADAL" clId="{A67D659E-A437-46FA-BDB9-E05ADA6F40E7}" dt="2024-02-19T07:09:41.894" v="5" actId="14100"/>
          <ac:spMkLst>
            <pc:docMk/>
            <pc:sldMk cId="1755500430" sldId="256"/>
            <ac:spMk id="6" creationId="{33BF0AE7-1808-45B2-9910-69B70F7F0032}"/>
          </ac:spMkLst>
        </pc:spChg>
        <pc:spChg chg="mod">
          <ac:chgData name="Chris Klug" userId="6fd0fc52-eb5d-4208-bee4-33e0840f7931" providerId="ADAL" clId="{A67D659E-A437-46FA-BDB9-E05ADA6F40E7}" dt="2024-02-19T07:09:48.501" v="7" actId="14100"/>
          <ac:spMkLst>
            <pc:docMk/>
            <pc:sldMk cId="1755500430" sldId="256"/>
            <ac:spMk id="7" creationId="{6A50E8A2-A827-4B60-A468-37BF504CF8F0}"/>
          </ac:spMkLst>
        </pc:spChg>
        <pc:spChg chg="mod">
          <ac:chgData name="Chris Klug" userId="6fd0fc52-eb5d-4208-bee4-33e0840f7931" providerId="ADAL" clId="{A67D659E-A437-46FA-BDB9-E05ADA6F40E7}" dt="2024-02-19T07:09:44.157" v="6" actId="14100"/>
          <ac:spMkLst>
            <pc:docMk/>
            <pc:sldMk cId="1755500430" sldId="256"/>
            <ac:spMk id="18" creationId="{1EEE4ED0-EC14-40BD-91D1-B27995BDBAFF}"/>
          </ac:spMkLst>
        </pc:spChg>
      </pc:sldChg>
      <pc:sldChg chg="modSp new mod">
        <pc:chgData name="Chris Klug" userId="6fd0fc52-eb5d-4208-bee4-33e0840f7931" providerId="ADAL" clId="{A67D659E-A437-46FA-BDB9-E05ADA6F40E7}" dt="2024-02-19T07:20:28.312" v="29" actId="20577"/>
        <pc:sldMkLst>
          <pc:docMk/>
          <pc:sldMk cId="1642868851" sldId="335"/>
        </pc:sldMkLst>
        <pc:spChg chg="mod">
          <ac:chgData name="Chris Klug" userId="6fd0fc52-eb5d-4208-bee4-33e0840f7931" providerId="ADAL" clId="{A67D659E-A437-46FA-BDB9-E05ADA6F40E7}" dt="2024-02-19T07:20:28.312" v="29" actId="20577"/>
          <ac:spMkLst>
            <pc:docMk/>
            <pc:sldMk cId="1642868851" sldId="335"/>
            <ac:spMk id="2" creationId="{FE79C00D-E379-9DFA-AED2-8487CE3D411A}"/>
          </ac:spMkLst>
        </pc:spChg>
      </pc:sldChg>
      <pc:sldChg chg="del">
        <pc:chgData name="Chris Klug" userId="6fd0fc52-eb5d-4208-bee4-33e0840f7931" providerId="ADAL" clId="{A67D659E-A437-46FA-BDB9-E05ADA6F40E7}" dt="2024-02-19T07:10:08.582" v="8" actId="47"/>
        <pc:sldMkLst>
          <pc:docMk/>
          <pc:sldMk cId="2218299134" sldId="335"/>
        </pc:sldMkLst>
      </pc:sldChg>
      <pc:sldChg chg="addSp delSp modSp new mod setBg">
        <pc:chgData name="Chris Klug" userId="6fd0fc52-eb5d-4208-bee4-33e0840f7931" providerId="ADAL" clId="{A67D659E-A437-46FA-BDB9-E05ADA6F40E7}" dt="2024-02-19T07:27:00.012" v="80"/>
        <pc:sldMkLst>
          <pc:docMk/>
          <pc:sldMk cId="1171253864" sldId="336"/>
        </pc:sldMkLst>
        <pc:spChg chg="del">
          <ac:chgData name="Chris Klug" userId="6fd0fc52-eb5d-4208-bee4-33e0840f7931" providerId="ADAL" clId="{A67D659E-A437-46FA-BDB9-E05ADA6F40E7}" dt="2024-02-19T07:21:20.729" v="35" actId="478"/>
          <ac:spMkLst>
            <pc:docMk/>
            <pc:sldMk cId="1171253864" sldId="336"/>
            <ac:spMk id="2" creationId="{4A42F590-6B47-A9A9-8AE2-4E10F73B08D3}"/>
          </ac:spMkLst>
        </pc:spChg>
        <pc:spChg chg="add mod">
          <ac:chgData name="Chris Klug" userId="6fd0fc52-eb5d-4208-bee4-33e0840f7931" providerId="ADAL" clId="{A67D659E-A437-46FA-BDB9-E05ADA6F40E7}" dt="2024-02-19T07:22:27.359" v="47" actId="1076"/>
          <ac:spMkLst>
            <pc:docMk/>
            <pc:sldMk cId="1171253864" sldId="336"/>
            <ac:spMk id="5" creationId="{E8A7E906-4991-620B-7047-47D9BD642F91}"/>
          </ac:spMkLst>
        </pc:spChg>
        <pc:picChg chg="add del mod">
          <ac:chgData name="Chris Klug" userId="6fd0fc52-eb5d-4208-bee4-33e0840f7931" providerId="ADAL" clId="{A67D659E-A437-46FA-BDB9-E05ADA6F40E7}" dt="2024-02-19T07:22:00.768" v="41" actId="478"/>
          <ac:picMkLst>
            <pc:docMk/>
            <pc:sldMk cId="1171253864" sldId="336"/>
            <ac:picMk id="4" creationId="{1F9734D5-F6C0-C793-CAEF-C9966996DA4B}"/>
          </ac:picMkLst>
        </pc:picChg>
        <pc:picChg chg="add mod">
          <ac:chgData name="Chris Klug" userId="6fd0fc52-eb5d-4208-bee4-33e0840f7931" providerId="ADAL" clId="{A67D659E-A437-46FA-BDB9-E05ADA6F40E7}" dt="2024-02-19T07:25:45.243" v="77" actId="1076"/>
          <ac:picMkLst>
            <pc:docMk/>
            <pc:sldMk cId="1171253864" sldId="336"/>
            <ac:picMk id="7" creationId="{C2FF30FF-1860-3184-5DAA-3C1699602AAA}"/>
          </ac:picMkLst>
        </pc:picChg>
        <pc:picChg chg="add">
          <ac:chgData name="Chris Klug" userId="6fd0fc52-eb5d-4208-bee4-33e0840f7931" providerId="ADAL" clId="{A67D659E-A437-46FA-BDB9-E05ADA6F40E7}" dt="2024-02-19T07:23:35.952" v="48"/>
          <ac:picMkLst>
            <pc:docMk/>
            <pc:sldMk cId="1171253864" sldId="336"/>
            <ac:picMk id="1026" creationId="{7D9F5C90-0704-0CE7-7090-CA6F889CF9BB}"/>
          </ac:picMkLst>
        </pc:picChg>
        <pc:picChg chg="add">
          <ac:chgData name="Chris Klug" userId="6fd0fc52-eb5d-4208-bee4-33e0840f7931" providerId="ADAL" clId="{A67D659E-A437-46FA-BDB9-E05ADA6F40E7}" dt="2024-02-19T07:23:45.589" v="49"/>
          <ac:picMkLst>
            <pc:docMk/>
            <pc:sldMk cId="1171253864" sldId="336"/>
            <ac:picMk id="1028" creationId="{AFFE9A6A-5623-FF2C-1A30-13895812867E}"/>
          </ac:picMkLst>
        </pc:picChg>
        <pc:picChg chg="add">
          <ac:chgData name="Chris Klug" userId="6fd0fc52-eb5d-4208-bee4-33e0840f7931" providerId="ADAL" clId="{A67D659E-A437-46FA-BDB9-E05ADA6F40E7}" dt="2024-02-19T07:24:17.083" v="50"/>
          <ac:picMkLst>
            <pc:docMk/>
            <pc:sldMk cId="1171253864" sldId="336"/>
            <ac:picMk id="1030" creationId="{F5F065EE-497E-BA2F-5B66-8CCF65323E7C}"/>
          </ac:picMkLst>
        </pc:picChg>
      </pc:sldChg>
      <pc:sldChg chg="del">
        <pc:chgData name="Chris Klug" userId="6fd0fc52-eb5d-4208-bee4-33e0840f7931" providerId="ADAL" clId="{A67D659E-A437-46FA-BDB9-E05ADA6F40E7}" dt="2024-02-19T07:10:08.582" v="8" actId="47"/>
        <pc:sldMkLst>
          <pc:docMk/>
          <pc:sldMk cId="1463480998" sldId="336"/>
        </pc:sldMkLst>
      </pc:sldChg>
      <pc:sldChg chg="addSp delSp modSp new mod">
        <pc:chgData name="Chris Klug" userId="6fd0fc52-eb5d-4208-bee4-33e0840f7931" providerId="ADAL" clId="{A67D659E-A437-46FA-BDB9-E05ADA6F40E7}" dt="2024-02-19T07:30:06.734" v="117" actId="14100"/>
        <pc:sldMkLst>
          <pc:docMk/>
          <pc:sldMk cId="841495070" sldId="337"/>
        </pc:sldMkLst>
        <pc:spChg chg="del">
          <ac:chgData name="Chris Klug" userId="6fd0fc52-eb5d-4208-bee4-33e0840f7931" providerId="ADAL" clId="{A67D659E-A437-46FA-BDB9-E05ADA6F40E7}" dt="2024-02-19T07:26:52.481" v="79" actId="478"/>
          <ac:spMkLst>
            <pc:docMk/>
            <pc:sldMk cId="841495070" sldId="337"/>
            <ac:spMk id="2" creationId="{393C08FD-56B7-0C20-52B3-8E8D7B2A2A06}"/>
          </ac:spMkLst>
        </pc:spChg>
        <pc:picChg chg="add mod">
          <ac:chgData name="Chris Klug" userId="6fd0fc52-eb5d-4208-bee4-33e0840f7931" providerId="ADAL" clId="{A67D659E-A437-46FA-BDB9-E05ADA6F40E7}" dt="2024-02-19T07:30:06.734" v="117" actId="14100"/>
          <ac:picMkLst>
            <pc:docMk/>
            <pc:sldMk cId="841495070" sldId="337"/>
            <ac:picMk id="4" creationId="{1B7690DF-3EBA-64EF-70A4-4EAF74C34AF6}"/>
          </ac:picMkLst>
        </pc:picChg>
        <pc:picChg chg="add mod">
          <ac:chgData name="Chris Klug" userId="6fd0fc52-eb5d-4208-bee4-33e0840f7931" providerId="ADAL" clId="{A67D659E-A437-46FA-BDB9-E05ADA6F40E7}" dt="2024-02-19T07:29:54.509" v="115" actId="1076"/>
          <ac:picMkLst>
            <pc:docMk/>
            <pc:sldMk cId="841495070" sldId="337"/>
            <ac:picMk id="6" creationId="{8D62687A-DBE4-F728-7DA3-8BEDE756BF99}"/>
          </ac:picMkLst>
        </pc:picChg>
        <pc:picChg chg="add mod">
          <ac:chgData name="Chris Klug" userId="6fd0fc52-eb5d-4208-bee4-33e0840f7931" providerId="ADAL" clId="{A67D659E-A437-46FA-BDB9-E05ADA6F40E7}" dt="2024-02-19T07:29:54.509" v="115" actId="1076"/>
          <ac:picMkLst>
            <pc:docMk/>
            <pc:sldMk cId="841495070" sldId="337"/>
            <ac:picMk id="8" creationId="{3D639101-63FE-2C8E-2911-072DC89F4BA2}"/>
          </ac:picMkLst>
        </pc:picChg>
        <pc:picChg chg="add mod">
          <ac:chgData name="Chris Klug" userId="6fd0fc52-eb5d-4208-bee4-33e0840f7931" providerId="ADAL" clId="{A67D659E-A437-46FA-BDB9-E05ADA6F40E7}" dt="2024-02-19T07:29:54.509" v="115" actId="1076"/>
          <ac:picMkLst>
            <pc:docMk/>
            <pc:sldMk cId="841495070" sldId="337"/>
            <ac:picMk id="10" creationId="{EE302007-4EB2-A07F-47E4-C422708C48B9}"/>
          </ac:picMkLst>
        </pc:picChg>
        <pc:picChg chg="add mod">
          <ac:chgData name="Chris Klug" userId="6fd0fc52-eb5d-4208-bee4-33e0840f7931" providerId="ADAL" clId="{A67D659E-A437-46FA-BDB9-E05ADA6F40E7}" dt="2024-02-19T07:29:54.509" v="115" actId="1076"/>
          <ac:picMkLst>
            <pc:docMk/>
            <pc:sldMk cId="841495070" sldId="337"/>
            <ac:picMk id="12" creationId="{9C9FB246-CD91-D504-DFA0-F5F69973B642}"/>
          </ac:picMkLst>
        </pc:picChg>
        <pc:picChg chg="add mod">
          <ac:chgData name="Chris Klug" userId="6fd0fc52-eb5d-4208-bee4-33e0840f7931" providerId="ADAL" clId="{A67D659E-A437-46FA-BDB9-E05ADA6F40E7}" dt="2024-02-19T07:29:54.509" v="115" actId="1076"/>
          <ac:picMkLst>
            <pc:docMk/>
            <pc:sldMk cId="841495070" sldId="337"/>
            <ac:picMk id="13" creationId="{822D760E-5F9B-0B79-6AB1-A78FCF3FF364}"/>
          </ac:picMkLst>
        </pc:picChg>
        <pc:picChg chg="add mod">
          <ac:chgData name="Chris Klug" userId="6fd0fc52-eb5d-4208-bee4-33e0840f7931" providerId="ADAL" clId="{A67D659E-A437-46FA-BDB9-E05ADA6F40E7}" dt="2024-02-19T07:29:54.509" v="115" actId="1076"/>
          <ac:picMkLst>
            <pc:docMk/>
            <pc:sldMk cId="841495070" sldId="337"/>
            <ac:picMk id="14" creationId="{CFAE37B6-7BF7-9673-E36E-4E3D21283AE3}"/>
          </ac:picMkLst>
        </pc:picChg>
      </pc:sldChg>
      <pc:sldChg chg="del">
        <pc:chgData name="Chris Klug" userId="6fd0fc52-eb5d-4208-bee4-33e0840f7931" providerId="ADAL" clId="{A67D659E-A437-46FA-BDB9-E05ADA6F40E7}" dt="2024-02-19T07:10:08.582" v="8" actId="47"/>
        <pc:sldMkLst>
          <pc:docMk/>
          <pc:sldMk cId="3163017494" sldId="337"/>
        </pc:sldMkLst>
      </pc:sldChg>
      <pc:sldChg chg="del">
        <pc:chgData name="Chris Klug" userId="6fd0fc52-eb5d-4208-bee4-33e0840f7931" providerId="ADAL" clId="{A67D659E-A437-46FA-BDB9-E05ADA6F40E7}" dt="2024-02-19T07:10:08.582" v="8" actId="47"/>
        <pc:sldMkLst>
          <pc:docMk/>
          <pc:sldMk cId="796670537" sldId="338"/>
        </pc:sldMkLst>
      </pc:sldChg>
      <pc:sldChg chg="addSp delSp modSp add mod">
        <pc:chgData name="Chris Klug" userId="6fd0fc52-eb5d-4208-bee4-33e0840f7931" providerId="ADAL" clId="{A67D659E-A437-46FA-BDB9-E05ADA6F40E7}" dt="2024-02-19T07:36:00.779" v="182" actId="1076"/>
        <pc:sldMkLst>
          <pc:docMk/>
          <pc:sldMk cId="3797970751" sldId="338"/>
        </pc:sldMkLst>
        <pc:picChg chg="add del mod">
          <ac:chgData name="Chris Klug" userId="6fd0fc52-eb5d-4208-bee4-33e0840f7931" providerId="ADAL" clId="{A67D659E-A437-46FA-BDB9-E05ADA6F40E7}" dt="2024-02-19T07:34:59.392" v="173" actId="478"/>
          <ac:picMkLst>
            <pc:docMk/>
            <pc:sldMk cId="3797970751" sldId="338"/>
            <ac:picMk id="2" creationId="{2756FE3A-6B59-493C-A843-E94D694657ED}"/>
          </ac:picMkLst>
        </pc:picChg>
        <pc:picChg chg="add del mod">
          <ac:chgData name="Chris Klug" userId="6fd0fc52-eb5d-4208-bee4-33e0840f7931" providerId="ADAL" clId="{A67D659E-A437-46FA-BDB9-E05ADA6F40E7}" dt="2024-02-19T07:35:01.156" v="174" actId="478"/>
          <ac:picMkLst>
            <pc:docMk/>
            <pc:sldMk cId="3797970751" sldId="338"/>
            <ac:picMk id="3" creationId="{4F879166-E6D7-1CBB-4C19-146F80ED78D6}"/>
          </ac:picMkLst>
        </pc:picChg>
        <pc:picChg chg="mod">
          <ac:chgData name="Chris Klug" userId="6fd0fc52-eb5d-4208-bee4-33e0840f7931" providerId="ADAL" clId="{A67D659E-A437-46FA-BDB9-E05ADA6F40E7}" dt="2024-02-19T07:36:00.779" v="182" actId="1076"/>
          <ac:picMkLst>
            <pc:docMk/>
            <pc:sldMk cId="3797970751" sldId="338"/>
            <ac:picMk id="4" creationId="{59625C1B-5111-EEEE-F9E0-D46406078F1C}"/>
          </ac:picMkLst>
        </pc:picChg>
        <pc:picChg chg="add mod">
          <ac:chgData name="Chris Klug" userId="6fd0fc52-eb5d-4208-bee4-33e0840f7931" providerId="ADAL" clId="{A67D659E-A437-46FA-BDB9-E05ADA6F40E7}" dt="2024-02-19T07:36:00.779" v="182" actId="1076"/>
          <ac:picMkLst>
            <pc:docMk/>
            <pc:sldMk cId="3797970751" sldId="338"/>
            <ac:picMk id="5" creationId="{BCFCF76A-1034-3A91-9197-C9639A85A00A}"/>
          </ac:picMkLst>
        </pc:picChg>
        <pc:picChg chg="mod">
          <ac:chgData name="Chris Klug" userId="6fd0fc52-eb5d-4208-bee4-33e0840f7931" providerId="ADAL" clId="{A67D659E-A437-46FA-BDB9-E05ADA6F40E7}" dt="2024-02-19T07:36:00.779" v="182" actId="1076"/>
          <ac:picMkLst>
            <pc:docMk/>
            <pc:sldMk cId="3797970751" sldId="338"/>
            <ac:picMk id="6" creationId="{55F40CE2-71D0-A617-C25D-AD6FA3A4D396}"/>
          </ac:picMkLst>
        </pc:picChg>
        <pc:picChg chg="add del mod">
          <ac:chgData name="Chris Klug" userId="6fd0fc52-eb5d-4208-bee4-33e0840f7931" providerId="ADAL" clId="{A67D659E-A437-46FA-BDB9-E05ADA6F40E7}" dt="2024-02-19T07:34:57.737" v="172" actId="478"/>
          <ac:picMkLst>
            <pc:docMk/>
            <pc:sldMk cId="3797970751" sldId="338"/>
            <ac:picMk id="7" creationId="{E4834FAE-84E2-477F-55F5-5309E1707687}"/>
          </ac:picMkLst>
        </pc:picChg>
        <pc:picChg chg="del mod">
          <ac:chgData name="Chris Klug" userId="6fd0fc52-eb5d-4208-bee4-33e0840f7931" providerId="ADAL" clId="{A67D659E-A437-46FA-BDB9-E05ADA6F40E7}" dt="2024-02-19T07:34:57.737" v="172" actId="478"/>
          <ac:picMkLst>
            <pc:docMk/>
            <pc:sldMk cId="3797970751" sldId="338"/>
            <ac:picMk id="8" creationId="{CE00718A-9323-F859-3730-9873902FB8F8}"/>
          </ac:picMkLst>
        </pc:picChg>
        <pc:picChg chg="add del mod">
          <ac:chgData name="Chris Klug" userId="6fd0fc52-eb5d-4208-bee4-33e0840f7931" providerId="ADAL" clId="{A67D659E-A437-46FA-BDB9-E05ADA6F40E7}" dt="2024-02-19T07:34:59.392" v="173" actId="478"/>
          <ac:picMkLst>
            <pc:docMk/>
            <pc:sldMk cId="3797970751" sldId="338"/>
            <ac:picMk id="9" creationId="{AA641FE0-D982-F78E-2BBA-0A56C36842F8}"/>
          </ac:picMkLst>
        </pc:picChg>
        <pc:picChg chg="mod">
          <ac:chgData name="Chris Klug" userId="6fd0fc52-eb5d-4208-bee4-33e0840f7931" providerId="ADAL" clId="{A67D659E-A437-46FA-BDB9-E05ADA6F40E7}" dt="2024-02-19T07:36:00.779" v="182" actId="1076"/>
          <ac:picMkLst>
            <pc:docMk/>
            <pc:sldMk cId="3797970751" sldId="338"/>
            <ac:picMk id="10" creationId="{2D073BDA-49C4-07CA-F268-4077E23810A5}"/>
          </ac:picMkLst>
        </pc:picChg>
        <pc:picChg chg="add del mod">
          <ac:chgData name="Chris Klug" userId="6fd0fc52-eb5d-4208-bee4-33e0840f7931" providerId="ADAL" clId="{A67D659E-A437-46FA-BDB9-E05ADA6F40E7}" dt="2024-02-19T07:35:01.798" v="175" actId="478"/>
          <ac:picMkLst>
            <pc:docMk/>
            <pc:sldMk cId="3797970751" sldId="338"/>
            <ac:picMk id="11" creationId="{E3ED3444-2ED3-67CE-C3BA-E116C30929D6}"/>
          </ac:picMkLst>
        </pc:picChg>
        <pc:picChg chg="mod">
          <ac:chgData name="Chris Klug" userId="6fd0fc52-eb5d-4208-bee4-33e0840f7931" providerId="ADAL" clId="{A67D659E-A437-46FA-BDB9-E05ADA6F40E7}" dt="2024-02-19T07:36:00.779" v="182" actId="1076"/>
          <ac:picMkLst>
            <pc:docMk/>
            <pc:sldMk cId="3797970751" sldId="338"/>
            <ac:picMk id="12" creationId="{6F5C5EDB-CE30-FA37-08F1-AD9A5DBE6FC1}"/>
          </ac:picMkLst>
        </pc:picChg>
        <pc:picChg chg="mod">
          <ac:chgData name="Chris Klug" userId="6fd0fc52-eb5d-4208-bee4-33e0840f7931" providerId="ADAL" clId="{A67D659E-A437-46FA-BDB9-E05ADA6F40E7}" dt="2024-02-19T07:36:00.779" v="182" actId="1076"/>
          <ac:picMkLst>
            <pc:docMk/>
            <pc:sldMk cId="3797970751" sldId="338"/>
            <ac:picMk id="13" creationId="{1BA911F5-2C47-D717-E300-B597294F2F24}"/>
          </ac:picMkLst>
        </pc:picChg>
        <pc:picChg chg="mod">
          <ac:chgData name="Chris Klug" userId="6fd0fc52-eb5d-4208-bee4-33e0840f7931" providerId="ADAL" clId="{A67D659E-A437-46FA-BDB9-E05ADA6F40E7}" dt="2024-02-19T07:36:00.779" v="182" actId="1076"/>
          <ac:picMkLst>
            <pc:docMk/>
            <pc:sldMk cId="3797970751" sldId="338"/>
            <ac:picMk id="14" creationId="{1ADE9B8D-33B9-D9F2-DD1F-184ABD8EE28C}"/>
          </ac:picMkLst>
        </pc:picChg>
        <pc:picChg chg="add del mod">
          <ac:chgData name="Chris Klug" userId="6fd0fc52-eb5d-4208-bee4-33e0840f7931" providerId="ADAL" clId="{A67D659E-A437-46FA-BDB9-E05ADA6F40E7}" dt="2024-02-19T07:34:57.737" v="172" actId="478"/>
          <ac:picMkLst>
            <pc:docMk/>
            <pc:sldMk cId="3797970751" sldId="338"/>
            <ac:picMk id="15" creationId="{B86A1BF4-9E2F-A1BA-EF0E-B63DE61D2064}"/>
          </ac:picMkLst>
        </pc:picChg>
        <pc:picChg chg="add del mod">
          <ac:chgData name="Chris Klug" userId="6fd0fc52-eb5d-4208-bee4-33e0840f7931" providerId="ADAL" clId="{A67D659E-A437-46FA-BDB9-E05ADA6F40E7}" dt="2024-02-19T07:34:57.737" v="172" actId="478"/>
          <ac:picMkLst>
            <pc:docMk/>
            <pc:sldMk cId="3797970751" sldId="338"/>
            <ac:picMk id="16" creationId="{5F252956-446A-4912-59DD-49E0B788D563}"/>
          </ac:picMkLst>
        </pc:picChg>
        <pc:picChg chg="add mod">
          <ac:chgData name="Chris Klug" userId="6fd0fc52-eb5d-4208-bee4-33e0840f7931" providerId="ADAL" clId="{A67D659E-A437-46FA-BDB9-E05ADA6F40E7}" dt="2024-02-19T07:36:00.779" v="182" actId="1076"/>
          <ac:picMkLst>
            <pc:docMk/>
            <pc:sldMk cId="3797970751" sldId="338"/>
            <ac:picMk id="17" creationId="{8574DE31-371C-C1D0-17C5-77311CA7247C}"/>
          </ac:picMkLst>
        </pc:picChg>
        <pc:picChg chg="add mod">
          <ac:chgData name="Chris Klug" userId="6fd0fc52-eb5d-4208-bee4-33e0840f7931" providerId="ADAL" clId="{A67D659E-A437-46FA-BDB9-E05ADA6F40E7}" dt="2024-02-19T07:36:00.779" v="182" actId="1076"/>
          <ac:picMkLst>
            <pc:docMk/>
            <pc:sldMk cId="3797970751" sldId="338"/>
            <ac:picMk id="18" creationId="{8576C406-BAE3-4406-05CB-92D8893461D4}"/>
          </ac:picMkLst>
        </pc:picChg>
      </pc:sldChg>
      <pc:sldChg chg="del">
        <pc:chgData name="Chris Klug" userId="6fd0fc52-eb5d-4208-bee4-33e0840f7931" providerId="ADAL" clId="{A67D659E-A437-46FA-BDB9-E05ADA6F40E7}" dt="2024-02-19T07:10:08.582" v="8" actId="47"/>
        <pc:sldMkLst>
          <pc:docMk/>
          <pc:sldMk cId="936820163" sldId="339"/>
        </pc:sldMkLst>
      </pc:sldChg>
      <pc:sldChg chg="delSp modSp add mod">
        <pc:chgData name="Chris Klug" userId="6fd0fc52-eb5d-4208-bee4-33e0840f7931" providerId="ADAL" clId="{A67D659E-A437-46FA-BDB9-E05ADA6F40E7}" dt="2024-02-19T07:35:45.148" v="181" actId="1076"/>
        <pc:sldMkLst>
          <pc:docMk/>
          <pc:sldMk cId="3729088343" sldId="339"/>
        </pc:sldMkLst>
        <pc:picChg chg="mod">
          <ac:chgData name="Chris Klug" userId="6fd0fc52-eb5d-4208-bee4-33e0840f7931" providerId="ADAL" clId="{A67D659E-A437-46FA-BDB9-E05ADA6F40E7}" dt="2024-02-19T07:35:45.148" v="181" actId="1076"/>
          <ac:picMkLst>
            <pc:docMk/>
            <pc:sldMk cId="3729088343" sldId="339"/>
            <ac:picMk id="2" creationId="{0BBBF4F5-D7B1-B447-44A3-85BC1A895EA7}"/>
          </ac:picMkLst>
        </pc:picChg>
        <pc:picChg chg="mod">
          <ac:chgData name="Chris Klug" userId="6fd0fc52-eb5d-4208-bee4-33e0840f7931" providerId="ADAL" clId="{A67D659E-A437-46FA-BDB9-E05ADA6F40E7}" dt="2024-02-19T07:35:45.148" v="181" actId="1076"/>
          <ac:picMkLst>
            <pc:docMk/>
            <pc:sldMk cId="3729088343" sldId="339"/>
            <ac:picMk id="3" creationId="{769C1472-7605-B8CB-DA80-65F5503BC348}"/>
          </ac:picMkLst>
        </pc:picChg>
        <pc:picChg chg="mod">
          <ac:chgData name="Chris Klug" userId="6fd0fc52-eb5d-4208-bee4-33e0840f7931" providerId="ADAL" clId="{A67D659E-A437-46FA-BDB9-E05ADA6F40E7}" dt="2024-02-19T07:35:45.148" v="181" actId="1076"/>
          <ac:picMkLst>
            <pc:docMk/>
            <pc:sldMk cId="3729088343" sldId="339"/>
            <ac:picMk id="4" creationId="{E303222D-2A45-4EE1-FFCA-E63A93EE3F3A}"/>
          </ac:picMkLst>
        </pc:picChg>
        <pc:picChg chg="del">
          <ac:chgData name="Chris Klug" userId="6fd0fc52-eb5d-4208-bee4-33e0840f7931" providerId="ADAL" clId="{A67D659E-A437-46FA-BDB9-E05ADA6F40E7}" dt="2024-02-19T07:35:15.333" v="177" actId="478"/>
          <ac:picMkLst>
            <pc:docMk/>
            <pc:sldMk cId="3729088343" sldId="339"/>
            <ac:picMk id="5" creationId="{4F170983-0DA1-E79E-2A78-D32B7B140BD8}"/>
          </ac:picMkLst>
        </pc:picChg>
        <pc:picChg chg="mod">
          <ac:chgData name="Chris Klug" userId="6fd0fc52-eb5d-4208-bee4-33e0840f7931" providerId="ADAL" clId="{A67D659E-A437-46FA-BDB9-E05ADA6F40E7}" dt="2024-02-19T07:35:45.148" v="181" actId="1076"/>
          <ac:picMkLst>
            <pc:docMk/>
            <pc:sldMk cId="3729088343" sldId="339"/>
            <ac:picMk id="6" creationId="{1EB1E2C4-3B04-7A5D-1238-B1A0C3765260}"/>
          </ac:picMkLst>
        </pc:picChg>
        <pc:picChg chg="del">
          <ac:chgData name="Chris Klug" userId="6fd0fc52-eb5d-4208-bee4-33e0840f7931" providerId="ADAL" clId="{A67D659E-A437-46FA-BDB9-E05ADA6F40E7}" dt="2024-02-19T07:35:15.333" v="177" actId="478"/>
          <ac:picMkLst>
            <pc:docMk/>
            <pc:sldMk cId="3729088343" sldId="339"/>
            <ac:picMk id="7" creationId="{508F34CA-BCB2-9F11-475B-FFE92FD24CC9}"/>
          </ac:picMkLst>
        </pc:picChg>
        <pc:picChg chg="del">
          <ac:chgData name="Chris Klug" userId="6fd0fc52-eb5d-4208-bee4-33e0840f7931" providerId="ADAL" clId="{A67D659E-A437-46FA-BDB9-E05ADA6F40E7}" dt="2024-02-19T07:35:15.333" v="177" actId="478"/>
          <ac:picMkLst>
            <pc:docMk/>
            <pc:sldMk cId="3729088343" sldId="339"/>
            <ac:picMk id="8" creationId="{7AE1392B-9B33-A44D-7E6E-5974B2EE2E73}"/>
          </ac:picMkLst>
        </pc:picChg>
        <pc:picChg chg="del">
          <ac:chgData name="Chris Klug" userId="6fd0fc52-eb5d-4208-bee4-33e0840f7931" providerId="ADAL" clId="{A67D659E-A437-46FA-BDB9-E05ADA6F40E7}" dt="2024-02-19T07:35:19.416" v="178" actId="478"/>
          <ac:picMkLst>
            <pc:docMk/>
            <pc:sldMk cId="3729088343" sldId="339"/>
            <ac:picMk id="9" creationId="{B08EEB8A-1DFF-7A4D-85C0-CD21E01AEC61}"/>
          </ac:picMkLst>
        </pc:picChg>
        <pc:picChg chg="mod">
          <ac:chgData name="Chris Klug" userId="6fd0fc52-eb5d-4208-bee4-33e0840f7931" providerId="ADAL" clId="{A67D659E-A437-46FA-BDB9-E05ADA6F40E7}" dt="2024-02-19T07:35:45.148" v="181" actId="1076"/>
          <ac:picMkLst>
            <pc:docMk/>
            <pc:sldMk cId="3729088343" sldId="339"/>
            <ac:picMk id="10" creationId="{ACC04F0E-302D-530B-1F5F-A5B40631CF70}"/>
          </ac:picMkLst>
        </pc:picChg>
        <pc:picChg chg="del">
          <ac:chgData name="Chris Klug" userId="6fd0fc52-eb5d-4208-bee4-33e0840f7931" providerId="ADAL" clId="{A67D659E-A437-46FA-BDB9-E05ADA6F40E7}" dt="2024-02-19T07:35:19.416" v="178" actId="478"/>
          <ac:picMkLst>
            <pc:docMk/>
            <pc:sldMk cId="3729088343" sldId="339"/>
            <ac:picMk id="11" creationId="{E84C891D-5A6F-8FC7-F764-18B058B8E064}"/>
          </ac:picMkLst>
        </pc:picChg>
        <pc:picChg chg="mod">
          <ac:chgData name="Chris Klug" userId="6fd0fc52-eb5d-4208-bee4-33e0840f7931" providerId="ADAL" clId="{A67D659E-A437-46FA-BDB9-E05ADA6F40E7}" dt="2024-02-19T07:35:45.148" v="181" actId="1076"/>
          <ac:picMkLst>
            <pc:docMk/>
            <pc:sldMk cId="3729088343" sldId="339"/>
            <ac:picMk id="12" creationId="{800703A3-89C4-A77E-C86E-FA4D2E1D6916}"/>
          </ac:picMkLst>
        </pc:picChg>
        <pc:picChg chg="mod">
          <ac:chgData name="Chris Klug" userId="6fd0fc52-eb5d-4208-bee4-33e0840f7931" providerId="ADAL" clId="{A67D659E-A437-46FA-BDB9-E05ADA6F40E7}" dt="2024-02-19T07:35:45.148" v="181" actId="1076"/>
          <ac:picMkLst>
            <pc:docMk/>
            <pc:sldMk cId="3729088343" sldId="339"/>
            <ac:picMk id="13" creationId="{C66657BE-2002-8153-E34E-46A898925957}"/>
          </ac:picMkLst>
        </pc:picChg>
        <pc:picChg chg="mod">
          <ac:chgData name="Chris Klug" userId="6fd0fc52-eb5d-4208-bee4-33e0840f7931" providerId="ADAL" clId="{A67D659E-A437-46FA-BDB9-E05ADA6F40E7}" dt="2024-02-19T07:35:45.148" v="181" actId="1076"/>
          <ac:picMkLst>
            <pc:docMk/>
            <pc:sldMk cId="3729088343" sldId="339"/>
            <ac:picMk id="14" creationId="{4EFB2DBE-0F64-FD6D-BB47-B7A40D4AB6CA}"/>
          </ac:picMkLst>
        </pc:picChg>
        <pc:picChg chg="del">
          <ac:chgData name="Chris Klug" userId="6fd0fc52-eb5d-4208-bee4-33e0840f7931" providerId="ADAL" clId="{A67D659E-A437-46FA-BDB9-E05ADA6F40E7}" dt="2024-02-19T07:35:15.333" v="177" actId="478"/>
          <ac:picMkLst>
            <pc:docMk/>
            <pc:sldMk cId="3729088343" sldId="339"/>
            <ac:picMk id="15" creationId="{D42F2F1E-44FC-1386-C676-9C0ED4D843FB}"/>
          </ac:picMkLst>
        </pc:picChg>
        <pc:picChg chg="del">
          <ac:chgData name="Chris Klug" userId="6fd0fc52-eb5d-4208-bee4-33e0840f7931" providerId="ADAL" clId="{A67D659E-A437-46FA-BDB9-E05ADA6F40E7}" dt="2024-02-19T07:35:15.333" v="177" actId="478"/>
          <ac:picMkLst>
            <pc:docMk/>
            <pc:sldMk cId="3729088343" sldId="339"/>
            <ac:picMk id="16" creationId="{CC1CE59A-05E7-9602-D82E-499C0CD1B74D}"/>
          </ac:picMkLst>
        </pc:picChg>
        <pc:picChg chg="mod">
          <ac:chgData name="Chris Klug" userId="6fd0fc52-eb5d-4208-bee4-33e0840f7931" providerId="ADAL" clId="{A67D659E-A437-46FA-BDB9-E05ADA6F40E7}" dt="2024-02-19T07:35:45.148" v="181" actId="1076"/>
          <ac:picMkLst>
            <pc:docMk/>
            <pc:sldMk cId="3729088343" sldId="339"/>
            <ac:picMk id="17" creationId="{A65BDD19-2A17-F40E-2D01-A8747A43F738}"/>
          </ac:picMkLst>
        </pc:picChg>
      </pc:sldChg>
      <pc:sldChg chg="addSp add">
        <pc:chgData name="Chris Klug" userId="6fd0fc52-eb5d-4208-bee4-33e0840f7931" providerId="ADAL" clId="{A67D659E-A437-46FA-BDB9-E05ADA6F40E7}" dt="2024-02-19T07:38:12.868" v="183"/>
        <pc:sldMkLst>
          <pc:docMk/>
          <pc:sldMk cId="2881088616" sldId="340"/>
        </pc:sldMkLst>
        <pc:spChg chg="add">
          <ac:chgData name="Chris Klug" userId="6fd0fc52-eb5d-4208-bee4-33e0840f7931" providerId="ADAL" clId="{A67D659E-A437-46FA-BDB9-E05ADA6F40E7}" dt="2024-02-19T07:38:12.868" v="183"/>
          <ac:spMkLst>
            <pc:docMk/>
            <pc:sldMk cId="2881088616" sldId="340"/>
            <ac:spMk id="18" creationId="{D376DFDE-9854-3B0E-7C58-558DF1DDBB57}"/>
          </ac:spMkLst>
        </pc:spChg>
      </pc:sldChg>
      <pc:sldChg chg="del">
        <pc:chgData name="Chris Klug" userId="6fd0fc52-eb5d-4208-bee4-33e0840f7931" providerId="ADAL" clId="{A67D659E-A437-46FA-BDB9-E05ADA6F40E7}" dt="2024-02-19T07:10:08.582" v="8" actId="47"/>
        <pc:sldMkLst>
          <pc:docMk/>
          <pc:sldMk cId="4249943526" sldId="340"/>
        </pc:sldMkLst>
      </pc:sldChg>
      <pc:sldChg chg="del">
        <pc:chgData name="Chris Klug" userId="6fd0fc52-eb5d-4208-bee4-33e0840f7931" providerId="ADAL" clId="{A67D659E-A437-46FA-BDB9-E05ADA6F40E7}" dt="2024-02-19T07:10:08.582" v="8" actId="47"/>
        <pc:sldMkLst>
          <pc:docMk/>
          <pc:sldMk cId="524902848" sldId="341"/>
        </pc:sldMkLst>
      </pc:sldChg>
      <pc:sldChg chg="addSp delSp modSp new mod setBg">
        <pc:chgData name="Chris Klug" userId="6fd0fc52-eb5d-4208-bee4-33e0840f7931" providerId="ADAL" clId="{A67D659E-A437-46FA-BDB9-E05ADA6F40E7}" dt="2024-02-19T07:39:39.202" v="189"/>
        <pc:sldMkLst>
          <pc:docMk/>
          <pc:sldMk cId="1940612839" sldId="341"/>
        </pc:sldMkLst>
        <pc:spChg chg="del">
          <ac:chgData name="Chris Klug" userId="6fd0fc52-eb5d-4208-bee4-33e0840f7931" providerId="ADAL" clId="{A67D659E-A437-46FA-BDB9-E05ADA6F40E7}" dt="2024-02-19T07:38:31.371" v="185" actId="478"/>
          <ac:spMkLst>
            <pc:docMk/>
            <pc:sldMk cId="1940612839" sldId="341"/>
            <ac:spMk id="2" creationId="{C0155F3E-C28F-8725-872C-0C43E01FCF0F}"/>
          </ac:spMkLst>
        </pc:spChg>
        <pc:picChg chg="add mod">
          <ac:chgData name="Chris Klug" userId="6fd0fc52-eb5d-4208-bee4-33e0840f7931" providerId="ADAL" clId="{A67D659E-A437-46FA-BDB9-E05ADA6F40E7}" dt="2024-02-19T07:39:25.401" v="187"/>
          <ac:picMkLst>
            <pc:docMk/>
            <pc:sldMk cId="1940612839" sldId="341"/>
            <ac:picMk id="4" creationId="{BA32FB43-4038-7574-D48D-B53E52490776}"/>
          </ac:picMkLst>
        </pc:picChg>
      </pc:sldChg>
      <pc:sldChg chg="del">
        <pc:chgData name="Chris Klug" userId="6fd0fc52-eb5d-4208-bee4-33e0840f7931" providerId="ADAL" clId="{A67D659E-A437-46FA-BDB9-E05ADA6F40E7}" dt="2024-02-19T07:10:08.582" v="8" actId="47"/>
        <pc:sldMkLst>
          <pc:docMk/>
          <pc:sldMk cId="1764248942" sldId="342"/>
        </pc:sldMkLst>
      </pc:sldChg>
      <pc:sldChg chg="modSp add del mod">
        <pc:chgData name="Chris Klug" userId="6fd0fc52-eb5d-4208-bee4-33e0840f7931" providerId="ADAL" clId="{A67D659E-A437-46FA-BDB9-E05ADA6F40E7}" dt="2024-02-19T07:44:17.140" v="303" actId="47"/>
        <pc:sldMkLst>
          <pc:docMk/>
          <pc:sldMk cId="2951233688" sldId="342"/>
        </pc:sldMkLst>
        <pc:spChg chg="mod">
          <ac:chgData name="Chris Klug" userId="6fd0fc52-eb5d-4208-bee4-33e0840f7931" providerId="ADAL" clId="{A67D659E-A437-46FA-BDB9-E05ADA6F40E7}" dt="2024-02-19T07:40:49.471" v="218" actId="20577"/>
          <ac:spMkLst>
            <pc:docMk/>
            <pc:sldMk cId="2951233688" sldId="342"/>
            <ac:spMk id="2" creationId="{18398AB8-031D-209B-B087-AE6690E90DA5}"/>
          </ac:spMkLst>
        </pc:spChg>
      </pc:sldChg>
      <pc:sldChg chg="del">
        <pc:chgData name="Chris Klug" userId="6fd0fc52-eb5d-4208-bee4-33e0840f7931" providerId="ADAL" clId="{A67D659E-A437-46FA-BDB9-E05ADA6F40E7}" dt="2024-02-19T07:10:08.582" v="8" actId="47"/>
        <pc:sldMkLst>
          <pc:docMk/>
          <pc:sldMk cId="1952279907" sldId="343"/>
        </pc:sldMkLst>
      </pc:sldChg>
      <pc:sldChg chg="add del">
        <pc:chgData name="Chris Klug" userId="6fd0fc52-eb5d-4208-bee4-33e0840f7931" providerId="ADAL" clId="{A67D659E-A437-46FA-BDB9-E05ADA6F40E7}" dt="2024-02-19T07:40:54.464" v="220"/>
        <pc:sldMkLst>
          <pc:docMk/>
          <pc:sldMk cId="3552125867" sldId="343"/>
        </pc:sldMkLst>
      </pc:sldChg>
      <pc:sldChg chg="modSp add del mod">
        <pc:chgData name="Chris Klug" userId="6fd0fc52-eb5d-4208-bee4-33e0840f7931" providerId="ADAL" clId="{A67D659E-A437-46FA-BDB9-E05ADA6F40E7}" dt="2024-02-19T07:44:17.140" v="303" actId="47"/>
        <pc:sldMkLst>
          <pc:docMk/>
          <pc:sldMk cId="4169296687" sldId="343"/>
        </pc:sldMkLst>
        <pc:spChg chg="mod">
          <ac:chgData name="Chris Klug" userId="6fd0fc52-eb5d-4208-bee4-33e0840f7931" providerId="ADAL" clId="{A67D659E-A437-46FA-BDB9-E05ADA6F40E7}" dt="2024-02-19T07:40:59.709" v="231" actId="20577"/>
          <ac:spMkLst>
            <pc:docMk/>
            <pc:sldMk cId="4169296687" sldId="343"/>
            <ac:spMk id="2" creationId="{21001B54-3601-0F1B-036A-DDB41ED7D63D}"/>
          </ac:spMkLst>
        </pc:spChg>
      </pc:sldChg>
      <pc:sldChg chg="del">
        <pc:chgData name="Chris Klug" userId="6fd0fc52-eb5d-4208-bee4-33e0840f7931" providerId="ADAL" clId="{A67D659E-A437-46FA-BDB9-E05ADA6F40E7}" dt="2024-02-19T07:10:08.582" v="8" actId="47"/>
        <pc:sldMkLst>
          <pc:docMk/>
          <pc:sldMk cId="1122210716" sldId="344"/>
        </pc:sldMkLst>
      </pc:sldChg>
      <pc:sldChg chg="modSp add del mod">
        <pc:chgData name="Chris Klug" userId="6fd0fc52-eb5d-4208-bee4-33e0840f7931" providerId="ADAL" clId="{A67D659E-A437-46FA-BDB9-E05ADA6F40E7}" dt="2024-02-19T07:44:17.140" v="303" actId="47"/>
        <pc:sldMkLst>
          <pc:docMk/>
          <pc:sldMk cId="1154381818" sldId="344"/>
        </pc:sldMkLst>
        <pc:spChg chg="mod">
          <ac:chgData name="Chris Klug" userId="6fd0fc52-eb5d-4208-bee4-33e0840f7931" providerId="ADAL" clId="{A67D659E-A437-46FA-BDB9-E05ADA6F40E7}" dt="2024-02-19T07:41:07.663" v="240" actId="20577"/>
          <ac:spMkLst>
            <pc:docMk/>
            <pc:sldMk cId="1154381818" sldId="344"/>
            <ac:spMk id="2" creationId="{312A7840-6E91-CE38-67E0-07739412A245}"/>
          </ac:spMkLst>
        </pc:spChg>
      </pc:sldChg>
      <pc:sldChg chg="del">
        <pc:chgData name="Chris Klug" userId="6fd0fc52-eb5d-4208-bee4-33e0840f7931" providerId="ADAL" clId="{A67D659E-A437-46FA-BDB9-E05ADA6F40E7}" dt="2024-02-19T07:10:08.582" v="8" actId="47"/>
        <pc:sldMkLst>
          <pc:docMk/>
          <pc:sldMk cId="2197248206" sldId="345"/>
        </pc:sldMkLst>
      </pc:sldChg>
      <pc:sldChg chg="add del">
        <pc:chgData name="Chris Klug" userId="6fd0fc52-eb5d-4208-bee4-33e0840f7931" providerId="ADAL" clId="{A67D659E-A437-46FA-BDB9-E05ADA6F40E7}" dt="2024-02-19T07:43:07.033" v="242"/>
        <pc:sldMkLst>
          <pc:docMk/>
          <pc:sldMk cId="2211702873" sldId="345"/>
        </pc:sldMkLst>
      </pc:sldChg>
      <pc:sldChg chg="add del setBg">
        <pc:chgData name="Chris Klug" userId="6fd0fc52-eb5d-4208-bee4-33e0840f7931" providerId="ADAL" clId="{A67D659E-A437-46FA-BDB9-E05ADA6F40E7}" dt="2024-02-19T07:43:10.098" v="244"/>
        <pc:sldMkLst>
          <pc:docMk/>
          <pc:sldMk cId="2755402974" sldId="345"/>
        </pc:sldMkLst>
      </pc:sldChg>
      <pc:sldChg chg="addSp modSp add mod">
        <pc:chgData name="Chris Klug" userId="6fd0fc52-eb5d-4208-bee4-33e0840f7931" providerId="ADAL" clId="{A67D659E-A437-46FA-BDB9-E05ADA6F40E7}" dt="2024-02-19T07:44:09.221" v="301" actId="1076"/>
        <pc:sldMkLst>
          <pc:docMk/>
          <pc:sldMk cId="3278914180" sldId="345"/>
        </pc:sldMkLst>
        <pc:spChg chg="add mod">
          <ac:chgData name="Chris Klug" userId="6fd0fc52-eb5d-4208-bee4-33e0840f7931" providerId="ADAL" clId="{A67D659E-A437-46FA-BDB9-E05ADA6F40E7}" dt="2024-02-19T07:44:09.221" v="301" actId="1076"/>
          <ac:spMkLst>
            <pc:docMk/>
            <pc:sldMk cId="3278914180" sldId="345"/>
            <ac:spMk id="2" creationId="{8B08C71B-9AA7-28AB-DC3C-B2349CE9D861}"/>
          </ac:spMkLst>
        </pc:spChg>
        <pc:picChg chg="mod">
          <ac:chgData name="Chris Klug" userId="6fd0fc52-eb5d-4208-bee4-33e0840f7931" providerId="ADAL" clId="{A67D659E-A437-46FA-BDB9-E05ADA6F40E7}" dt="2024-02-19T07:43:59.958" v="300" actId="1076"/>
          <ac:picMkLst>
            <pc:docMk/>
            <pc:sldMk cId="3278914180" sldId="345"/>
            <ac:picMk id="4" creationId="{9ECD4BA9-6EB8-5DD0-ABFA-70E04EA944AD}"/>
          </ac:picMkLst>
        </pc:picChg>
      </pc:sldChg>
      <pc:sldChg chg="addSp delSp modSp new mod">
        <pc:chgData name="Chris Klug" userId="6fd0fc52-eb5d-4208-bee4-33e0840f7931" providerId="ADAL" clId="{A67D659E-A437-46FA-BDB9-E05ADA6F40E7}" dt="2024-02-19T08:03:26.543" v="537" actId="1076"/>
        <pc:sldMkLst>
          <pc:docMk/>
          <pc:sldMk cId="3476282248" sldId="346"/>
        </pc:sldMkLst>
        <pc:spChg chg="del">
          <ac:chgData name="Chris Klug" userId="6fd0fc52-eb5d-4208-bee4-33e0840f7931" providerId="ADAL" clId="{A67D659E-A437-46FA-BDB9-E05ADA6F40E7}" dt="2024-02-19T07:46:19.066" v="305" actId="478"/>
          <ac:spMkLst>
            <pc:docMk/>
            <pc:sldMk cId="3476282248" sldId="346"/>
            <ac:spMk id="2" creationId="{B65362AA-09AE-B1E7-E546-A85B3E00D82B}"/>
          </ac:spMkLst>
        </pc:spChg>
        <pc:spChg chg="add mod">
          <ac:chgData name="Chris Klug" userId="6fd0fc52-eb5d-4208-bee4-33e0840f7931" providerId="ADAL" clId="{A67D659E-A437-46FA-BDB9-E05ADA6F40E7}" dt="2024-02-19T08:03:26.543" v="537" actId="1076"/>
          <ac:spMkLst>
            <pc:docMk/>
            <pc:sldMk cId="3476282248" sldId="346"/>
            <ac:spMk id="3" creationId="{D2B900E3-6AA9-07FB-DB7F-44E750B2399E}"/>
          </ac:spMkLst>
        </pc:spChg>
        <pc:spChg chg="add mod">
          <ac:chgData name="Chris Klug" userId="6fd0fc52-eb5d-4208-bee4-33e0840f7931" providerId="ADAL" clId="{A67D659E-A437-46FA-BDB9-E05ADA6F40E7}" dt="2024-02-19T08:03:26.543" v="537" actId="1076"/>
          <ac:spMkLst>
            <pc:docMk/>
            <pc:sldMk cId="3476282248" sldId="346"/>
            <ac:spMk id="4" creationId="{77B3FB9C-AC85-5F02-5671-03558C348022}"/>
          </ac:spMkLst>
        </pc:spChg>
        <pc:spChg chg="add mod">
          <ac:chgData name="Chris Klug" userId="6fd0fc52-eb5d-4208-bee4-33e0840f7931" providerId="ADAL" clId="{A67D659E-A437-46FA-BDB9-E05ADA6F40E7}" dt="2024-02-19T08:03:26.543" v="537" actId="1076"/>
          <ac:spMkLst>
            <pc:docMk/>
            <pc:sldMk cId="3476282248" sldId="346"/>
            <ac:spMk id="5" creationId="{18BB0984-D131-7AA3-95DA-F1A338FBEEA1}"/>
          </ac:spMkLst>
        </pc:spChg>
        <pc:spChg chg="add mod">
          <ac:chgData name="Chris Klug" userId="6fd0fc52-eb5d-4208-bee4-33e0840f7931" providerId="ADAL" clId="{A67D659E-A437-46FA-BDB9-E05ADA6F40E7}" dt="2024-02-19T08:03:26.543" v="537" actId="1076"/>
          <ac:spMkLst>
            <pc:docMk/>
            <pc:sldMk cId="3476282248" sldId="346"/>
            <ac:spMk id="6" creationId="{CFA653DE-DF22-2744-FC0F-8F21A2779153}"/>
          </ac:spMkLst>
        </pc:spChg>
        <pc:spChg chg="add mod">
          <ac:chgData name="Chris Klug" userId="6fd0fc52-eb5d-4208-bee4-33e0840f7931" providerId="ADAL" clId="{A67D659E-A437-46FA-BDB9-E05ADA6F40E7}" dt="2024-02-19T08:03:26.543" v="537" actId="1076"/>
          <ac:spMkLst>
            <pc:docMk/>
            <pc:sldMk cId="3476282248" sldId="346"/>
            <ac:spMk id="9" creationId="{62D520F8-EE1C-6CCE-F1E0-74A3E8B89BEF}"/>
          </ac:spMkLst>
        </pc:spChg>
        <pc:spChg chg="mod topLvl">
          <ac:chgData name="Chris Klug" userId="6fd0fc52-eb5d-4208-bee4-33e0840f7931" providerId="ADAL" clId="{A67D659E-A437-46FA-BDB9-E05ADA6F40E7}" dt="2024-02-19T08:03:26.543" v="537" actId="1076"/>
          <ac:spMkLst>
            <pc:docMk/>
            <pc:sldMk cId="3476282248" sldId="346"/>
            <ac:spMk id="11" creationId="{24008415-D6FE-DA7A-19A4-D0DC9AD7B369}"/>
          </ac:spMkLst>
        </pc:spChg>
        <pc:spChg chg="mod topLvl">
          <ac:chgData name="Chris Klug" userId="6fd0fc52-eb5d-4208-bee4-33e0840f7931" providerId="ADAL" clId="{A67D659E-A437-46FA-BDB9-E05ADA6F40E7}" dt="2024-02-19T08:03:26.543" v="537" actId="1076"/>
          <ac:spMkLst>
            <pc:docMk/>
            <pc:sldMk cId="3476282248" sldId="346"/>
            <ac:spMk id="12" creationId="{0B5DD34C-6FF7-82B7-037F-79147DDFC58C}"/>
          </ac:spMkLst>
        </pc:spChg>
        <pc:spChg chg="mod">
          <ac:chgData name="Chris Klug" userId="6fd0fc52-eb5d-4208-bee4-33e0840f7931" providerId="ADAL" clId="{A67D659E-A437-46FA-BDB9-E05ADA6F40E7}" dt="2024-02-19T07:51:56.100" v="394" actId="165"/>
          <ac:spMkLst>
            <pc:docMk/>
            <pc:sldMk cId="3476282248" sldId="346"/>
            <ac:spMk id="14" creationId="{5391E762-16B5-C16D-40CB-BE6E7FBF235C}"/>
          </ac:spMkLst>
        </pc:spChg>
        <pc:spChg chg="mod">
          <ac:chgData name="Chris Klug" userId="6fd0fc52-eb5d-4208-bee4-33e0840f7931" providerId="ADAL" clId="{A67D659E-A437-46FA-BDB9-E05ADA6F40E7}" dt="2024-02-19T07:51:56.100" v="394" actId="165"/>
          <ac:spMkLst>
            <pc:docMk/>
            <pc:sldMk cId="3476282248" sldId="346"/>
            <ac:spMk id="15" creationId="{1B7E0EBF-1E1F-DE1C-C600-7336AB2177D1}"/>
          </ac:spMkLst>
        </pc:spChg>
        <pc:spChg chg="add mod ord">
          <ac:chgData name="Chris Klug" userId="6fd0fc52-eb5d-4208-bee4-33e0840f7931" providerId="ADAL" clId="{A67D659E-A437-46FA-BDB9-E05ADA6F40E7}" dt="2024-02-19T08:03:26.543" v="537" actId="1076"/>
          <ac:spMkLst>
            <pc:docMk/>
            <pc:sldMk cId="3476282248" sldId="346"/>
            <ac:spMk id="18" creationId="{8167689C-7163-B480-459C-8E1156CE6E02}"/>
          </ac:spMkLst>
        </pc:spChg>
        <pc:spChg chg="mod">
          <ac:chgData name="Chris Klug" userId="6fd0fc52-eb5d-4208-bee4-33e0840f7931" providerId="ADAL" clId="{A67D659E-A437-46FA-BDB9-E05ADA6F40E7}" dt="2024-02-19T07:54:01.589" v="436"/>
          <ac:spMkLst>
            <pc:docMk/>
            <pc:sldMk cId="3476282248" sldId="346"/>
            <ac:spMk id="22" creationId="{5A28AEDD-824E-662C-98E2-2D69C96BBF07}"/>
          </ac:spMkLst>
        </pc:spChg>
        <pc:spChg chg="mod">
          <ac:chgData name="Chris Klug" userId="6fd0fc52-eb5d-4208-bee4-33e0840f7931" providerId="ADAL" clId="{A67D659E-A437-46FA-BDB9-E05ADA6F40E7}" dt="2024-02-19T07:54:01.589" v="436"/>
          <ac:spMkLst>
            <pc:docMk/>
            <pc:sldMk cId="3476282248" sldId="346"/>
            <ac:spMk id="23" creationId="{D7FBF379-54A0-8262-23E0-BE36C8276664}"/>
          </ac:spMkLst>
        </pc:spChg>
        <pc:spChg chg="mod">
          <ac:chgData name="Chris Klug" userId="6fd0fc52-eb5d-4208-bee4-33e0840f7931" providerId="ADAL" clId="{A67D659E-A437-46FA-BDB9-E05ADA6F40E7}" dt="2024-02-19T07:54:01.589" v="436"/>
          <ac:spMkLst>
            <pc:docMk/>
            <pc:sldMk cId="3476282248" sldId="346"/>
            <ac:spMk id="25" creationId="{B17B353A-C801-D3CC-C0BC-15C8394D2BF5}"/>
          </ac:spMkLst>
        </pc:spChg>
        <pc:spChg chg="mod">
          <ac:chgData name="Chris Klug" userId="6fd0fc52-eb5d-4208-bee4-33e0840f7931" providerId="ADAL" clId="{A67D659E-A437-46FA-BDB9-E05ADA6F40E7}" dt="2024-02-19T07:54:01.589" v="436"/>
          <ac:spMkLst>
            <pc:docMk/>
            <pc:sldMk cId="3476282248" sldId="346"/>
            <ac:spMk id="26" creationId="{7760D27E-20B1-CDE5-4419-ED8333777427}"/>
          </ac:spMkLst>
        </pc:spChg>
        <pc:spChg chg="add mod">
          <ac:chgData name="Chris Klug" userId="6fd0fc52-eb5d-4208-bee4-33e0840f7931" providerId="ADAL" clId="{A67D659E-A437-46FA-BDB9-E05ADA6F40E7}" dt="2024-02-19T08:03:26.543" v="537" actId="1076"/>
          <ac:spMkLst>
            <pc:docMk/>
            <pc:sldMk cId="3476282248" sldId="346"/>
            <ac:spMk id="27" creationId="{B0FCF3D8-71F2-67DF-E1FA-F2B8BA5EC902}"/>
          </ac:spMkLst>
        </pc:spChg>
        <pc:spChg chg="add mod">
          <ac:chgData name="Chris Klug" userId="6fd0fc52-eb5d-4208-bee4-33e0840f7931" providerId="ADAL" clId="{A67D659E-A437-46FA-BDB9-E05ADA6F40E7}" dt="2024-02-19T08:03:26.543" v="537" actId="1076"/>
          <ac:spMkLst>
            <pc:docMk/>
            <pc:sldMk cId="3476282248" sldId="346"/>
            <ac:spMk id="32" creationId="{81DC857A-933D-1220-04EE-79DC01A71575}"/>
          </ac:spMkLst>
        </pc:spChg>
        <pc:spChg chg="add mod">
          <ac:chgData name="Chris Klug" userId="6fd0fc52-eb5d-4208-bee4-33e0840f7931" providerId="ADAL" clId="{A67D659E-A437-46FA-BDB9-E05ADA6F40E7}" dt="2024-02-19T08:03:26.543" v="537" actId="1076"/>
          <ac:spMkLst>
            <pc:docMk/>
            <pc:sldMk cId="3476282248" sldId="346"/>
            <ac:spMk id="34" creationId="{C70D8062-8E53-4263-6196-7F251EE90371}"/>
          </ac:spMkLst>
        </pc:spChg>
        <pc:grpChg chg="add mod">
          <ac:chgData name="Chris Klug" userId="6fd0fc52-eb5d-4208-bee4-33e0840f7931" providerId="ADAL" clId="{A67D659E-A437-46FA-BDB9-E05ADA6F40E7}" dt="2024-02-19T08:03:26.543" v="537" actId="1076"/>
          <ac:grpSpMkLst>
            <pc:docMk/>
            <pc:sldMk cId="3476282248" sldId="346"/>
            <ac:grpSpMk id="7" creationId="{0BC960CD-06C7-006C-4EDA-5C9A99A01CF2}"/>
          </ac:grpSpMkLst>
        </pc:grpChg>
        <pc:grpChg chg="add mod">
          <ac:chgData name="Chris Klug" userId="6fd0fc52-eb5d-4208-bee4-33e0840f7931" providerId="ADAL" clId="{A67D659E-A437-46FA-BDB9-E05ADA6F40E7}" dt="2024-02-19T08:03:26.543" v="537" actId="1076"/>
          <ac:grpSpMkLst>
            <pc:docMk/>
            <pc:sldMk cId="3476282248" sldId="346"/>
            <ac:grpSpMk id="8" creationId="{700FEB91-5518-371C-5A3E-BEF635A72A61}"/>
          </ac:grpSpMkLst>
        </pc:grpChg>
        <pc:grpChg chg="add del mod">
          <ac:chgData name="Chris Klug" userId="6fd0fc52-eb5d-4208-bee4-33e0840f7931" providerId="ADAL" clId="{A67D659E-A437-46FA-BDB9-E05ADA6F40E7}" dt="2024-02-19T07:51:56.100" v="394" actId="165"/>
          <ac:grpSpMkLst>
            <pc:docMk/>
            <pc:sldMk cId="3476282248" sldId="346"/>
            <ac:grpSpMk id="10" creationId="{FFA55189-1C30-85EB-C4FA-608E4456671C}"/>
          </ac:grpSpMkLst>
        </pc:grpChg>
        <pc:grpChg chg="del mod topLvl">
          <ac:chgData name="Chris Klug" userId="6fd0fc52-eb5d-4208-bee4-33e0840f7931" providerId="ADAL" clId="{A67D659E-A437-46FA-BDB9-E05ADA6F40E7}" dt="2024-02-19T07:51:58.087" v="395" actId="478"/>
          <ac:grpSpMkLst>
            <pc:docMk/>
            <pc:sldMk cId="3476282248" sldId="346"/>
            <ac:grpSpMk id="13" creationId="{B7914CFB-00F8-51B8-CC7E-033125AA7078}"/>
          </ac:grpSpMkLst>
        </pc:grpChg>
        <pc:grpChg chg="add mod">
          <ac:chgData name="Chris Klug" userId="6fd0fc52-eb5d-4208-bee4-33e0840f7931" providerId="ADAL" clId="{A67D659E-A437-46FA-BDB9-E05ADA6F40E7}" dt="2024-02-19T08:03:26.543" v="537" actId="1076"/>
          <ac:grpSpMkLst>
            <pc:docMk/>
            <pc:sldMk cId="3476282248" sldId="346"/>
            <ac:grpSpMk id="19" creationId="{514FE667-B0AA-3B8A-27F5-36C0F6B08832}"/>
          </ac:grpSpMkLst>
        </pc:grpChg>
        <pc:grpChg chg="add mod">
          <ac:chgData name="Chris Klug" userId="6fd0fc52-eb5d-4208-bee4-33e0840f7931" providerId="ADAL" clId="{A67D659E-A437-46FA-BDB9-E05ADA6F40E7}" dt="2024-02-19T08:03:26.543" v="537" actId="1076"/>
          <ac:grpSpMkLst>
            <pc:docMk/>
            <pc:sldMk cId="3476282248" sldId="346"/>
            <ac:grpSpMk id="20" creationId="{89ADAABC-9975-C7E2-259E-AE223C4888A3}"/>
          </ac:grpSpMkLst>
        </pc:grpChg>
        <pc:grpChg chg="add mod">
          <ac:chgData name="Chris Klug" userId="6fd0fc52-eb5d-4208-bee4-33e0840f7931" providerId="ADAL" clId="{A67D659E-A437-46FA-BDB9-E05ADA6F40E7}" dt="2024-02-19T07:54:01.589" v="436"/>
          <ac:grpSpMkLst>
            <pc:docMk/>
            <pc:sldMk cId="3476282248" sldId="346"/>
            <ac:grpSpMk id="21" creationId="{DACEF42C-4375-064E-FE85-E2155BED2456}"/>
          </ac:grpSpMkLst>
        </pc:grpChg>
        <pc:grpChg chg="mod">
          <ac:chgData name="Chris Klug" userId="6fd0fc52-eb5d-4208-bee4-33e0840f7931" providerId="ADAL" clId="{A67D659E-A437-46FA-BDB9-E05ADA6F40E7}" dt="2024-02-19T07:54:01.589" v="436"/>
          <ac:grpSpMkLst>
            <pc:docMk/>
            <pc:sldMk cId="3476282248" sldId="346"/>
            <ac:grpSpMk id="24" creationId="{CB8AD81F-5355-3772-1198-209EDCB7A1C6}"/>
          </ac:grpSpMkLst>
        </pc:grpChg>
        <pc:grpChg chg="add mod">
          <ac:chgData name="Chris Klug" userId="6fd0fc52-eb5d-4208-bee4-33e0840f7931" providerId="ADAL" clId="{A67D659E-A437-46FA-BDB9-E05ADA6F40E7}" dt="2024-02-19T08:03:26.543" v="537" actId="1076"/>
          <ac:grpSpMkLst>
            <pc:docMk/>
            <pc:sldMk cId="3476282248" sldId="346"/>
            <ac:grpSpMk id="28" creationId="{7A2B1614-FCCF-248E-7C11-415EA92E1839}"/>
          </ac:grpSpMkLst>
        </pc:grpChg>
        <pc:grpChg chg="add mod">
          <ac:chgData name="Chris Klug" userId="6fd0fc52-eb5d-4208-bee4-33e0840f7931" providerId="ADAL" clId="{A67D659E-A437-46FA-BDB9-E05ADA6F40E7}" dt="2024-02-19T08:03:26.543" v="537" actId="1076"/>
          <ac:grpSpMkLst>
            <pc:docMk/>
            <pc:sldMk cId="3476282248" sldId="346"/>
            <ac:grpSpMk id="29" creationId="{17EB8206-F606-112A-1A35-511D13E56F47}"/>
          </ac:grpSpMkLst>
        </pc:grpChg>
        <pc:grpChg chg="add mod">
          <ac:chgData name="Chris Klug" userId="6fd0fc52-eb5d-4208-bee4-33e0840f7931" providerId="ADAL" clId="{A67D659E-A437-46FA-BDB9-E05ADA6F40E7}" dt="2024-02-19T08:03:26.543" v="537" actId="1076"/>
          <ac:grpSpMkLst>
            <pc:docMk/>
            <pc:sldMk cId="3476282248" sldId="346"/>
            <ac:grpSpMk id="33" creationId="{7FD0561E-54D3-774A-3E85-0642D0553006}"/>
          </ac:grpSpMkLst>
        </pc:grpChg>
        <pc:grpChg chg="add mod">
          <ac:chgData name="Chris Klug" userId="6fd0fc52-eb5d-4208-bee4-33e0840f7931" providerId="ADAL" clId="{A67D659E-A437-46FA-BDB9-E05ADA6F40E7}" dt="2024-02-19T08:03:26.543" v="537" actId="1076"/>
          <ac:grpSpMkLst>
            <pc:docMk/>
            <pc:sldMk cId="3476282248" sldId="346"/>
            <ac:grpSpMk id="35" creationId="{6575CA8F-1A40-80B5-317F-02DF1C75D7F7}"/>
          </ac:grpSpMkLst>
        </pc:grpChg>
        <pc:picChg chg="add mod">
          <ac:chgData name="Chris Klug" userId="6fd0fc52-eb5d-4208-bee4-33e0840f7931" providerId="ADAL" clId="{A67D659E-A437-46FA-BDB9-E05ADA6F40E7}" dt="2024-02-19T08:03:26.543" v="537" actId="1076"/>
          <ac:picMkLst>
            <pc:docMk/>
            <pc:sldMk cId="3476282248" sldId="346"/>
            <ac:picMk id="17" creationId="{F3181995-AE99-8D45-0807-27B73783FB94}"/>
          </ac:picMkLst>
        </pc:picChg>
        <pc:picChg chg="add mod">
          <ac:chgData name="Chris Klug" userId="6fd0fc52-eb5d-4208-bee4-33e0840f7931" providerId="ADAL" clId="{A67D659E-A437-46FA-BDB9-E05ADA6F40E7}" dt="2024-02-19T08:03:26.543" v="537" actId="1076"/>
          <ac:picMkLst>
            <pc:docMk/>
            <pc:sldMk cId="3476282248" sldId="346"/>
            <ac:picMk id="31" creationId="{5E7CE5B7-8698-4A59-292E-E35EE88CCB1D}"/>
          </ac:picMkLst>
        </pc:picChg>
        <pc:picChg chg="add mod">
          <ac:chgData name="Chris Klug" userId="6fd0fc52-eb5d-4208-bee4-33e0840f7931" providerId="ADAL" clId="{A67D659E-A437-46FA-BDB9-E05ADA6F40E7}" dt="2024-02-19T08:03:26.543" v="537" actId="1076"/>
          <ac:picMkLst>
            <pc:docMk/>
            <pc:sldMk cId="3476282248" sldId="346"/>
            <ac:picMk id="36" creationId="{08631B37-9DA7-00F5-2ABB-55996888FA5E}"/>
          </ac:picMkLst>
        </pc:picChg>
        <pc:picChg chg="add mod">
          <ac:chgData name="Chris Klug" userId="6fd0fc52-eb5d-4208-bee4-33e0840f7931" providerId="ADAL" clId="{A67D659E-A437-46FA-BDB9-E05ADA6F40E7}" dt="2024-02-19T08:03:26.543" v="537" actId="1076"/>
          <ac:picMkLst>
            <pc:docMk/>
            <pc:sldMk cId="3476282248" sldId="346"/>
            <ac:picMk id="37" creationId="{D9510FF9-C28C-87E9-860C-9BF2C2FDA73F}"/>
          </ac:picMkLst>
        </pc:picChg>
        <pc:picChg chg="add mod">
          <ac:chgData name="Chris Klug" userId="6fd0fc52-eb5d-4208-bee4-33e0840f7931" providerId="ADAL" clId="{A67D659E-A437-46FA-BDB9-E05ADA6F40E7}" dt="2024-02-19T08:03:26.543" v="537" actId="1076"/>
          <ac:picMkLst>
            <pc:docMk/>
            <pc:sldMk cId="3476282248" sldId="346"/>
            <ac:picMk id="38" creationId="{29AAD305-3192-8317-0B52-83B65CD20AB3}"/>
          </ac:picMkLst>
        </pc:picChg>
        <pc:picChg chg="add mod">
          <ac:chgData name="Chris Klug" userId="6fd0fc52-eb5d-4208-bee4-33e0840f7931" providerId="ADAL" clId="{A67D659E-A437-46FA-BDB9-E05ADA6F40E7}" dt="2024-02-19T08:03:26.543" v="537" actId="1076"/>
          <ac:picMkLst>
            <pc:docMk/>
            <pc:sldMk cId="3476282248" sldId="346"/>
            <ac:picMk id="39" creationId="{2879E0F2-6ACF-E4FF-1CF6-65CABE0BAAFF}"/>
          </ac:picMkLst>
        </pc:picChg>
        <pc:picChg chg="add mod">
          <ac:chgData name="Chris Klug" userId="6fd0fc52-eb5d-4208-bee4-33e0840f7931" providerId="ADAL" clId="{A67D659E-A437-46FA-BDB9-E05ADA6F40E7}" dt="2024-02-19T08:03:26.543" v="537" actId="1076"/>
          <ac:picMkLst>
            <pc:docMk/>
            <pc:sldMk cId="3476282248" sldId="346"/>
            <ac:picMk id="40" creationId="{C7A69CD3-486C-D570-E8D9-83DDF4E248EA}"/>
          </ac:picMkLst>
        </pc:picChg>
        <pc:picChg chg="add">
          <ac:chgData name="Chris Klug" userId="6fd0fc52-eb5d-4208-bee4-33e0840f7931" providerId="ADAL" clId="{A67D659E-A437-46FA-BDB9-E05ADA6F40E7}" dt="2024-02-19T07:56:43.853" v="471"/>
          <ac:picMkLst>
            <pc:docMk/>
            <pc:sldMk cId="3476282248" sldId="346"/>
            <ac:picMk id="3074" creationId="{8FF320FD-A5BD-EF68-CBE8-BFE28B57087D}"/>
          </ac:picMkLst>
        </pc:picChg>
        <pc:picChg chg="add del mod">
          <ac:chgData name="Chris Klug" userId="6fd0fc52-eb5d-4208-bee4-33e0840f7931" providerId="ADAL" clId="{A67D659E-A437-46FA-BDB9-E05ADA6F40E7}" dt="2024-02-19T07:57:49.563" v="477" actId="478"/>
          <ac:picMkLst>
            <pc:docMk/>
            <pc:sldMk cId="3476282248" sldId="346"/>
            <ac:picMk id="3076" creationId="{D5B0269A-2E7E-8C9E-6A54-B029A0C1FBC6}"/>
          </ac:picMkLst>
        </pc:picChg>
        <pc:picChg chg="add mod">
          <ac:chgData name="Chris Klug" userId="6fd0fc52-eb5d-4208-bee4-33e0840f7931" providerId="ADAL" clId="{A67D659E-A437-46FA-BDB9-E05ADA6F40E7}" dt="2024-02-19T08:03:26.543" v="537" actId="1076"/>
          <ac:picMkLst>
            <pc:docMk/>
            <pc:sldMk cId="3476282248" sldId="346"/>
            <ac:picMk id="3078" creationId="{E69D7BEA-C051-72D3-9332-4BCEC3B6614F}"/>
          </ac:picMkLst>
        </pc:picChg>
      </pc:sldChg>
      <pc:sldChg chg="del">
        <pc:chgData name="Chris Klug" userId="6fd0fc52-eb5d-4208-bee4-33e0840f7931" providerId="ADAL" clId="{A67D659E-A437-46FA-BDB9-E05ADA6F40E7}" dt="2024-02-19T07:10:08.582" v="8" actId="47"/>
        <pc:sldMkLst>
          <pc:docMk/>
          <pc:sldMk cId="2244578553" sldId="347"/>
        </pc:sldMkLst>
      </pc:sldChg>
      <pc:sldChg chg="del">
        <pc:chgData name="Chris Klug" userId="6fd0fc52-eb5d-4208-bee4-33e0840f7931" providerId="ADAL" clId="{A67D659E-A437-46FA-BDB9-E05ADA6F40E7}" dt="2024-02-19T07:10:08.582" v="8" actId="47"/>
        <pc:sldMkLst>
          <pc:docMk/>
          <pc:sldMk cId="1258666364" sldId="349"/>
        </pc:sldMkLst>
      </pc:sldChg>
      <pc:sldChg chg="del">
        <pc:chgData name="Chris Klug" userId="6fd0fc52-eb5d-4208-bee4-33e0840f7931" providerId="ADAL" clId="{A67D659E-A437-46FA-BDB9-E05ADA6F40E7}" dt="2024-02-19T07:10:08.582" v="8" actId="47"/>
        <pc:sldMkLst>
          <pc:docMk/>
          <pc:sldMk cId="2216537049" sldId="351"/>
        </pc:sldMkLst>
      </pc:sldChg>
      <pc:sldChg chg="del">
        <pc:chgData name="Chris Klug" userId="6fd0fc52-eb5d-4208-bee4-33e0840f7931" providerId="ADAL" clId="{A67D659E-A437-46FA-BDB9-E05ADA6F40E7}" dt="2024-02-19T07:10:08.582" v="8" actId="47"/>
        <pc:sldMkLst>
          <pc:docMk/>
          <pc:sldMk cId="4111445998" sldId="352"/>
        </pc:sldMkLst>
      </pc:sldChg>
      <pc:sldChg chg="del">
        <pc:chgData name="Chris Klug" userId="6fd0fc52-eb5d-4208-bee4-33e0840f7931" providerId="ADAL" clId="{A67D659E-A437-46FA-BDB9-E05ADA6F40E7}" dt="2024-02-19T07:10:08.582" v="8" actId="47"/>
        <pc:sldMkLst>
          <pc:docMk/>
          <pc:sldMk cId="1999675047" sldId="353"/>
        </pc:sldMkLst>
      </pc:sldChg>
      <pc:sldChg chg="del">
        <pc:chgData name="Chris Klug" userId="6fd0fc52-eb5d-4208-bee4-33e0840f7931" providerId="ADAL" clId="{A67D659E-A437-46FA-BDB9-E05ADA6F40E7}" dt="2024-02-19T07:10:08.582" v="8" actId="47"/>
        <pc:sldMkLst>
          <pc:docMk/>
          <pc:sldMk cId="2442856132" sldId="354"/>
        </pc:sldMkLst>
      </pc:sldChg>
      <pc:sldChg chg="del">
        <pc:chgData name="Chris Klug" userId="6fd0fc52-eb5d-4208-bee4-33e0840f7931" providerId="ADAL" clId="{A67D659E-A437-46FA-BDB9-E05ADA6F40E7}" dt="2024-02-19T07:10:08.582" v="8" actId="47"/>
        <pc:sldMkLst>
          <pc:docMk/>
          <pc:sldMk cId="857572865" sldId="355"/>
        </pc:sldMkLst>
      </pc:sldChg>
      <pc:sldChg chg="del">
        <pc:chgData name="Chris Klug" userId="6fd0fc52-eb5d-4208-bee4-33e0840f7931" providerId="ADAL" clId="{A67D659E-A437-46FA-BDB9-E05ADA6F40E7}" dt="2024-02-19T07:10:08.582" v="8" actId="47"/>
        <pc:sldMkLst>
          <pc:docMk/>
          <pc:sldMk cId="1686104936" sldId="356"/>
        </pc:sldMkLst>
      </pc:sldChg>
      <pc:sldChg chg="del">
        <pc:chgData name="Chris Klug" userId="6fd0fc52-eb5d-4208-bee4-33e0840f7931" providerId="ADAL" clId="{A67D659E-A437-46FA-BDB9-E05ADA6F40E7}" dt="2024-02-19T07:10:08.582" v="8" actId="47"/>
        <pc:sldMkLst>
          <pc:docMk/>
          <pc:sldMk cId="579078169" sldId="358"/>
        </pc:sldMkLst>
      </pc:sldChg>
      <pc:sldChg chg="del">
        <pc:chgData name="Chris Klug" userId="6fd0fc52-eb5d-4208-bee4-33e0840f7931" providerId="ADAL" clId="{A67D659E-A437-46FA-BDB9-E05ADA6F40E7}" dt="2024-02-19T07:10:08.582" v="8" actId="47"/>
        <pc:sldMkLst>
          <pc:docMk/>
          <pc:sldMk cId="3733098655" sldId="359"/>
        </pc:sldMkLst>
      </pc:sldChg>
      <pc:sldChg chg="del">
        <pc:chgData name="Chris Klug" userId="6fd0fc52-eb5d-4208-bee4-33e0840f7931" providerId="ADAL" clId="{A67D659E-A437-46FA-BDB9-E05ADA6F40E7}" dt="2024-02-19T07:10:08.582" v="8" actId="47"/>
        <pc:sldMkLst>
          <pc:docMk/>
          <pc:sldMk cId="3211869612" sldId="360"/>
        </pc:sldMkLst>
      </pc:sldChg>
      <pc:sldChg chg="del">
        <pc:chgData name="Chris Klug" userId="6fd0fc52-eb5d-4208-bee4-33e0840f7931" providerId="ADAL" clId="{A67D659E-A437-46FA-BDB9-E05ADA6F40E7}" dt="2024-02-19T07:10:08.582" v="8" actId="47"/>
        <pc:sldMkLst>
          <pc:docMk/>
          <pc:sldMk cId="3851405010" sldId="361"/>
        </pc:sldMkLst>
      </pc:sldChg>
      <pc:sldChg chg="del">
        <pc:chgData name="Chris Klug" userId="6fd0fc52-eb5d-4208-bee4-33e0840f7931" providerId="ADAL" clId="{A67D659E-A437-46FA-BDB9-E05ADA6F40E7}" dt="2024-02-19T07:10:08.582" v="8" actId="47"/>
        <pc:sldMkLst>
          <pc:docMk/>
          <pc:sldMk cId="3671705040" sldId="362"/>
        </pc:sldMkLst>
      </pc:sldChg>
      <pc:sldChg chg="del">
        <pc:chgData name="Chris Klug" userId="6fd0fc52-eb5d-4208-bee4-33e0840f7931" providerId="ADAL" clId="{A67D659E-A437-46FA-BDB9-E05ADA6F40E7}" dt="2024-02-19T07:10:08.582" v="8" actId="47"/>
        <pc:sldMkLst>
          <pc:docMk/>
          <pc:sldMk cId="1245354451" sldId="363"/>
        </pc:sldMkLst>
      </pc:sldChg>
      <pc:sldChg chg="del">
        <pc:chgData name="Chris Klug" userId="6fd0fc52-eb5d-4208-bee4-33e0840f7931" providerId="ADAL" clId="{A67D659E-A437-46FA-BDB9-E05ADA6F40E7}" dt="2024-02-19T07:10:08.582" v="8" actId="47"/>
        <pc:sldMkLst>
          <pc:docMk/>
          <pc:sldMk cId="882316087" sldId="364"/>
        </pc:sldMkLst>
      </pc:sldChg>
      <pc:sldChg chg="del">
        <pc:chgData name="Chris Klug" userId="6fd0fc52-eb5d-4208-bee4-33e0840f7931" providerId="ADAL" clId="{A67D659E-A437-46FA-BDB9-E05ADA6F40E7}" dt="2024-02-19T07:10:08.582" v="8" actId="47"/>
        <pc:sldMkLst>
          <pc:docMk/>
          <pc:sldMk cId="2295410400" sldId="365"/>
        </pc:sldMkLst>
      </pc:sldChg>
      <pc:sldChg chg="del">
        <pc:chgData name="Chris Klug" userId="6fd0fc52-eb5d-4208-bee4-33e0840f7931" providerId="ADAL" clId="{A67D659E-A437-46FA-BDB9-E05ADA6F40E7}" dt="2024-02-19T07:10:08.582" v="8" actId="47"/>
        <pc:sldMkLst>
          <pc:docMk/>
          <pc:sldMk cId="313776476" sldId="366"/>
        </pc:sldMkLst>
      </pc:sldChg>
      <pc:sldChg chg="del">
        <pc:chgData name="Chris Klug" userId="6fd0fc52-eb5d-4208-bee4-33e0840f7931" providerId="ADAL" clId="{A67D659E-A437-46FA-BDB9-E05ADA6F40E7}" dt="2024-02-19T07:10:08.582" v="8" actId="47"/>
        <pc:sldMkLst>
          <pc:docMk/>
          <pc:sldMk cId="1651144479" sldId="367"/>
        </pc:sldMkLst>
      </pc:sldChg>
      <pc:sldChg chg="del">
        <pc:chgData name="Chris Klug" userId="6fd0fc52-eb5d-4208-bee4-33e0840f7931" providerId="ADAL" clId="{A67D659E-A437-46FA-BDB9-E05ADA6F40E7}" dt="2024-02-19T07:10:08.582" v="8" actId="47"/>
        <pc:sldMkLst>
          <pc:docMk/>
          <pc:sldMk cId="95695167" sldId="368"/>
        </pc:sldMkLst>
      </pc:sldChg>
      <pc:sldChg chg="del">
        <pc:chgData name="Chris Klug" userId="6fd0fc52-eb5d-4208-bee4-33e0840f7931" providerId="ADAL" clId="{A67D659E-A437-46FA-BDB9-E05ADA6F40E7}" dt="2024-02-19T07:10:08.582" v="8" actId="47"/>
        <pc:sldMkLst>
          <pc:docMk/>
          <pc:sldMk cId="3927638372" sldId="369"/>
        </pc:sldMkLst>
      </pc:sldChg>
      <pc:sldChg chg="del">
        <pc:chgData name="Chris Klug" userId="6fd0fc52-eb5d-4208-bee4-33e0840f7931" providerId="ADAL" clId="{A67D659E-A437-46FA-BDB9-E05ADA6F40E7}" dt="2024-02-19T07:10:08.582" v="8" actId="47"/>
        <pc:sldMkLst>
          <pc:docMk/>
          <pc:sldMk cId="1660773633" sldId="370"/>
        </pc:sldMkLst>
      </pc:sldChg>
      <pc:sldChg chg="del">
        <pc:chgData name="Chris Klug" userId="6fd0fc52-eb5d-4208-bee4-33e0840f7931" providerId="ADAL" clId="{A67D659E-A437-46FA-BDB9-E05ADA6F40E7}" dt="2024-02-19T07:10:08.582" v="8" actId="47"/>
        <pc:sldMkLst>
          <pc:docMk/>
          <pc:sldMk cId="2204340369" sldId="371"/>
        </pc:sldMkLst>
      </pc:sldChg>
      <pc:sldChg chg="del">
        <pc:chgData name="Chris Klug" userId="6fd0fc52-eb5d-4208-bee4-33e0840f7931" providerId="ADAL" clId="{A67D659E-A437-46FA-BDB9-E05ADA6F40E7}" dt="2024-02-19T07:10:08.582" v="8" actId="47"/>
        <pc:sldMkLst>
          <pc:docMk/>
          <pc:sldMk cId="1942768563" sldId="372"/>
        </pc:sldMkLst>
      </pc:sldChg>
      <pc:sldChg chg="del">
        <pc:chgData name="Chris Klug" userId="6fd0fc52-eb5d-4208-bee4-33e0840f7931" providerId="ADAL" clId="{A67D659E-A437-46FA-BDB9-E05ADA6F40E7}" dt="2024-02-19T07:10:08.582" v="8" actId="47"/>
        <pc:sldMkLst>
          <pc:docMk/>
          <pc:sldMk cId="3350681778" sldId="373"/>
        </pc:sldMkLst>
      </pc:sldChg>
      <pc:sldChg chg="del">
        <pc:chgData name="Chris Klug" userId="6fd0fc52-eb5d-4208-bee4-33e0840f7931" providerId="ADAL" clId="{A67D659E-A437-46FA-BDB9-E05ADA6F40E7}" dt="2024-02-19T07:10:08.582" v="8" actId="47"/>
        <pc:sldMkLst>
          <pc:docMk/>
          <pc:sldMk cId="3242274481" sldId="374"/>
        </pc:sldMkLst>
      </pc:sldChg>
      <pc:sldChg chg="del">
        <pc:chgData name="Chris Klug" userId="6fd0fc52-eb5d-4208-bee4-33e0840f7931" providerId="ADAL" clId="{A67D659E-A437-46FA-BDB9-E05ADA6F40E7}" dt="2024-02-19T07:10:08.582" v="8" actId="47"/>
        <pc:sldMkLst>
          <pc:docMk/>
          <pc:sldMk cId="4088851287" sldId="375"/>
        </pc:sldMkLst>
      </pc:sldChg>
      <pc:sldChg chg="del">
        <pc:chgData name="Chris Klug" userId="6fd0fc52-eb5d-4208-bee4-33e0840f7931" providerId="ADAL" clId="{A67D659E-A437-46FA-BDB9-E05ADA6F40E7}" dt="2024-02-19T07:10:08.582" v="8" actId="47"/>
        <pc:sldMkLst>
          <pc:docMk/>
          <pc:sldMk cId="2044915460" sldId="376"/>
        </pc:sldMkLst>
      </pc:sldChg>
      <pc:sldChg chg="del">
        <pc:chgData name="Chris Klug" userId="6fd0fc52-eb5d-4208-bee4-33e0840f7931" providerId="ADAL" clId="{A67D659E-A437-46FA-BDB9-E05ADA6F40E7}" dt="2024-02-19T07:10:08.582" v="8" actId="47"/>
        <pc:sldMkLst>
          <pc:docMk/>
          <pc:sldMk cId="3898504906" sldId="378"/>
        </pc:sldMkLst>
      </pc:sldChg>
      <pc:sldChg chg="del">
        <pc:chgData name="Chris Klug" userId="6fd0fc52-eb5d-4208-bee4-33e0840f7931" providerId="ADAL" clId="{A67D659E-A437-46FA-BDB9-E05ADA6F40E7}" dt="2024-02-19T07:10:08.582" v="8" actId="47"/>
        <pc:sldMkLst>
          <pc:docMk/>
          <pc:sldMk cId="1385267656" sldId="379"/>
        </pc:sldMkLst>
      </pc:sldChg>
      <pc:sldChg chg="del">
        <pc:chgData name="Chris Klug" userId="6fd0fc52-eb5d-4208-bee4-33e0840f7931" providerId="ADAL" clId="{A67D659E-A437-46FA-BDB9-E05ADA6F40E7}" dt="2024-02-19T07:10:08.582" v="8" actId="47"/>
        <pc:sldMkLst>
          <pc:docMk/>
          <pc:sldMk cId="2571501125" sldId="380"/>
        </pc:sldMkLst>
      </pc:sldChg>
      <pc:sldChg chg="del">
        <pc:chgData name="Chris Klug" userId="6fd0fc52-eb5d-4208-bee4-33e0840f7931" providerId="ADAL" clId="{A67D659E-A437-46FA-BDB9-E05ADA6F40E7}" dt="2024-02-19T07:10:08.582" v="8" actId="47"/>
        <pc:sldMkLst>
          <pc:docMk/>
          <pc:sldMk cId="3122851546" sldId="381"/>
        </pc:sldMkLst>
      </pc:sldChg>
      <pc:sldChg chg="del">
        <pc:chgData name="Chris Klug" userId="6fd0fc52-eb5d-4208-bee4-33e0840f7931" providerId="ADAL" clId="{A67D659E-A437-46FA-BDB9-E05ADA6F40E7}" dt="2024-02-19T07:10:08.582" v="8" actId="47"/>
        <pc:sldMkLst>
          <pc:docMk/>
          <pc:sldMk cId="2381848975" sldId="382"/>
        </pc:sldMkLst>
      </pc:sldChg>
      <pc:sldChg chg="del">
        <pc:chgData name="Chris Klug" userId="6fd0fc52-eb5d-4208-bee4-33e0840f7931" providerId="ADAL" clId="{A67D659E-A437-46FA-BDB9-E05ADA6F40E7}" dt="2024-02-19T07:10:08.582" v="8" actId="47"/>
        <pc:sldMkLst>
          <pc:docMk/>
          <pc:sldMk cId="4038794885" sldId="383"/>
        </pc:sldMkLst>
      </pc:sldChg>
      <pc:sldChg chg="del">
        <pc:chgData name="Chris Klug" userId="6fd0fc52-eb5d-4208-bee4-33e0840f7931" providerId="ADAL" clId="{A67D659E-A437-46FA-BDB9-E05ADA6F40E7}" dt="2024-02-19T07:10:08.582" v="8" actId="47"/>
        <pc:sldMkLst>
          <pc:docMk/>
          <pc:sldMk cId="378906456" sldId="384"/>
        </pc:sldMkLst>
      </pc:sldChg>
      <pc:sldChg chg="del">
        <pc:chgData name="Chris Klug" userId="6fd0fc52-eb5d-4208-bee4-33e0840f7931" providerId="ADAL" clId="{A67D659E-A437-46FA-BDB9-E05ADA6F40E7}" dt="2024-02-19T07:10:08.582" v="8" actId="47"/>
        <pc:sldMkLst>
          <pc:docMk/>
          <pc:sldMk cId="2589429860" sldId="385"/>
        </pc:sldMkLst>
      </pc:sldChg>
      <pc:sldChg chg="del">
        <pc:chgData name="Chris Klug" userId="6fd0fc52-eb5d-4208-bee4-33e0840f7931" providerId="ADAL" clId="{A67D659E-A437-46FA-BDB9-E05ADA6F40E7}" dt="2024-02-19T07:10:08.582" v="8" actId="47"/>
        <pc:sldMkLst>
          <pc:docMk/>
          <pc:sldMk cId="1448251694" sldId="386"/>
        </pc:sldMkLst>
      </pc:sldChg>
      <pc:sldChg chg="del">
        <pc:chgData name="Chris Klug" userId="6fd0fc52-eb5d-4208-bee4-33e0840f7931" providerId="ADAL" clId="{A67D659E-A437-46FA-BDB9-E05ADA6F40E7}" dt="2024-02-19T07:10:08.582" v="8" actId="47"/>
        <pc:sldMkLst>
          <pc:docMk/>
          <pc:sldMk cId="2628092607" sldId="387"/>
        </pc:sldMkLst>
      </pc:sldChg>
      <pc:sldChg chg="del">
        <pc:chgData name="Chris Klug" userId="6fd0fc52-eb5d-4208-bee4-33e0840f7931" providerId="ADAL" clId="{A67D659E-A437-46FA-BDB9-E05ADA6F40E7}" dt="2024-02-19T07:10:08.582" v="8" actId="47"/>
        <pc:sldMkLst>
          <pc:docMk/>
          <pc:sldMk cId="2433844639" sldId="388"/>
        </pc:sldMkLst>
      </pc:sldChg>
      <pc:sldChg chg="del">
        <pc:chgData name="Chris Klug" userId="6fd0fc52-eb5d-4208-bee4-33e0840f7931" providerId="ADAL" clId="{A67D659E-A437-46FA-BDB9-E05ADA6F40E7}" dt="2024-02-19T07:10:08.582" v="8" actId="47"/>
        <pc:sldMkLst>
          <pc:docMk/>
          <pc:sldMk cId="1989895104" sldId="389"/>
        </pc:sldMkLst>
      </pc:sldChg>
      <pc:sldChg chg="del">
        <pc:chgData name="Chris Klug" userId="6fd0fc52-eb5d-4208-bee4-33e0840f7931" providerId="ADAL" clId="{A67D659E-A437-46FA-BDB9-E05ADA6F40E7}" dt="2024-02-19T07:10:08.582" v="8" actId="47"/>
        <pc:sldMkLst>
          <pc:docMk/>
          <pc:sldMk cId="1081430959" sldId="394"/>
        </pc:sldMkLst>
      </pc:sldChg>
      <pc:sldChg chg="del">
        <pc:chgData name="Chris Klug" userId="6fd0fc52-eb5d-4208-bee4-33e0840f7931" providerId="ADAL" clId="{A67D659E-A437-46FA-BDB9-E05ADA6F40E7}" dt="2024-02-19T07:10:08.582" v="8" actId="47"/>
        <pc:sldMkLst>
          <pc:docMk/>
          <pc:sldMk cId="3117113051" sldId="395"/>
        </pc:sldMkLst>
      </pc:sldChg>
      <pc:sldChg chg="del">
        <pc:chgData name="Chris Klug" userId="6fd0fc52-eb5d-4208-bee4-33e0840f7931" providerId="ADAL" clId="{A67D659E-A437-46FA-BDB9-E05ADA6F40E7}" dt="2024-02-19T07:10:08.582" v="8" actId="47"/>
        <pc:sldMkLst>
          <pc:docMk/>
          <pc:sldMk cId="1142029860" sldId="396"/>
        </pc:sldMkLst>
      </pc:sldChg>
      <pc:sldChg chg="del">
        <pc:chgData name="Chris Klug" userId="6fd0fc52-eb5d-4208-bee4-33e0840f7931" providerId="ADAL" clId="{A67D659E-A437-46FA-BDB9-E05ADA6F40E7}" dt="2024-02-19T07:10:08.582" v="8" actId="47"/>
        <pc:sldMkLst>
          <pc:docMk/>
          <pc:sldMk cId="2819480631" sldId="398"/>
        </pc:sldMkLst>
      </pc:sldChg>
      <pc:sldChg chg="del">
        <pc:chgData name="Chris Klug" userId="6fd0fc52-eb5d-4208-bee4-33e0840f7931" providerId="ADAL" clId="{A67D659E-A437-46FA-BDB9-E05ADA6F40E7}" dt="2024-02-19T07:10:08.582" v="8" actId="47"/>
        <pc:sldMkLst>
          <pc:docMk/>
          <pc:sldMk cId="498572812" sldId="399"/>
        </pc:sldMkLst>
      </pc:sldChg>
      <pc:sldChg chg="del">
        <pc:chgData name="Chris Klug" userId="6fd0fc52-eb5d-4208-bee4-33e0840f7931" providerId="ADAL" clId="{A67D659E-A437-46FA-BDB9-E05ADA6F40E7}" dt="2024-02-19T07:10:08.582" v="8" actId="47"/>
        <pc:sldMkLst>
          <pc:docMk/>
          <pc:sldMk cId="1110284086" sldId="400"/>
        </pc:sldMkLst>
      </pc:sldChg>
      <pc:sldChg chg="del">
        <pc:chgData name="Chris Klug" userId="6fd0fc52-eb5d-4208-bee4-33e0840f7931" providerId="ADAL" clId="{A67D659E-A437-46FA-BDB9-E05ADA6F40E7}" dt="2024-02-19T07:10:08.582" v="8" actId="47"/>
        <pc:sldMkLst>
          <pc:docMk/>
          <pc:sldMk cId="2225495227" sldId="401"/>
        </pc:sldMkLst>
      </pc:sldChg>
      <pc:sldChg chg="del">
        <pc:chgData name="Chris Klug" userId="6fd0fc52-eb5d-4208-bee4-33e0840f7931" providerId="ADAL" clId="{A67D659E-A437-46FA-BDB9-E05ADA6F40E7}" dt="2024-02-19T07:10:08.582" v="8" actId="47"/>
        <pc:sldMkLst>
          <pc:docMk/>
          <pc:sldMk cId="2240819837" sldId="403"/>
        </pc:sldMkLst>
      </pc:sldChg>
      <pc:sldChg chg="del">
        <pc:chgData name="Chris Klug" userId="6fd0fc52-eb5d-4208-bee4-33e0840f7931" providerId="ADAL" clId="{A67D659E-A437-46FA-BDB9-E05ADA6F40E7}" dt="2024-02-19T07:10:08.582" v="8" actId="47"/>
        <pc:sldMkLst>
          <pc:docMk/>
          <pc:sldMk cId="1324229565" sldId="406"/>
        </pc:sldMkLst>
      </pc:sldChg>
      <pc:sldChg chg="del">
        <pc:chgData name="Chris Klug" userId="6fd0fc52-eb5d-4208-bee4-33e0840f7931" providerId="ADAL" clId="{A67D659E-A437-46FA-BDB9-E05ADA6F40E7}" dt="2024-02-19T07:10:08.582" v="8" actId="47"/>
        <pc:sldMkLst>
          <pc:docMk/>
          <pc:sldMk cId="4241533248" sldId="408"/>
        </pc:sldMkLst>
      </pc:sldChg>
      <pc:sldChg chg="del">
        <pc:chgData name="Chris Klug" userId="6fd0fc52-eb5d-4208-bee4-33e0840f7931" providerId="ADAL" clId="{A67D659E-A437-46FA-BDB9-E05ADA6F40E7}" dt="2024-02-19T07:10:08.582" v="8" actId="47"/>
        <pc:sldMkLst>
          <pc:docMk/>
          <pc:sldMk cId="446208781" sldId="409"/>
        </pc:sldMkLst>
      </pc:sldChg>
      <pc:sldChg chg="del">
        <pc:chgData name="Chris Klug" userId="6fd0fc52-eb5d-4208-bee4-33e0840f7931" providerId="ADAL" clId="{A67D659E-A437-46FA-BDB9-E05ADA6F40E7}" dt="2024-02-19T07:10:08.582" v="8" actId="47"/>
        <pc:sldMkLst>
          <pc:docMk/>
          <pc:sldMk cId="2554098878" sldId="410"/>
        </pc:sldMkLst>
      </pc:sldChg>
      <pc:sldChg chg="del">
        <pc:chgData name="Chris Klug" userId="6fd0fc52-eb5d-4208-bee4-33e0840f7931" providerId="ADAL" clId="{A67D659E-A437-46FA-BDB9-E05ADA6F40E7}" dt="2024-02-19T07:10:08.582" v="8" actId="47"/>
        <pc:sldMkLst>
          <pc:docMk/>
          <pc:sldMk cId="1061475750" sldId="411"/>
        </pc:sldMkLst>
      </pc:sldChg>
      <pc:sldChg chg="del">
        <pc:chgData name="Chris Klug" userId="6fd0fc52-eb5d-4208-bee4-33e0840f7931" providerId="ADAL" clId="{A67D659E-A437-46FA-BDB9-E05ADA6F40E7}" dt="2024-02-19T07:10:08.582" v="8" actId="47"/>
        <pc:sldMkLst>
          <pc:docMk/>
          <pc:sldMk cId="3264109456" sldId="412"/>
        </pc:sldMkLst>
      </pc:sldChg>
      <pc:sldChg chg="del">
        <pc:chgData name="Chris Klug" userId="6fd0fc52-eb5d-4208-bee4-33e0840f7931" providerId="ADAL" clId="{A67D659E-A437-46FA-BDB9-E05ADA6F40E7}" dt="2024-02-19T07:10:08.582" v="8" actId="47"/>
        <pc:sldMkLst>
          <pc:docMk/>
          <pc:sldMk cId="890321547" sldId="413"/>
        </pc:sldMkLst>
      </pc:sldChg>
      <pc:sldChg chg="del">
        <pc:chgData name="Chris Klug" userId="6fd0fc52-eb5d-4208-bee4-33e0840f7931" providerId="ADAL" clId="{A67D659E-A437-46FA-BDB9-E05ADA6F40E7}" dt="2024-02-19T07:10:08.582" v="8" actId="47"/>
        <pc:sldMkLst>
          <pc:docMk/>
          <pc:sldMk cId="2100840529" sldId="414"/>
        </pc:sldMkLst>
      </pc:sldChg>
      <pc:sldChg chg="del">
        <pc:chgData name="Chris Klug" userId="6fd0fc52-eb5d-4208-bee4-33e0840f7931" providerId="ADAL" clId="{A67D659E-A437-46FA-BDB9-E05ADA6F40E7}" dt="2024-02-19T07:10:08.582" v="8" actId="47"/>
        <pc:sldMkLst>
          <pc:docMk/>
          <pc:sldMk cId="2835038216" sldId="415"/>
        </pc:sldMkLst>
      </pc:sldChg>
      <pc:sldChg chg="del">
        <pc:chgData name="Chris Klug" userId="6fd0fc52-eb5d-4208-bee4-33e0840f7931" providerId="ADAL" clId="{A67D659E-A437-46FA-BDB9-E05ADA6F40E7}" dt="2024-02-19T07:10:08.582" v="8" actId="47"/>
        <pc:sldMkLst>
          <pc:docMk/>
          <pc:sldMk cId="2936613438" sldId="416"/>
        </pc:sldMkLst>
      </pc:sldChg>
      <pc:sldChg chg="del">
        <pc:chgData name="Chris Klug" userId="6fd0fc52-eb5d-4208-bee4-33e0840f7931" providerId="ADAL" clId="{A67D659E-A437-46FA-BDB9-E05ADA6F40E7}" dt="2024-02-19T07:10:08.582" v="8" actId="47"/>
        <pc:sldMkLst>
          <pc:docMk/>
          <pc:sldMk cId="157058786" sldId="417"/>
        </pc:sldMkLst>
      </pc:sldChg>
      <pc:sldChg chg="del">
        <pc:chgData name="Chris Klug" userId="6fd0fc52-eb5d-4208-bee4-33e0840f7931" providerId="ADAL" clId="{A67D659E-A437-46FA-BDB9-E05ADA6F40E7}" dt="2024-02-19T07:10:08.582" v="8" actId="47"/>
        <pc:sldMkLst>
          <pc:docMk/>
          <pc:sldMk cId="383328548" sldId="418"/>
        </pc:sldMkLst>
      </pc:sldChg>
      <pc:sldChg chg="del">
        <pc:chgData name="Chris Klug" userId="6fd0fc52-eb5d-4208-bee4-33e0840f7931" providerId="ADAL" clId="{A67D659E-A437-46FA-BDB9-E05ADA6F40E7}" dt="2024-02-19T07:10:08.582" v="8" actId="47"/>
        <pc:sldMkLst>
          <pc:docMk/>
          <pc:sldMk cId="2427130727" sldId="419"/>
        </pc:sldMkLst>
      </pc:sldChg>
      <pc:sldChg chg="del">
        <pc:chgData name="Chris Klug" userId="6fd0fc52-eb5d-4208-bee4-33e0840f7931" providerId="ADAL" clId="{A67D659E-A437-46FA-BDB9-E05ADA6F40E7}" dt="2024-02-19T07:10:08.582" v="8" actId="47"/>
        <pc:sldMkLst>
          <pc:docMk/>
          <pc:sldMk cId="2429958205" sldId="420"/>
        </pc:sldMkLst>
      </pc:sldChg>
      <pc:sldChg chg="del">
        <pc:chgData name="Chris Klug" userId="6fd0fc52-eb5d-4208-bee4-33e0840f7931" providerId="ADAL" clId="{A67D659E-A437-46FA-BDB9-E05ADA6F40E7}" dt="2024-02-19T07:10:08.582" v="8" actId="47"/>
        <pc:sldMkLst>
          <pc:docMk/>
          <pc:sldMk cId="187255978" sldId="421"/>
        </pc:sldMkLst>
      </pc:sldChg>
      <pc:sldChg chg="del">
        <pc:chgData name="Chris Klug" userId="6fd0fc52-eb5d-4208-bee4-33e0840f7931" providerId="ADAL" clId="{A67D659E-A437-46FA-BDB9-E05ADA6F40E7}" dt="2024-02-19T07:10:08.582" v="8" actId="47"/>
        <pc:sldMkLst>
          <pc:docMk/>
          <pc:sldMk cId="1464834791" sldId="422"/>
        </pc:sldMkLst>
      </pc:sldChg>
      <pc:sldChg chg="del">
        <pc:chgData name="Chris Klug" userId="6fd0fc52-eb5d-4208-bee4-33e0840f7931" providerId="ADAL" clId="{A67D659E-A437-46FA-BDB9-E05ADA6F40E7}" dt="2024-02-19T07:10:08.582" v="8" actId="47"/>
        <pc:sldMkLst>
          <pc:docMk/>
          <pc:sldMk cId="4080566004" sldId="423"/>
        </pc:sldMkLst>
      </pc:sldChg>
      <pc:sldChg chg="del">
        <pc:chgData name="Chris Klug" userId="6fd0fc52-eb5d-4208-bee4-33e0840f7931" providerId="ADAL" clId="{A67D659E-A437-46FA-BDB9-E05ADA6F40E7}" dt="2024-02-19T07:10:08.582" v="8" actId="47"/>
        <pc:sldMkLst>
          <pc:docMk/>
          <pc:sldMk cId="4151978486" sldId="424"/>
        </pc:sldMkLst>
      </pc:sldChg>
      <pc:sldChg chg="del">
        <pc:chgData name="Chris Klug" userId="6fd0fc52-eb5d-4208-bee4-33e0840f7931" providerId="ADAL" clId="{A67D659E-A437-46FA-BDB9-E05ADA6F40E7}" dt="2024-02-19T07:10:08.582" v="8" actId="47"/>
        <pc:sldMkLst>
          <pc:docMk/>
          <pc:sldMk cId="638316824" sldId="425"/>
        </pc:sldMkLst>
      </pc:sldChg>
      <pc:sldChg chg="del">
        <pc:chgData name="Chris Klug" userId="6fd0fc52-eb5d-4208-bee4-33e0840f7931" providerId="ADAL" clId="{A67D659E-A437-46FA-BDB9-E05ADA6F40E7}" dt="2024-02-19T07:10:08.582" v="8" actId="47"/>
        <pc:sldMkLst>
          <pc:docMk/>
          <pc:sldMk cId="1972723146" sldId="427"/>
        </pc:sldMkLst>
      </pc:sldChg>
      <pc:sldChg chg="del">
        <pc:chgData name="Chris Klug" userId="6fd0fc52-eb5d-4208-bee4-33e0840f7931" providerId="ADAL" clId="{A67D659E-A437-46FA-BDB9-E05ADA6F40E7}" dt="2024-02-19T07:10:08.582" v="8" actId="47"/>
        <pc:sldMkLst>
          <pc:docMk/>
          <pc:sldMk cId="1046448244" sldId="428"/>
        </pc:sldMkLst>
      </pc:sldChg>
      <pc:sldChg chg="del">
        <pc:chgData name="Chris Klug" userId="6fd0fc52-eb5d-4208-bee4-33e0840f7931" providerId="ADAL" clId="{A67D659E-A437-46FA-BDB9-E05ADA6F40E7}" dt="2024-02-19T07:10:08.582" v="8" actId="47"/>
        <pc:sldMkLst>
          <pc:docMk/>
          <pc:sldMk cId="3013320344" sldId="429"/>
        </pc:sldMkLst>
      </pc:sldChg>
      <pc:sldChg chg="del">
        <pc:chgData name="Chris Klug" userId="6fd0fc52-eb5d-4208-bee4-33e0840f7931" providerId="ADAL" clId="{A67D659E-A437-46FA-BDB9-E05ADA6F40E7}" dt="2024-02-19T07:10:08.582" v="8" actId="47"/>
        <pc:sldMkLst>
          <pc:docMk/>
          <pc:sldMk cId="1558906433" sldId="430"/>
        </pc:sldMkLst>
      </pc:sldChg>
      <pc:sldChg chg="del">
        <pc:chgData name="Chris Klug" userId="6fd0fc52-eb5d-4208-bee4-33e0840f7931" providerId="ADAL" clId="{A67D659E-A437-46FA-BDB9-E05ADA6F40E7}" dt="2024-02-19T07:10:08.582" v="8" actId="47"/>
        <pc:sldMkLst>
          <pc:docMk/>
          <pc:sldMk cId="1738568257" sldId="431"/>
        </pc:sldMkLst>
      </pc:sldChg>
      <pc:sldChg chg="del">
        <pc:chgData name="Chris Klug" userId="6fd0fc52-eb5d-4208-bee4-33e0840f7931" providerId="ADAL" clId="{A67D659E-A437-46FA-BDB9-E05ADA6F40E7}" dt="2024-02-19T07:10:08.582" v="8" actId="47"/>
        <pc:sldMkLst>
          <pc:docMk/>
          <pc:sldMk cId="2776589687" sldId="432"/>
        </pc:sldMkLst>
      </pc:sldChg>
      <pc:sldChg chg="del">
        <pc:chgData name="Chris Klug" userId="6fd0fc52-eb5d-4208-bee4-33e0840f7931" providerId="ADAL" clId="{A67D659E-A437-46FA-BDB9-E05ADA6F40E7}" dt="2024-02-19T07:10:08.582" v="8" actId="47"/>
        <pc:sldMkLst>
          <pc:docMk/>
          <pc:sldMk cId="1649461862" sldId="434"/>
        </pc:sldMkLst>
      </pc:sldChg>
      <pc:sldChg chg="del">
        <pc:chgData name="Chris Klug" userId="6fd0fc52-eb5d-4208-bee4-33e0840f7931" providerId="ADAL" clId="{A67D659E-A437-46FA-BDB9-E05ADA6F40E7}" dt="2024-02-19T07:10:08.582" v="8" actId="47"/>
        <pc:sldMkLst>
          <pc:docMk/>
          <pc:sldMk cId="3341994590" sldId="436"/>
        </pc:sldMkLst>
      </pc:sldChg>
      <pc:sldChg chg="del">
        <pc:chgData name="Chris Klug" userId="6fd0fc52-eb5d-4208-bee4-33e0840f7931" providerId="ADAL" clId="{A67D659E-A437-46FA-BDB9-E05ADA6F40E7}" dt="2024-02-19T07:10:08.582" v="8" actId="47"/>
        <pc:sldMkLst>
          <pc:docMk/>
          <pc:sldMk cId="981151912" sldId="437"/>
        </pc:sldMkLst>
      </pc:sldChg>
      <pc:sldChg chg="del">
        <pc:chgData name="Chris Klug" userId="6fd0fc52-eb5d-4208-bee4-33e0840f7931" providerId="ADAL" clId="{A67D659E-A437-46FA-BDB9-E05ADA6F40E7}" dt="2024-02-19T07:10:08.582" v="8" actId="47"/>
        <pc:sldMkLst>
          <pc:docMk/>
          <pc:sldMk cId="4132989694" sldId="438"/>
        </pc:sldMkLst>
      </pc:sldChg>
      <pc:sldChg chg="del">
        <pc:chgData name="Chris Klug" userId="6fd0fc52-eb5d-4208-bee4-33e0840f7931" providerId="ADAL" clId="{A67D659E-A437-46FA-BDB9-E05ADA6F40E7}" dt="2024-02-19T07:10:08.582" v="8" actId="47"/>
        <pc:sldMkLst>
          <pc:docMk/>
          <pc:sldMk cId="1680948059" sldId="440"/>
        </pc:sldMkLst>
      </pc:sldChg>
      <pc:sldChg chg="del">
        <pc:chgData name="Chris Klug" userId="6fd0fc52-eb5d-4208-bee4-33e0840f7931" providerId="ADAL" clId="{A67D659E-A437-46FA-BDB9-E05ADA6F40E7}" dt="2024-02-19T07:10:08.582" v="8" actId="47"/>
        <pc:sldMkLst>
          <pc:docMk/>
          <pc:sldMk cId="2662180801" sldId="441"/>
        </pc:sldMkLst>
      </pc:sldChg>
      <pc:sldChg chg="del">
        <pc:chgData name="Chris Klug" userId="6fd0fc52-eb5d-4208-bee4-33e0840f7931" providerId="ADAL" clId="{A67D659E-A437-46FA-BDB9-E05ADA6F40E7}" dt="2024-02-19T07:10:08.582" v="8" actId="47"/>
        <pc:sldMkLst>
          <pc:docMk/>
          <pc:sldMk cId="5410578" sldId="442"/>
        </pc:sldMkLst>
      </pc:sldChg>
      <pc:sldChg chg="del">
        <pc:chgData name="Chris Klug" userId="6fd0fc52-eb5d-4208-bee4-33e0840f7931" providerId="ADAL" clId="{A67D659E-A437-46FA-BDB9-E05ADA6F40E7}" dt="2024-02-19T07:10:08.582" v="8" actId="47"/>
        <pc:sldMkLst>
          <pc:docMk/>
          <pc:sldMk cId="1745352556" sldId="443"/>
        </pc:sldMkLst>
      </pc:sldChg>
      <pc:sldChg chg="del">
        <pc:chgData name="Chris Klug" userId="6fd0fc52-eb5d-4208-bee4-33e0840f7931" providerId="ADAL" clId="{A67D659E-A437-46FA-BDB9-E05ADA6F40E7}" dt="2024-02-19T07:10:08.582" v="8" actId="47"/>
        <pc:sldMkLst>
          <pc:docMk/>
          <pc:sldMk cId="3239619509" sldId="444"/>
        </pc:sldMkLst>
      </pc:sldChg>
      <pc:sldChg chg="del">
        <pc:chgData name="Chris Klug" userId="6fd0fc52-eb5d-4208-bee4-33e0840f7931" providerId="ADAL" clId="{A67D659E-A437-46FA-BDB9-E05ADA6F40E7}" dt="2024-02-19T07:10:08.582" v="8" actId="47"/>
        <pc:sldMkLst>
          <pc:docMk/>
          <pc:sldMk cId="1148121053" sldId="445"/>
        </pc:sldMkLst>
      </pc:sldChg>
      <pc:sldChg chg="del">
        <pc:chgData name="Chris Klug" userId="6fd0fc52-eb5d-4208-bee4-33e0840f7931" providerId="ADAL" clId="{A67D659E-A437-46FA-BDB9-E05ADA6F40E7}" dt="2024-02-19T07:10:08.582" v="8" actId="47"/>
        <pc:sldMkLst>
          <pc:docMk/>
          <pc:sldMk cId="617811387" sldId="446"/>
        </pc:sldMkLst>
      </pc:sldChg>
      <pc:sldChg chg="del">
        <pc:chgData name="Chris Klug" userId="6fd0fc52-eb5d-4208-bee4-33e0840f7931" providerId="ADAL" clId="{A67D659E-A437-46FA-BDB9-E05ADA6F40E7}" dt="2024-02-19T07:10:08.582" v="8" actId="47"/>
        <pc:sldMkLst>
          <pc:docMk/>
          <pc:sldMk cId="1510124607" sldId="447"/>
        </pc:sldMkLst>
      </pc:sldChg>
      <pc:sldChg chg="del">
        <pc:chgData name="Chris Klug" userId="6fd0fc52-eb5d-4208-bee4-33e0840f7931" providerId="ADAL" clId="{A67D659E-A437-46FA-BDB9-E05ADA6F40E7}" dt="2024-02-19T07:10:08.582" v="8" actId="47"/>
        <pc:sldMkLst>
          <pc:docMk/>
          <pc:sldMk cId="2150522621" sldId="448"/>
        </pc:sldMkLst>
      </pc:sldChg>
      <pc:sldChg chg="del">
        <pc:chgData name="Chris Klug" userId="6fd0fc52-eb5d-4208-bee4-33e0840f7931" providerId="ADAL" clId="{A67D659E-A437-46FA-BDB9-E05ADA6F40E7}" dt="2024-02-19T07:10:08.582" v="8" actId="47"/>
        <pc:sldMkLst>
          <pc:docMk/>
          <pc:sldMk cId="932992632" sldId="449"/>
        </pc:sldMkLst>
      </pc:sldChg>
      <pc:sldChg chg="del">
        <pc:chgData name="Chris Klug" userId="6fd0fc52-eb5d-4208-bee4-33e0840f7931" providerId="ADAL" clId="{A67D659E-A437-46FA-BDB9-E05ADA6F40E7}" dt="2024-02-19T07:10:08.582" v="8" actId="47"/>
        <pc:sldMkLst>
          <pc:docMk/>
          <pc:sldMk cId="3873864143" sldId="450"/>
        </pc:sldMkLst>
      </pc:sldChg>
      <pc:sldChg chg="del">
        <pc:chgData name="Chris Klug" userId="6fd0fc52-eb5d-4208-bee4-33e0840f7931" providerId="ADAL" clId="{A67D659E-A437-46FA-BDB9-E05ADA6F40E7}" dt="2024-02-19T07:10:08.582" v="8" actId="47"/>
        <pc:sldMkLst>
          <pc:docMk/>
          <pc:sldMk cId="2425765568" sldId="452"/>
        </pc:sldMkLst>
      </pc:sldChg>
      <pc:sldChg chg="del">
        <pc:chgData name="Chris Klug" userId="6fd0fc52-eb5d-4208-bee4-33e0840f7931" providerId="ADAL" clId="{A67D659E-A437-46FA-BDB9-E05ADA6F40E7}" dt="2024-02-19T07:10:08.582" v="8" actId="47"/>
        <pc:sldMkLst>
          <pc:docMk/>
          <pc:sldMk cId="4193491983" sldId="453"/>
        </pc:sldMkLst>
      </pc:sldChg>
      <pc:sldChg chg="del">
        <pc:chgData name="Chris Klug" userId="6fd0fc52-eb5d-4208-bee4-33e0840f7931" providerId="ADAL" clId="{A67D659E-A437-46FA-BDB9-E05ADA6F40E7}" dt="2024-02-19T07:10:08.582" v="8" actId="47"/>
        <pc:sldMkLst>
          <pc:docMk/>
          <pc:sldMk cId="3575409872" sldId="454"/>
        </pc:sldMkLst>
      </pc:sldChg>
      <pc:sldChg chg="del">
        <pc:chgData name="Chris Klug" userId="6fd0fc52-eb5d-4208-bee4-33e0840f7931" providerId="ADAL" clId="{A67D659E-A437-46FA-BDB9-E05ADA6F40E7}" dt="2024-02-19T07:10:08.582" v="8" actId="47"/>
        <pc:sldMkLst>
          <pc:docMk/>
          <pc:sldMk cId="1618290349" sldId="455"/>
        </pc:sldMkLst>
      </pc:sldChg>
      <pc:sldChg chg="del">
        <pc:chgData name="Chris Klug" userId="6fd0fc52-eb5d-4208-bee4-33e0840f7931" providerId="ADAL" clId="{A67D659E-A437-46FA-BDB9-E05ADA6F40E7}" dt="2024-02-19T07:10:08.582" v="8" actId="47"/>
        <pc:sldMkLst>
          <pc:docMk/>
          <pc:sldMk cId="430478213" sldId="456"/>
        </pc:sldMkLst>
      </pc:sldChg>
      <pc:sldChg chg="del">
        <pc:chgData name="Chris Klug" userId="6fd0fc52-eb5d-4208-bee4-33e0840f7931" providerId="ADAL" clId="{A67D659E-A437-46FA-BDB9-E05ADA6F40E7}" dt="2024-02-19T07:10:08.582" v="8" actId="47"/>
        <pc:sldMkLst>
          <pc:docMk/>
          <pc:sldMk cId="944765087" sldId="457"/>
        </pc:sldMkLst>
      </pc:sldChg>
      <pc:sldChg chg="del">
        <pc:chgData name="Chris Klug" userId="6fd0fc52-eb5d-4208-bee4-33e0840f7931" providerId="ADAL" clId="{A67D659E-A437-46FA-BDB9-E05ADA6F40E7}" dt="2024-02-19T07:10:08.582" v="8" actId="47"/>
        <pc:sldMkLst>
          <pc:docMk/>
          <pc:sldMk cId="1622785673" sldId="458"/>
        </pc:sldMkLst>
      </pc:sldChg>
      <pc:sldChg chg="del">
        <pc:chgData name="Chris Klug" userId="6fd0fc52-eb5d-4208-bee4-33e0840f7931" providerId="ADAL" clId="{A67D659E-A437-46FA-BDB9-E05ADA6F40E7}" dt="2024-02-19T07:10:08.582" v="8" actId="47"/>
        <pc:sldMkLst>
          <pc:docMk/>
          <pc:sldMk cId="67381657" sldId="459"/>
        </pc:sldMkLst>
      </pc:sldChg>
      <pc:sldChg chg="del">
        <pc:chgData name="Chris Klug" userId="6fd0fc52-eb5d-4208-bee4-33e0840f7931" providerId="ADAL" clId="{A67D659E-A437-46FA-BDB9-E05ADA6F40E7}" dt="2024-02-19T07:10:08.582" v="8" actId="47"/>
        <pc:sldMkLst>
          <pc:docMk/>
          <pc:sldMk cId="3932834468" sldId="460"/>
        </pc:sldMkLst>
      </pc:sldChg>
      <pc:sldChg chg="del">
        <pc:chgData name="Chris Klug" userId="6fd0fc52-eb5d-4208-bee4-33e0840f7931" providerId="ADAL" clId="{A67D659E-A437-46FA-BDB9-E05ADA6F40E7}" dt="2024-02-19T07:10:08.582" v="8" actId="47"/>
        <pc:sldMkLst>
          <pc:docMk/>
          <pc:sldMk cId="1737717183" sldId="461"/>
        </pc:sldMkLst>
      </pc:sldChg>
      <pc:sldChg chg="del">
        <pc:chgData name="Chris Klug" userId="6fd0fc52-eb5d-4208-bee4-33e0840f7931" providerId="ADAL" clId="{A67D659E-A437-46FA-BDB9-E05ADA6F40E7}" dt="2024-02-19T07:10:08.582" v="8" actId="47"/>
        <pc:sldMkLst>
          <pc:docMk/>
          <pc:sldMk cId="4082482457" sldId="462"/>
        </pc:sldMkLst>
      </pc:sldChg>
      <pc:sldChg chg="del">
        <pc:chgData name="Chris Klug" userId="6fd0fc52-eb5d-4208-bee4-33e0840f7931" providerId="ADAL" clId="{A67D659E-A437-46FA-BDB9-E05ADA6F40E7}" dt="2024-02-19T07:10:08.582" v="8" actId="47"/>
        <pc:sldMkLst>
          <pc:docMk/>
          <pc:sldMk cId="240774521" sldId="463"/>
        </pc:sldMkLst>
      </pc:sldChg>
      <pc:sldChg chg="del">
        <pc:chgData name="Chris Klug" userId="6fd0fc52-eb5d-4208-bee4-33e0840f7931" providerId="ADAL" clId="{A67D659E-A437-46FA-BDB9-E05ADA6F40E7}" dt="2024-02-19T07:10:08.582" v="8" actId="47"/>
        <pc:sldMkLst>
          <pc:docMk/>
          <pc:sldMk cId="3764226188" sldId="464"/>
        </pc:sldMkLst>
      </pc:sldChg>
      <pc:sldChg chg="del">
        <pc:chgData name="Chris Klug" userId="6fd0fc52-eb5d-4208-bee4-33e0840f7931" providerId="ADAL" clId="{A67D659E-A437-46FA-BDB9-E05ADA6F40E7}" dt="2024-02-19T07:10:08.582" v="8" actId="47"/>
        <pc:sldMkLst>
          <pc:docMk/>
          <pc:sldMk cId="1305194182" sldId="465"/>
        </pc:sldMkLst>
      </pc:sldChg>
      <pc:sldChg chg="del">
        <pc:chgData name="Chris Klug" userId="6fd0fc52-eb5d-4208-bee4-33e0840f7931" providerId="ADAL" clId="{A67D659E-A437-46FA-BDB9-E05ADA6F40E7}" dt="2024-02-19T07:10:08.582" v="8" actId="47"/>
        <pc:sldMkLst>
          <pc:docMk/>
          <pc:sldMk cId="3720653192" sldId="466"/>
        </pc:sldMkLst>
      </pc:sldChg>
      <pc:sldChg chg="del">
        <pc:chgData name="Chris Klug" userId="6fd0fc52-eb5d-4208-bee4-33e0840f7931" providerId="ADAL" clId="{A67D659E-A437-46FA-BDB9-E05ADA6F40E7}" dt="2024-02-19T07:10:08.582" v="8" actId="47"/>
        <pc:sldMkLst>
          <pc:docMk/>
          <pc:sldMk cId="2507413018" sldId="467"/>
        </pc:sldMkLst>
      </pc:sldChg>
      <pc:sldChg chg="del">
        <pc:chgData name="Chris Klug" userId="6fd0fc52-eb5d-4208-bee4-33e0840f7931" providerId="ADAL" clId="{A67D659E-A437-46FA-BDB9-E05ADA6F40E7}" dt="2024-02-19T07:10:08.582" v="8" actId="47"/>
        <pc:sldMkLst>
          <pc:docMk/>
          <pc:sldMk cId="2763987922" sldId="468"/>
        </pc:sldMkLst>
      </pc:sldChg>
      <pc:sldChg chg="del">
        <pc:chgData name="Chris Klug" userId="6fd0fc52-eb5d-4208-bee4-33e0840f7931" providerId="ADAL" clId="{A67D659E-A437-46FA-BDB9-E05ADA6F40E7}" dt="2024-02-19T07:10:08.582" v="8" actId="47"/>
        <pc:sldMkLst>
          <pc:docMk/>
          <pc:sldMk cId="2004609972" sldId="469"/>
        </pc:sldMkLst>
      </pc:sldChg>
      <pc:sldChg chg="del">
        <pc:chgData name="Chris Klug" userId="6fd0fc52-eb5d-4208-bee4-33e0840f7931" providerId="ADAL" clId="{A67D659E-A437-46FA-BDB9-E05ADA6F40E7}" dt="2024-02-19T07:10:08.582" v="8" actId="47"/>
        <pc:sldMkLst>
          <pc:docMk/>
          <pc:sldMk cId="1252177958" sldId="470"/>
        </pc:sldMkLst>
      </pc:sldChg>
      <pc:sldChg chg="del">
        <pc:chgData name="Chris Klug" userId="6fd0fc52-eb5d-4208-bee4-33e0840f7931" providerId="ADAL" clId="{A67D659E-A437-46FA-BDB9-E05ADA6F40E7}" dt="2024-02-19T07:10:08.582" v="8" actId="47"/>
        <pc:sldMkLst>
          <pc:docMk/>
          <pc:sldMk cId="106947937" sldId="471"/>
        </pc:sldMkLst>
      </pc:sldChg>
      <pc:sldChg chg="del">
        <pc:chgData name="Chris Klug" userId="6fd0fc52-eb5d-4208-bee4-33e0840f7931" providerId="ADAL" clId="{A67D659E-A437-46FA-BDB9-E05ADA6F40E7}" dt="2024-02-19T07:10:08.582" v="8" actId="47"/>
        <pc:sldMkLst>
          <pc:docMk/>
          <pc:sldMk cId="1309511922" sldId="472"/>
        </pc:sldMkLst>
      </pc:sldChg>
      <pc:sldChg chg="del">
        <pc:chgData name="Chris Klug" userId="6fd0fc52-eb5d-4208-bee4-33e0840f7931" providerId="ADAL" clId="{A67D659E-A437-46FA-BDB9-E05ADA6F40E7}" dt="2024-02-19T07:10:08.582" v="8" actId="47"/>
        <pc:sldMkLst>
          <pc:docMk/>
          <pc:sldMk cId="2339274979" sldId="473"/>
        </pc:sldMkLst>
      </pc:sldChg>
      <pc:sldChg chg="del">
        <pc:chgData name="Chris Klug" userId="6fd0fc52-eb5d-4208-bee4-33e0840f7931" providerId="ADAL" clId="{A67D659E-A437-46FA-BDB9-E05ADA6F40E7}" dt="2024-02-19T07:10:08.582" v="8" actId="47"/>
        <pc:sldMkLst>
          <pc:docMk/>
          <pc:sldMk cId="1867191260" sldId="474"/>
        </pc:sldMkLst>
      </pc:sldChg>
      <pc:sldChg chg="del">
        <pc:chgData name="Chris Klug" userId="6fd0fc52-eb5d-4208-bee4-33e0840f7931" providerId="ADAL" clId="{A67D659E-A437-46FA-BDB9-E05ADA6F40E7}" dt="2024-02-19T07:10:08.582" v="8" actId="47"/>
        <pc:sldMkLst>
          <pc:docMk/>
          <pc:sldMk cId="365318675" sldId="475"/>
        </pc:sldMkLst>
      </pc:sldChg>
      <pc:sldChg chg="del">
        <pc:chgData name="Chris Klug" userId="6fd0fc52-eb5d-4208-bee4-33e0840f7931" providerId="ADAL" clId="{A67D659E-A437-46FA-BDB9-E05ADA6F40E7}" dt="2024-02-19T07:10:08.582" v="8" actId="47"/>
        <pc:sldMkLst>
          <pc:docMk/>
          <pc:sldMk cId="3670208349" sldId="476"/>
        </pc:sldMkLst>
      </pc:sldChg>
      <pc:sldChg chg="del">
        <pc:chgData name="Chris Klug" userId="6fd0fc52-eb5d-4208-bee4-33e0840f7931" providerId="ADAL" clId="{A67D659E-A437-46FA-BDB9-E05ADA6F40E7}" dt="2024-02-19T07:10:08.582" v="8" actId="47"/>
        <pc:sldMkLst>
          <pc:docMk/>
          <pc:sldMk cId="1039954461" sldId="477"/>
        </pc:sldMkLst>
      </pc:sldChg>
      <pc:sldChg chg="del">
        <pc:chgData name="Chris Klug" userId="6fd0fc52-eb5d-4208-bee4-33e0840f7931" providerId="ADAL" clId="{A67D659E-A437-46FA-BDB9-E05ADA6F40E7}" dt="2024-02-19T07:10:08.582" v="8" actId="47"/>
        <pc:sldMkLst>
          <pc:docMk/>
          <pc:sldMk cId="312037002" sldId="478"/>
        </pc:sldMkLst>
      </pc:sldChg>
      <pc:sldChg chg="del">
        <pc:chgData name="Chris Klug" userId="6fd0fc52-eb5d-4208-bee4-33e0840f7931" providerId="ADAL" clId="{A67D659E-A437-46FA-BDB9-E05ADA6F40E7}" dt="2024-02-19T07:10:08.582" v="8" actId="47"/>
        <pc:sldMkLst>
          <pc:docMk/>
          <pc:sldMk cId="3660051953" sldId="479"/>
        </pc:sldMkLst>
      </pc:sldChg>
      <pc:sldChg chg="del">
        <pc:chgData name="Chris Klug" userId="6fd0fc52-eb5d-4208-bee4-33e0840f7931" providerId="ADAL" clId="{A67D659E-A437-46FA-BDB9-E05ADA6F40E7}" dt="2024-02-19T07:10:08.582" v="8" actId="47"/>
        <pc:sldMkLst>
          <pc:docMk/>
          <pc:sldMk cId="908095773" sldId="481"/>
        </pc:sldMkLst>
      </pc:sldChg>
      <pc:sldChg chg="del">
        <pc:chgData name="Chris Klug" userId="6fd0fc52-eb5d-4208-bee4-33e0840f7931" providerId="ADAL" clId="{A67D659E-A437-46FA-BDB9-E05ADA6F40E7}" dt="2024-02-19T07:10:08.582" v="8" actId="47"/>
        <pc:sldMkLst>
          <pc:docMk/>
          <pc:sldMk cId="2491130545" sldId="482"/>
        </pc:sldMkLst>
      </pc:sldChg>
      <pc:sldChg chg="del">
        <pc:chgData name="Chris Klug" userId="6fd0fc52-eb5d-4208-bee4-33e0840f7931" providerId="ADAL" clId="{A67D659E-A437-46FA-BDB9-E05ADA6F40E7}" dt="2024-02-19T07:10:08.582" v="8" actId="47"/>
        <pc:sldMkLst>
          <pc:docMk/>
          <pc:sldMk cId="278173716" sldId="483"/>
        </pc:sldMkLst>
      </pc:sldChg>
      <pc:sldChg chg="del">
        <pc:chgData name="Chris Klug" userId="6fd0fc52-eb5d-4208-bee4-33e0840f7931" providerId="ADAL" clId="{A67D659E-A437-46FA-BDB9-E05ADA6F40E7}" dt="2024-02-19T07:10:08.582" v="8" actId="47"/>
        <pc:sldMkLst>
          <pc:docMk/>
          <pc:sldMk cId="2659208671" sldId="484"/>
        </pc:sldMkLst>
      </pc:sldChg>
      <pc:sldChg chg="del">
        <pc:chgData name="Chris Klug" userId="6fd0fc52-eb5d-4208-bee4-33e0840f7931" providerId="ADAL" clId="{A67D659E-A437-46FA-BDB9-E05ADA6F40E7}" dt="2024-02-19T07:10:08.582" v="8" actId="47"/>
        <pc:sldMkLst>
          <pc:docMk/>
          <pc:sldMk cId="1507715138" sldId="485"/>
        </pc:sldMkLst>
      </pc:sldChg>
      <pc:sldChg chg="del">
        <pc:chgData name="Chris Klug" userId="6fd0fc52-eb5d-4208-bee4-33e0840f7931" providerId="ADAL" clId="{A67D659E-A437-46FA-BDB9-E05ADA6F40E7}" dt="2024-02-19T07:10:08.582" v="8" actId="47"/>
        <pc:sldMkLst>
          <pc:docMk/>
          <pc:sldMk cId="324971717" sldId="486"/>
        </pc:sldMkLst>
      </pc:sldChg>
      <pc:sldChg chg="del">
        <pc:chgData name="Chris Klug" userId="6fd0fc52-eb5d-4208-bee4-33e0840f7931" providerId="ADAL" clId="{A67D659E-A437-46FA-BDB9-E05ADA6F40E7}" dt="2024-02-19T07:10:08.582" v="8" actId="47"/>
        <pc:sldMkLst>
          <pc:docMk/>
          <pc:sldMk cId="1679985348" sldId="487"/>
        </pc:sldMkLst>
      </pc:sldChg>
      <pc:sldChg chg="del">
        <pc:chgData name="Chris Klug" userId="6fd0fc52-eb5d-4208-bee4-33e0840f7931" providerId="ADAL" clId="{A67D659E-A437-46FA-BDB9-E05ADA6F40E7}" dt="2024-02-19T07:10:08.582" v="8" actId="47"/>
        <pc:sldMkLst>
          <pc:docMk/>
          <pc:sldMk cId="1690156659" sldId="488"/>
        </pc:sldMkLst>
      </pc:sldChg>
      <pc:sldChg chg="del">
        <pc:chgData name="Chris Klug" userId="6fd0fc52-eb5d-4208-bee4-33e0840f7931" providerId="ADAL" clId="{A67D659E-A437-46FA-BDB9-E05ADA6F40E7}" dt="2024-02-19T07:10:08.582" v="8" actId="47"/>
        <pc:sldMkLst>
          <pc:docMk/>
          <pc:sldMk cId="3968086098" sldId="489"/>
        </pc:sldMkLst>
      </pc:sldChg>
      <pc:sldChg chg="del">
        <pc:chgData name="Chris Klug" userId="6fd0fc52-eb5d-4208-bee4-33e0840f7931" providerId="ADAL" clId="{A67D659E-A437-46FA-BDB9-E05ADA6F40E7}" dt="2024-02-19T07:10:08.582" v="8" actId="47"/>
        <pc:sldMkLst>
          <pc:docMk/>
          <pc:sldMk cId="96071368" sldId="490"/>
        </pc:sldMkLst>
      </pc:sldChg>
      <pc:sldChg chg="del">
        <pc:chgData name="Chris Klug" userId="6fd0fc52-eb5d-4208-bee4-33e0840f7931" providerId="ADAL" clId="{A67D659E-A437-46FA-BDB9-E05ADA6F40E7}" dt="2024-02-19T07:10:08.582" v="8" actId="47"/>
        <pc:sldMkLst>
          <pc:docMk/>
          <pc:sldMk cId="957732160" sldId="491"/>
        </pc:sldMkLst>
      </pc:sldChg>
      <pc:sldChg chg="del">
        <pc:chgData name="Chris Klug" userId="6fd0fc52-eb5d-4208-bee4-33e0840f7931" providerId="ADAL" clId="{A67D659E-A437-46FA-BDB9-E05ADA6F40E7}" dt="2024-02-19T07:10:08.582" v="8" actId="47"/>
        <pc:sldMkLst>
          <pc:docMk/>
          <pc:sldMk cId="3836524695" sldId="492"/>
        </pc:sldMkLst>
      </pc:sldChg>
      <pc:sldChg chg="del">
        <pc:chgData name="Chris Klug" userId="6fd0fc52-eb5d-4208-bee4-33e0840f7931" providerId="ADAL" clId="{A67D659E-A437-46FA-BDB9-E05ADA6F40E7}" dt="2024-02-19T07:10:08.582" v="8" actId="47"/>
        <pc:sldMkLst>
          <pc:docMk/>
          <pc:sldMk cId="4140783780" sldId="493"/>
        </pc:sldMkLst>
      </pc:sldChg>
      <pc:sldChg chg="del">
        <pc:chgData name="Chris Klug" userId="6fd0fc52-eb5d-4208-bee4-33e0840f7931" providerId="ADAL" clId="{A67D659E-A437-46FA-BDB9-E05ADA6F40E7}" dt="2024-02-19T07:10:08.582" v="8" actId="47"/>
        <pc:sldMkLst>
          <pc:docMk/>
          <pc:sldMk cId="2832290006" sldId="494"/>
        </pc:sldMkLst>
      </pc:sldChg>
      <pc:sldChg chg="del">
        <pc:chgData name="Chris Klug" userId="6fd0fc52-eb5d-4208-bee4-33e0840f7931" providerId="ADAL" clId="{A67D659E-A437-46FA-BDB9-E05ADA6F40E7}" dt="2024-02-19T07:10:08.582" v="8" actId="47"/>
        <pc:sldMkLst>
          <pc:docMk/>
          <pc:sldMk cId="1350770061" sldId="495"/>
        </pc:sldMkLst>
      </pc:sldChg>
      <pc:sldChg chg="del">
        <pc:chgData name="Chris Klug" userId="6fd0fc52-eb5d-4208-bee4-33e0840f7931" providerId="ADAL" clId="{A67D659E-A437-46FA-BDB9-E05ADA6F40E7}" dt="2024-02-19T07:10:08.582" v="8" actId="47"/>
        <pc:sldMkLst>
          <pc:docMk/>
          <pc:sldMk cId="320966067" sldId="496"/>
        </pc:sldMkLst>
      </pc:sldChg>
      <pc:sldChg chg="del">
        <pc:chgData name="Chris Klug" userId="6fd0fc52-eb5d-4208-bee4-33e0840f7931" providerId="ADAL" clId="{A67D659E-A437-46FA-BDB9-E05ADA6F40E7}" dt="2024-02-19T07:10:08.582" v="8" actId="47"/>
        <pc:sldMkLst>
          <pc:docMk/>
          <pc:sldMk cId="4254765176" sldId="497"/>
        </pc:sldMkLst>
      </pc:sldChg>
      <pc:sldChg chg="del">
        <pc:chgData name="Chris Klug" userId="6fd0fc52-eb5d-4208-bee4-33e0840f7931" providerId="ADAL" clId="{A67D659E-A437-46FA-BDB9-E05ADA6F40E7}" dt="2024-02-19T07:10:08.582" v="8" actId="47"/>
        <pc:sldMkLst>
          <pc:docMk/>
          <pc:sldMk cId="4222103158" sldId="498"/>
        </pc:sldMkLst>
      </pc:sldChg>
      <pc:sldChg chg="del">
        <pc:chgData name="Chris Klug" userId="6fd0fc52-eb5d-4208-bee4-33e0840f7931" providerId="ADAL" clId="{A67D659E-A437-46FA-BDB9-E05ADA6F40E7}" dt="2024-02-19T07:10:08.582" v="8" actId="47"/>
        <pc:sldMkLst>
          <pc:docMk/>
          <pc:sldMk cId="4147976134" sldId="499"/>
        </pc:sldMkLst>
      </pc:sldChg>
      <pc:sldChg chg="del">
        <pc:chgData name="Chris Klug" userId="6fd0fc52-eb5d-4208-bee4-33e0840f7931" providerId="ADAL" clId="{A67D659E-A437-46FA-BDB9-E05ADA6F40E7}" dt="2024-02-19T07:10:08.582" v="8" actId="47"/>
        <pc:sldMkLst>
          <pc:docMk/>
          <pc:sldMk cId="2964226218" sldId="500"/>
        </pc:sldMkLst>
      </pc:sldChg>
      <pc:sldMasterChg chg="modSldLayout">
        <pc:chgData name="Chris Klug" userId="6fd0fc52-eb5d-4208-bee4-33e0840f7931" providerId="ADAL" clId="{A67D659E-A437-46FA-BDB9-E05ADA6F40E7}" dt="2024-02-19T07:20:57.045" v="33" actId="242"/>
        <pc:sldMasterMkLst>
          <pc:docMk/>
          <pc:sldMasterMk cId="2642903370" sldId="2147483682"/>
        </pc:sldMasterMkLst>
        <pc:sldLayoutChg chg="modSp mod">
          <pc:chgData name="Chris Klug" userId="6fd0fc52-eb5d-4208-bee4-33e0840f7931" providerId="ADAL" clId="{A67D659E-A437-46FA-BDB9-E05ADA6F40E7}" dt="2024-02-19T07:20:57.045" v="33" actId="242"/>
          <pc:sldLayoutMkLst>
            <pc:docMk/>
            <pc:sldMasterMk cId="2642903370" sldId="2147483682"/>
            <pc:sldLayoutMk cId="3353165556" sldId="2147483703"/>
          </pc:sldLayoutMkLst>
          <pc:spChg chg="mod">
            <ac:chgData name="Chris Klug" userId="6fd0fc52-eb5d-4208-bee4-33e0840f7931" providerId="ADAL" clId="{A67D659E-A437-46FA-BDB9-E05ADA6F40E7}" dt="2024-02-19T07:20:57.045" v="33" actId="242"/>
            <ac:spMkLst>
              <pc:docMk/>
              <pc:sldMasterMk cId="2642903370" sldId="2147483682"/>
              <pc:sldLayoutMk cId="3353165556" sldId="2147483703"/>
              <ac:spMk id="2"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dgm:spPr/>
      <dgm:t>
        <a:bodyPr/>
        <a:lstStyle/>
        <a:p>
          <a:r>
            <a:rPr lang="en-US" dirty="0"/>
            <a:t> </a:t>
          </a:r>
        </a:p>
      </dgm:t>
    </dgm:pt>
    <dgm:pt modelId="{05EAE6AE-04F5-4FE7-96C4-F1B5B42F2DF6}" type="parTrans" cxnId="{05ABCCAA-546A-4347-9BED-9F912B415CE5}">
      <dgm:prSet/>
      <dgm:spPr/>
      <dgm:t>
        <a:bodyPr/>
        <a:lstStyle/>
        <a:p>
          <a:endParaRPr lang="en-US"/>
        </a:p>
      </dgm:t>
    </dgm:pt>
    <dgm:pt modelId="{61DD8EF1-66FE-4F94-8464-4A55715DEB84}" type="sibTrans" cxnId="{05ABCCAA-546A-4347-9BED-9F912B415CE5}">
      <dgm:prSet/>
      <dgm:spPr/>
      <dgm:t>
        <a:bodyPr/>
        <a:lstStyle/>
        <a:p>
          <a:endParaRPr lang="en-US"/>
        </a:p>
      </dgm:t>
    </dgm:pt>
    <dgm:pt modelId="{B2AAC4E9-133D-472B-9FA6-55006DDBE022}">
      <dgm:prSet phldrT="[Text]"/>
      <dgm:spPr/>
      <dgm:t>
        <a:bodyPr/>
        <a:lstStyle/>
        <a:p>
          <a:r>
            <a:rPr lang="en-US" dirty="0"/>
            <a:t> </a:t>
          </a:r>
        </a:p>
      </dgm:t>
    </dgm:pt>
    <dgm:pt modelId="{6B04C82D-7122-49C9-AD4C-102F2F1C2A7E}" type="parTrans" cxnId="{8FDA5A48-C05B-4BB6-B34E-C296F78AB204}">
      <dgm:prSet/>
      <dgm:spPr/>
      <dgm:t>
        <a:bodyPr/>
        <a:lstStyle/>
        <a:p>
          <a:endParaRPr lang="en-US"/>
        </a:p>
      </dgm:t>
    </dgm:pt>
    <dgm:pt modelId="{BD197839-DFD5-4E26-BE5B-F55EE0856A1C}" type="sibTrans" cxnId="{8FDA5A48-C05B-4BB6-B34E-C296F78AB204}">
      <dgm:prSet/>
      <dgm:spPr/>
      <dgm:t>
        <a:bodyPr/>
        <a:lstStyle/>
        <a:p>
          <a:endParaRPr lang="en-US"/>
        </a:p>
      </dgm:t>
    </dgm:pt>
    <dgm:pt modelId="{C5F7BA06-615C-408F-A96D-EEE7046CA25A}">
      <dgm:prSet phldrT="[Text]"/>
      <dgm:spPr/>
      <dgm:t>
        <a:bodyPr/>
        <a:lstStyle/>
        <a:p>
          <a:r>
            <a:rPr lang="en-US" dirty="0"/>
            <a:t> </a:t>
          </a:r>
        </a:p>
      </dgm:t>
    </dgm:pt>
    <dgm:pt modelId="{24593FA2-86D4-4EAB-B501-D37B89D7C646}" type="parTrans" cxnId="{8CDC1BAE-EF41-4AAF-BC9A-F7E3D881AED1}">
      <dgm:prSet/>
      <dgm:spPr/>
      <dgm:t>
        <a:bodyPr/>
        <a:lstStyle/>
        <a:p>
          <a:endParaRPr lang="en-US"/>
        </a:p>
      </dgm:t>
    </dgm:pt>
    <dgm:pt modelId="{D4D68B7B-6EB0-472A-BE23-13997F2390D4}" type="sibTrans" cxnId="{8CDC1BAE-EF41-4AAF-BC9A-F7E3D881AED1}">
      <dgm:prSet/>
      <dgm:spPr/>
      <dgm:t>
        <a:bodyPr/>
        <a:lstStyle/>
        <a:p>
          <a:endParaRPr lang="en-US"/>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custT="1"/>
      <dgm:spPr/>
      <dgm:t>
        <a:bodyPr/>
        <a:lstStyle/>
        <a:p>
          <a:r>
            <a:rPr lang="en-US" sz="3200" dirty="0">
              <a:solidFill>
                <a:schemeClr val="tx2"/>
              </a:solidFill>
            </a:rPr>
            <a:t> </a:t>
          </a:r>
        </a:p>
        <a:p>
          <a:endParaRPr lang="en-US" sz="3200" dirty="0">
            <a:solidFill>
              <a:schemeClr val="tx2"/>
            </a:solidFill>
          </a:endParaRPr>
        </a:p>
        <a:p>
          <a:r>
            <a:rPr lang="en-US" sz="3200" dirty="0">
              <a:solidFill>
                <a:schemeClr val="tx2"/>
              </a:solidFill>
            </a:rPr>
            <a:t>E2E</a:t>
          </a:r>
        </a:p>
      </dgm:t>
    </dgm:pt>
    <dgm:pt modelId="{05EAE6AE-04F5-4FE7-96C4-F1B5B42F2DF6}" type="parTrans" cxnId="{05ABCCAA-546A-4347-9BED-9F912B415CE5}">
      <dgm:prSet/>
      <dgm:spPr/>
      <dgm:t>
        <a:bodyPr/>
        <a:lstStyle/>
        <a:p>
          <a:endParaRPr lang="en-US" sz="1200">
            <a:solidFill>
              <a:schemeClr val="tx2"/>
            </a:solidFill>
          </a:endParaRPr>
        </a:p>
      </dgm:t>
    </dgm:pt>
    <dgm:pt modelId="{61DD8EF1-66FE-4F94-8464-4A55715DEB84}" type="sibTrans" cxnId="{05ABCCAA-546A-4347-9BED-9F912B415CE5}">
      <dgm:prSet/>
      <dgm:spPr/>
      <dgm:t>
        <a:bodyPr/>
        <a:lstStyle/>
        <a:p>
          <a:endParaRPr lang="en-US" sz="1200">
            <a:solidFill>
              <a:schemeClr val="tx2"/>
            </a:solidFill>
          </a:endParaRPr>
        </a:p>
      </dgm:t>
    </dgm:pt>
    <dgm:pt modelId="{B2AAC4E9-133D-472B-9FA6-55006DDBE022}">
      <dgm:prSet phldrT="[Text]" custT="1"/>
      <dgm:spPr/>
      <dgm:t>
        <a:bodyPr/>
        <a:lstStyle/>
        <a:p>
          <a:r>
            <a:rPr lang="en-US" sz="3200" dirty="0">
              <a:solidFill>
                <a:schemeClr val="tx2"/>
              </a:solidFill>
            </a:rPr>
            <a:t> Integration</a:t>
          </a:r>
        </a:p>
      </dgm:t>
    </dgm:pt>
    <dgm:pt modelId="{6B04C82D-7122-49C9-AD4C-102F2F1C2A7E}" type="parTrans" cxnId="{8FDA5A48-C05B-4BB6-B34E-C296F78AB204}">
      <dgm:prSet/>
      <dgm:spPr/>
      <dgm:t>
        <a:bodyPr/>
        <a:lstStyle/>
        <a:p>
          <a:endParaRPr lang="en-US" sz="1200">
            <a:solidFill>
              <a:schemeClr val="tx2"/>
            </a:solidFill>
          </a:endParaRPr>
        </a:p>
      </dgm:t>
    </dgm:pt>
    <dgm:pt modelId="{BD197839-DFD5-4E26-BE5B-F55EE0856A1C}" type="sibTrans" cxnId="{8FDA5A48-C05B-4BB6-B34E-C296F78AB204}">
      <dgm:prSet/>
      <dgm:spPr/>
      <dgm:t>
        <a:bodyPr/>
        <a:lstStyle/>
        <a:p>
          <a:endParaRPr lang="en-US" sz="1200">
            <a:solidFill>
              <a:schemeClr val="tx2"/>
            </a:solidFill>
          </a:endParaRPr>
        </a:p>
      </dgm:t>
    </dgm:pt>
    <dgm:pt modelId="{C5F7BA06-615C-408F-A96D-EEE7046CA25A}">
      <dgm:prSet phldrT="[Text]" custT="1"/>
      <dgm:spPr/>
      <dgm:t>
        <a:bodyPr/>
        <a:lstStyle/>
        <a:p>
          <a:r>
            <a:rPr lang="en-US" sz="3200" dirty="0">
              <a:solidFill>
                <a:schemeClr val="tx2"/>
              </a:solidFill>
            </a:rPr>
            <a:t> Unit</a:t>
          </a:r>
        </a:p>
      </dgm:t>
    </dgm:pt>
    <dgm:pt modelId="{24593FA2-86D4-4EAB-B501-D37B89D7C646}" type="parTrans" cxnId="{8CDC1BAE-EF41-4AAF-BC9A-F7E3D881AED1}">
      <dgm:prSet/>
      <dgm:spPr/>
      <dgm:t>
        <a:bodyPr/>
        <a:lstStyle/>
        <a:p>
          <a:endParaRPr lang="en-US" sz="1200">
            <a:solidFill>
              <a:schemeClr val="tx2"/>
            </a:solidFill>
          </a:endParaRPr>
        </a:p>
      </dgm:t>
    </dgm:pt>
    <dgm:pt modelId="{D4D68B7B-6EB0-472A-BE23-13997F2390D4}" type="sibTrans" cxnId="{8CDC1BAE-EF41-4AAF-BC9A-F7E3D881AED1}">
      <dgm:prSet/>
      <dgm:spPr/>
      <dgm:t>
        <a:bodyPr/>
        <a:lstStyle/>
        <a:p>
          <a:endParaRPr lang="en-US" sz="1200">
            <a:solidFill>
              <a:schemeClr val="tx2"/>
            </a:solidFill>
          </a:endParaRPr>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custT="1"/>
      <dgm:spPr/>
      <dgm:t>
        <a:bodyPr/>
        <a:lstStyle/>
        <a:p>
          <a:r>
            <a:rPr lang="en-US" sz="3200" dirty="0">
              <a:solidFill>
                <a:schemeClr val="tx2"/>
              </a:solidFill>
            </a:rPr>
            <a:t> </a:t>
          </a:r>
        </a:p>
        <a:p>
          <a:endParaRPr lang="en-US" sz="3200" dirty="0">
            <a:solidFill>
              <a:schemeClr val="tx2"/>
            </a:solidFill>
          </a:endParaRPr>
        </a:p>
        <a:p>
          <a:r>
            <a:rPr lang="en-US" sz="3200" dirty="0">
              <a:solidFill>
                <a:schemeClr val="tx2"/>
              </a:solidFill>
            </a:rPr>
            <a:t>E2E</a:t>
          </a:r>
        </a:p>
      </dgm:t>
    </dgm:pt>
    <dgm:pt modelId="{05EAE6AE-04F5-4FE7-96C4-F1B5B42F2DF6}" type="parTrans" cxnId="{05ABCCAA-546A-4347-9BED-9F912B415CE5}">
      <dgm:prSet/>
      <dgm:spPr/>
      <dgm:t>
        <a:bodyPr/>
        <a:lstStyle/>
        <a:p>
          <a:endParaRPr lang="en-US" sz="1200">
            <a:solidFill>
              <a:schemeClr val="tx2"/>
            </a:solidFill>
          </a:endParaRPr>
        </a:p>
      </dgm:t>
    </dgm:pt>
    <dgm:pt modelId="{61DD8EF1-66FE-4F94-8464-4A55715DEB84}" type="sibTrans" cxnId="{05ABCCAA-546A-4347-9BED-9F912B415CE5}">
      <dgm:prSet/>
      <dgm:spPr/>
      <dgm:t>
        <a:bodyPr/>
        <a:lstStyle/>
        <a:p>
          <a:endParaRPr lang="en-US" sz="1200">
            <a:solidFill>
              <a:schemeClr val="tx2"/>
            </a:solidFill>
          </a:endParaRPr>
        </a:p>
      </dgm:t>
    </dgm:pt>
    <dgm:pt modelId="{B2AAC4E9-133D-472B-9FA6-55006DDBE022}">
      <dgm:prSet phldrT="[Text]" custT="1"/>
      <dgm:spPr/>
      <dgm:t>
        <a:bodyPr/>
        <a:lstStyle/>
        <a:p>
          <a:r>
            <a:rPr lang="en-US" sz="3200" dirty="0">
              <a:solidFill>
                <a:schemeClr val="tx2"/>
              </a:solidFill>
            </a:rPr>
            <a:t> Integration</a:t>
          </a:r>
        </a:p>
      </dgm:t>
    </dgm:pt>
    <dgm:pt modelId="{6B04C82D-7122-49C9-AD4C-102F2F1C2A7E}" type="parTrans" cxnId="{8FDA5A48-C05B-4BB6-B34E-C296F78AB204}">
      <dgm:prSet/>
      <dgm:spPr/>
      <dgm:t>
        <a:bodyPr/>
        <a:lstStyle/>
        <a:p>
          <a:endParaRPr lang="en-US" sz="1200">
            <a:solidFill>
              <a:schemeClr val="tx2"/>
            </a:solidFill>
          </a:endParaRPr>
        </a:p>
      </dgm:t>
    </dgm:pt>
    <dgm:pt modelId="{BD197839-DFD5-4E26-BE5B-F55EE0856A1C}" type="sibTrans" cxnId="{8FDA5A48-C05B-4BB6-B34E-C296F78AB204}">
      <dgm:prSet/>
      <dgm:spPr/>
      <dgm:t>
        <a:bodyPr/>
        <a:lstStyle/>
        <a:p>
          <a:endParaRPr lang="en-US" sz="1200">
            <a:solidFill>
              <a:schemeClr val="tx2"/>
            </a:solidFill>
          </a:endParaRPr>
        </a:p>
      </dgm:t>
    </dgm:pt>
    <dgm:pt modelId="{C5F7BA06-615C-408F-A96D-EEE7046CA25A}">
      <dgm:prSet phldrT="[Text]" custT="1"/>
      <dgm:spPr/>
      <dgm:t>
        <a:bodyPr/>
        <a:lstStyle/>
        <a:p>
          <a:r>
            <a:rPr lang="en-US" sz="3200" dirty="0">
              <a:solidFill>
                <a:schemeClr val="tx2"/>
              </a:solidFill>
            </a:rPr>
            <a:t> Unit</a:t>
          </a:r>
        </a:p>
      </dgm:t>
    </dgm:pt>
    <dgm:pt modelId="{24593FA2-86D4-4EAB-B501-D37B89D7C646}" type="parTrans" cxnId="{8CDC1BAE-EF41-4AAF-BC9A-F7E3D881AED1}">
      <dgm:prSet/>
      <dgm:spPr/>
      <dgm:t>
        <a:bodyPr/>
        <a:lstStyle/>
        <a:p>
          <a:endParaRPr lang="en-US" sz="1200">
            <a:solidFill>
              <a:schemeClr val="tx2"/>
            </a:solidFill>
          </a:endParaRPr>
        </a:p>
      </dgm:t>
    </dgm:pt>
    <dgm:pt modelId="{D4D68B7B-6EB0-472A-BE23-13997F2390D4}" type="sibTrans" cxnId="{8CDC1BAE-EF41-4AAF-BC9A-F7E3D881AED1}">
      <dgm:prSet/>
      <dgm:spPr/>
      <dgm:t>
        <a:bodyPr/>
        <a:lstStyle/>
        <a:p>
          <a:endParaRPr lang="en-US" sz="1200">
            <a:solidFill>
              <a:schemeClr val="tx2"/>
            </a:solidFill>
          </a:endParaRPr>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custT="1"/>
      <dgm:spPr/>
      <dgm:t>
        <a:bodyPr/>
        <a:lstStyle/>
        <a:p>
          <a:r>
            <a:rPr lang="en-US" sz="3200" dirty="0">
              <a:solidFill>
                <a:schemeClr val="tx2"/>
              </a:solidFill>
            </a:rPr>
            <a:t> </a:t>
          </a:r>
        </a:p>
        <a:p>
          <a:r>
            <a:rPr lang="en-US" sz="3200" dirty="0">
              <a:solidFill>
                <a:schemeClr val="tx2"/>
              </a:solidFill>
            </a:rPr>
            <a:t>E2E</a:t>
          </a:r>
        </a:p>
      </dgm:t>
    </dgm:pt>
    <dgm:pt modelId="{05EAE6AE-04F5-4FE7-96C4-F1B5B42F2DF6}" type="parTrans" cxnId="{05ABCCAA-546A-4347-9BED-9F912B415CE5}">
      <dgm:prSet/>
      <dgm:spPr/>
      <dgm:t>
        <a:bodyPr/>
        <a:lstStyle/>
        <a:p>
          <a:endParaRPr lang="en-US" sz="1200">
            <a:solidFill>
              <a:schemeClr val="tx2"/>
            </a:solidFill>
          </a:endParaRPr>
        </a:p>
      </dgm:t>
    </dgm:pt>
    <dgm:pt modelId="{61DD8EF1-66FE-4F94-8464-4A55715DEB84}" type="sibTrans" cxnId="{05ABCCAA-546A-4347-9BED-9F912B415CE5}">
      <dgm:prSet/>
      <dgm:spPr/>
      <dgm:t>
        <a:bodyPr/>
        <a:lstStyle/>
        <a:p>
          <a:endParaRPr lang="en-US" sz="1200">
            <a:solidFill>
              <a:schemeClr val="tx2"/>
            </a:solidFill>
          </a:endParaRPr>
        </a:p>
      </dgm:t>
    </dgm:pt>
    <dgm:pt modelId="{B2AAC4E9-133D-472B-9FA6-55006DDBE022}">
      <dgm:prSet phldrT="[Text]" custT="1"/>
      <dgm:spPr/>
      <dgm:t>
        <a:bodyPr/>
        <a:lstStyle/>
        <a:p>
          <a:r>
            <a:rPr lang="en-US" sz="3200" dirty="0">
              <a:solidFill>
                <a:schemeClr val="tx2"/>
              </a:solidFill>
            </a:rPr>
            <a:t> Integration</a:t>
          </a:r>
        </a:p>
      </dgm:t>
    </dgm:pt>
    <dgm:pt modelId="{6B04C82D-7122-49C9-AD4C-102F2F1C2A7E}" type="parTrans" cxnId="{8FDA5A48-C05B-4BB6-B34E-C296F78AB204}">
      <dgm:prSet/>
      <dgm:spPr/>
      <dgm:t>
        <a:bodyPr/>
        <a:lstStyle/>
        <a:p>
          <a:endParaRPr lang="en-US" sz="1200">
            <a:solidFill>
              <a:schemeClr val="tx2"/>
            </a:solidFill>
          </a:endParaRPr>
        </a:p>
      </dgm:t>
    </dgm:pt>
    <dgm:pt modelId="{BD197839-DFD5-4E26-BE5B-F55EE0856A1C}" type="sibTrans" cxnId="{8FDA5A48-C05B-4BB6-B34E-C296F78AB204}">
      <dgm:prSet/>
      <dgm:spPr/>
      <dgm:t>
        <a:bodyPr/>
        <a:lstStyle/>
        <a:p>
          <a:endParaRPr lang="en-US" sz="1200">
            <a:solidFill>
              <a:schemeClr val="tx2"/>
            </a:solidFill>
          </a:endParaRPr>
        </a:p>
      </dgm:t>
    </dgm:pt>
    <dgm:pt modelId="{C5F7BA06-615C-408F-A96D-EEE7046CA25A}">
      <dgm:prSet phldrT="[Text]" custT="1"/>
      <dgm:spPr/>
      <dgm:t>
        <a:bodyPr/>
        <a:lstStyle/>
        <a:p>
          <a:r>
            <a:rPr lang="en-US" sz="3200" dirty="0">
              <a:solidFill>
                <a:schemeClr val="tx2"/>
              </a:solidFill>
            </a:rPr>
            <a:t> Unit</a:t>
          </a:r>
        </a:p>
      </dgm:t>
    </dgm:pt>
    <dgm:pt modelId="{24593FA2-86D4-4EAB-B501-D37B89D7C646}" type="parTrans" cxnId="{8CDC1BAE-EF41-4AAF-BC9A-F7E3D881AED1}">
      <dgm:prSet/>
      <dgm:spPr/>
      <dgm:t>
        <a:bodyPr/>
        <a:lstStyle/>
        <a:p>
          <a:endParaRPr lang="en-US" sz="1200">
            <a:solidFill>
              <a:schemeClr val="tx2"/>
            </a:solidFill>
          </a:endParaRPr>
        </a:p>
      </dgm:t>
    </dgm:pt>
    <dgm:pt modelId="{D4D68B7B-6EB0-472A-BE23-13997F2390D4}" type="sibTrans" cxnId="{8CDC1BAE-EF41-4AAF-BC9A-F7E3D881AED1}">
      <dgm:prSet/>
      <dgm:spPr/>
      <dgm:t>
        <a:bodyPr/>
        <a:lstStyle/>
        <a:p>
          <a:endParaRPr lang="en-US" sz="1200">
            <a:solidFill>
              <a:schemeClr val="tx2"/>
            </a:solidFill>
          </a:endParaRPr>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custT="1"/>
      <dgm:spPr/>
      <dgm:t>
        <a:bodyPr/>
        <a:lstStyle/>
        <a:p>
          <a:r>
            <a:rPr lang="en-US" sz="3200" dirty="0">
              <a:solidFill>
                <a:schemeClr val="tx2"/>
              </a:solidFill>
            </a:rPr>
            <a:t> </a:t>
          </a:r>
        </a:p>
        <a:p>
          <a:endParaRPr lang="en-US" sz="3200" dirty="0">
            <a:solidFill>
              <a:schemeClr val="tx2"/>
            </a:solidFill>
          </a:endParaRPr>
        </a:p>
        <a:p>
          <a:r>
            <a:rPr lang="en-US" sz="3200" dirty="0">
              <a:solidFill>
                <a:schemeClr val="tx2"/>
              </a:solidFill>
            </a:rPr>
            <a:t>E2E</a:t>
          </a:r>
        </a:p>
      </dgm:t>
    </dgm:pt>
    <dgm:pt modelId="{05EAE6AE-04F5-4FE7-96C4-F1B5B42F2DF6}" type="parTrans" cxnId="{05ABCCAA-546A-4347-9BED-9F912B415CE5}">
      <dgm:prSet/>
      <dgm:spPr/>
      <dgm:t>
        <a:bodyPr/>
        <a:lstStyle/>
        <a:p>
          <a:endParaRPr lang="en-US" sz="1200">
            <a:solidFill>
              <a:schemeClr val="tx2"/>
            </a:solidFill>
          </a:endParaRPr>
        </a:p>
      </dgm:t>
    </dgm:pt>
    <dgm:pt modelId="{61DD8EF1-66FE-4F94-8464-4A55715DEB84}" type="sibTrans" cxnId="{05ABCCAA-546A-4347-9BED-9F912B415CE5}">
      <dgm:prSet/>
      <dgm:spPr/>
      <dgm:t>
        <a:bodyPr/>
        <a:lstStyle/>
        <a:p>
          <a:endParaRPr lang="en-US" sz="1200">
            <a:solidFill>
              <a:schemeClr val="tx2"/>
            </a:solidFill>
          </a:endParaRPr>
        </a:p>
      </dgm:t>
    </dgm:pt>
    <dgm:pt modelId="{B2AAC4E9-133D-472B-9FA6-55006DDBE022}">
      <dgm:prSet phldrT="[Text]" custT="1"/>
      <dgm:spPr/>
      <dgm:t>
        <a:bodyPr/>
        <a:lstStyle/>
        <a:p>
          <a:r>
            <a:rPr lang="en-US" sz="3200" dirty="0">
              <a:solidFill>
                <a:schemeClr val="tx2"/>
              </a:solidFill>
            </a:rPr>
            <a:t> Integration</a:t>
          </a:r>
        </a:p>
      </dgm:t>
    </dgm:pt>
    <dgm:pt modelId="{6B04C82D-7122-49C9-AD4C-102F2F1C2A7E}" type="parTrans" cxnId="{8FDA5A48-C05B-4BB6-B34E-C296F78AB204}">
      <dgm:prSet/>
      <dgm:spPr/>
      <dgm:t>
        <a:bodyPr/>
        <a:lstStyle/>
        <a:p>
          <a:endParaRPr lang="en-US" sz="1200">
            <a:solidFill>
              <a:schemeClr val="tx2"/>
            </a:solidFill>
          </a:endParaRPr>
        </a:p>
      </dgm:t>
    </dgm:pt>
    <dgm:pt modelId="{BD197839-DFD5-4E26-BE5B-F55EE0856A1C}" type="sibTrans" cxnId="{8FDA5A48-C05B-4BB6-B34E-C296F78AB204}">
      <dgm:prSet/>
      <dgm:spPr/>
      <dgm:t>
        <a:bodyPr/>
        <a:lstStyle/>
        <a:p>
          <a:endParaRPr lang="en-US" sz="1200">
            <a:solidFill>
              <a:schemeClr val="tx2"/>
            </a:solidFill>
          </a:endParaRPr>
        </a:p>
      </dgm:t>
    </dgm:pt>
    <dgm:pt modelId="{C5F7BA06-615C-408F-A96D-EEE7046CA25A}">
      <dgm:prSet phldrT="[Text]" custT="1"/>
      <dgm:spPr/>
      <dgm:t>
        <a:bodyPr/>
        <a:lstStyle/>
        <a:p>
          <a:r>
            <a:rPr lang="en-US" sz="3200" dirty="0">
              <a:solidFill>
                <a:schemeClr val="tx2"/>
              </a:solidFill>
            </a:rPr>
            <a:t> Unit</a:t>
          </a:r>
        </a:p>
      </dgm:t>
    </dgm:pt>
    <dgm:pt modelId="{24593FA2-86D4-4EAB-B501-D37B89D7C646}" type="parTrans" cxnId="{8CDC1BAE-EF41-4AAF-BC9A-F7E3D881AED1}">
      <dgm:prSet/>
      <dgm:spPr/>
      <dgm:t>
        <a:bodyPr/>
        <a:lstStyle/>
        <a:p>
          <a:endParaRPr lang="en-US" sz="1200">
            <a:solidFill>
              <a:schemeClr val="tx2"/>
            </a:solidFill>
          </a:endParaRPr>
        </a:p>
      </dgm:t>
    </dgm:pt>
    <dgm:pt modelId="{D4D68B7B-6EB0-472A-BE23-13997F2390D4}" type="sibTrans" cxnId="{8CDC1BAE-EF41-4AAF-BC9A-F7E3D881AED1}">
      <dgm:prSet/>
      <dgm:spPr/>
      <dgm:t>
        <a:bodyPr/>
        <a:lstStyle/>
        <a:p>
          <a:endParaRPr lang="en-US" sz="1200">
            <a:solidFill>
              <a:schemeClr val="tx2"/>
            </a:solidFill>
          </a:endParaRPr>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custT="1"/>
      <dgm:spPr/>
      <dgm:t>
        <a:bodyPr/>
        <a:lstStyle/>
        <a:p>
          <a:r>
            <a:rPr lang="en-US" sz="3200" dirty="0">
              <a:solidFill>
                <a:schemeClr val="tx2"/>
              </a:solidFill>
            </a:rPr>
            <a:t> </a:t>
          </a:r>
        </a:p>
        <a:p>
          <a:endParaRPr lang="en-US" sz="3200" dirty="0">
            <a:solidFill>
              <a:schemeClr val="tx2"/>
            </a:solidFill>
          </a:endParaRPr>
        </a:p>
        <a:p>
          <a:r>
            <a:rPr lang="en-US" sz="3200" dirty="0">
              <a:solidFill>
                <a:schemeClr val="tx2"/>
              </a:solidFill>
            </a:rPr>
            <a:t>E2E</a:t>
          </a:r>
        </a:p>
      </dgm:t>
    </dgm:pt>
    <dgm:pt modelId="{05EAE6AE-04F5-4FE7-96C4-F1B5B42F2DF6}" type="parTrans" cxnId="{05ABCCAA-546A-4347-9BED-9F912B415CE5}">
      <dgm:prSet/>
      <dgm:spPr/>
      <dgm:t>
        <a:bodyPr/>
        <a:lstStyle/>
        <a:p>
          <a:endParaRPr lang="en-US" sz="1200">
            <a:solidFill>
              <a:schemeClr val="tx2"/>
            </a:solidFill>
          </a:endParaRPr>
        </a:p>
      </dgm:t>
    </dgm:pt>
    <dgm:pt modelId="{61DD8EF1-66FE-4F94-8464-4A55715DEB84}" type="sibTrans" cxnId="{05ABCCAA-546A-4347-9BED-9F912B415CE5}">
      <dgm:prSet/>
      <dgm:spPr/>
      <dgm:t>
        <a:bodyPr/>
        <a:lstStyle/>
        <a:p>
          <a:endParaRPr lang="en-US" sz="1200">
            <a:solidFill>
              <a:schemeClr val="tx2"/>
            </a:solidFill>
          </a:endParaRPr>
        </a:p>
      </dgm:t>
    </dgm:pt>
    <dgm:pt modelId="{B2AAC4E9-133D-472B-9FA6-55006DDBE022}">
      <dgm:prSet phldrT="[Text]" custT="1"/>
      <dgm:spPr/>
      <dgm:t>
        <a:bodyPr/>
        <a:lstStyle/>
        <a:p>
          <a:r>
            <a:rPr lang="en-US" sz="3200" dirty="0">
              <a:solidFill>
                <a:schemeClr val="tx2"/>
              </a:solidFill>
            </a:rPr>
            <a:t> Integration</a:t>
          </a:r>
        </a:p>
      </dgm:t>
    </dgm:pt>
    <dgm:pt modelId="{6B04C82D-7122-49C9-AD4C-102F2F1C2A7E}" type="parTrans" cxnId="{8FDA5A48-C05B-4BB6-B34E-C296F78AB204}">
      <dgm:prSet/>
      <dgm:spPr/>
      <dgm:t>
        <a:bodyPr/>
        <a:lstStyle/>
        <a:p>
          <a:endParaRPr lang="en-US" sz="1200">
            <a:solidFill>
              <a:schemeClr val="tx2"/>
            </a:solidFill>
          </a:endParaRPr>
        </a:p>
      </dgm:t>
    </dgm:pt>
    <dgm:pt modelId="{BD197839-DFD5-4E26-BE5B-F55EE0856A1C}" type="sibTrans" cxnId="{8FDA5A48-C05B-4BB6-B34E-C296F78AB204}">
      <dgm:prSet/>
      <dgm:spPr/>
      <dgm:t>
        <a:bodyPr/>
        <a:lstStyle/>
        <a:p>
          <a:endParaRPr lang="en-US" sz="1200">
            <a:solidFill>
              <a:schemeClr val="tx2"/>
            </a:solidFill>
          </a:endParaRPr>
        </a:p>
      </dgm:t>
    </dgm:pt>
    <dgm:pt modelId="{C5F7BA06-615C-408F-A96D-EEE7046CA25A}">
      <dgm:prSet phldrT="[Text]" custT="1"/>
      <dgm:spPr/>
      <dgm:t>
        <a:bodyPr/>
        <a:lstStyle/>
        <a:p>
          <a:r>
            <a:rPr lang="en-US" sz="3200" dirty="0">
              <a:solidFill>
                <a:schemeClr val="tx2"/>
              </a:solidFill>
            </a:rPr>
            <a:t> Unit</a:t>
          </a:r>
        </a:p>
      </dgm:t>
    </dgm:pt>
    <dgm:pt modelId="{24593FA2-86D4-4EAB-B501-D37B89D7C646}" type="parTrans" cxnId="{8CDC1BAE-EF41-4AAF-BC9A-F7E3D881AED1}">
      <dgm:prSet/>
      <dgm:spPr/>
      <dgm:t>
        <a:bodyPr/>
        <a:lstStyle/>
        <a:p>
          <a:endParaRPr lang="en-US" sz="1200">
            <a:solidFill>
              <a:schemeClr val="tx2"/>
            </a:solidFill>
          </a:endParaRPr>
        </a:p>
      </dgm:t>
    </dgm:pt>
    <dgm:pt modelId="{D4D68B7B-6EB0-472A-BE23-13997F2390D4}" type="sibTrans" cxnId="{8CDC1BAE-EF41-4AAF-BC9A-F7E3D881AED1}">
      <dgm:prSet/>
      <dgm:spPr/>
      <dgm:t>
        <a:bodyPr/>
        <a:lstStyle/>
        <a:p>
          <a:endParaRPr lang="en-US" sz="1200">
            <a:solidFill>
              <a:schemeClr val="tx2"/>
            </a:solidFill>
          </a:endParaRPr>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custT="1"/>
      <dgm:spPr/>
      <dgm:t>
        <a:bodyPr/>
        <a:lstStyle/>
        <a:p>
          <a:r>
            <a:rPr lang="en-US" sz="3200" dirty="0">
              <a:solidFill>
                <a:schemeClr val="tx2"/>
              </a:solidFill>
            </a:rPr>
            <a:t> </a:t>
          </a:r>
        </a:p>
        <a:p>
          <a:endParaRPr lang="en-US" sz="3200" dirty="0">
            <a:solidFill>
              <a:schemeClr val="tx2"/>
            </a:solidFill>
          </a:endParaRPr>
        </a:p>
        <a:p>
          <a:r>
            <a:rPr lang="en-US" sz="3200" dirty="0">
              <a:solidFill>
                <a:schemeClr val="tx2"/>
              </a:solidFill>
            </a:rPr>
            <a:t>E2E</a:t>
          </a:r>
        </a:p>
      </dgm:t>
    </dgm:pt>
    <dgm:pt modelId="{05EAE6AE-04F5-4FE7-96C4-F1B5B42F2DF6}" type="parTrans" cxnId="{05ABCCAA-546A-4347-9BED-9F912B415CE5}">
      <dgm:prSet/>
      <dgm:spPr/>
      <dgm:t>
        <a:bodyPr/>
        <a:lstStyle/>
        <a:p>
          <a:endParaRPr lang="en-US" sz="1200">
            <a:solidFill>
              <a:schemeClr val="tx2"/>
            </a:solidFill>
          </a:endParaRPr>
        </a:p>
      </dgm:t>
    </dgm:pt>
    <dgm:pt modelId="{61DD8EF1-66FE-4F94-8464-4A55715DEB84}" type="sibTrans" cxnId="{05ABCCAA-546A-4347-9BED-9F912B415CE5}">
      <dgm:prSet/>
      <dgm:spPr/>
      <dgm:t>
        <a:bodyPr/>
        <a:lstStyle/>
        <a:p>
          <a:endParaRPr lang="en-US" sz="1200">
            <a:solidFill>
              <a:schemeClr val="tx2"/>
            </a:solidFill>
          </a:endParaRPr>
        </a:p>
      </dgm:t>
    </dgm:pt>
    <dgm:pt modelId="{B2AAC4E9-133D-472B-9FA6-55006DDBE022}">
      <dgm:prSet phldrT="[Text]" custT="1"/>
      <dgm:spPr/>
      <dgm:t>
        <a:bodyPr/>
        <a:lstStyle/>
        <a:p>
          <a:r>
            <a:rPr lang="en-US" sz="3200" dirty="0">
              <a:solidFill>
                <a:schemeClr val="tx2"/>
              </a:solidFill>
            </a:rPr>
            <a:t> Integration</a:t>
          </a:r>
        </a:p>
      </dgm:t>
    </dgm:pt>
    <dgm:pt modelId="{6B04C82D-7122-49C9-AD4C-102F2F1C2A7E}" type="parTrans" cxnId="{8FDA5A48-C05B-4BB6-B34E-C296F78AB204}">
      <dgm:prSet/>
      <dgm:spPr/>
      <dgm:t>
        <a:bodyPr/>
        <a:lstStyle/>
        <a:p>
          <a:endParaRPr lang="en-US" sz="1200">
            <a:solidFill>
              <a:schemeClr val="tx2"/>
            </a:solidFill>
          </a:endParaRPr>
        </a:p>
      </dgm:t>
    </dgm:pt>
    <dgm:pt modelId="{BD197839-DFD5-4E26-BE5B-F55EE0856A1C}" type="sibTrans" cxnId="{8FDA5A48-C05B-4BB6-B34E-C296F78AB204}">
      <dgm:prSet/>
      <dgm:spPr/>
      <dgm:t>
        <a:bodyPr/>
        <a:lstStyle/>
        <a:p>
          <a:endParaRPr lang="en-US" sz="1200">
            <a:solidFill>
              <a:schemeClr val="tx2"/>
            </a:solidFill>
          </a:endParaRPr>
        </a:p>
      </dgm:t>
    </dgm:pt>
    <dgm:pt modelId="{C5F7BA06-615C-408F-A96D-EEE7046CA25A}">
      <dgm:prSet phldrT="[Text]" custT="1"/>
      <dgm:spPr/>
      <dgm:t>
        <a:bodyPr/>
        <a:lstStyle/>
        <a:p>
          <a:r>
            <a:rPr lang="en-US" sz="3200" dirty="0">
              <a:solidFill>
                <a:schemeClr val="tx2"/>
              </a:solidFill>
            </a:rPr>
            <a:t> Unit</a:t>
          </a:r>
        </a:p>
      </dgm:t>
    </dgm:pt>
    <dgm:pt modelId="{24593FA2-86D4-4EAB-B501-D37B89D7C646}" type="parTrans" cxnId="{8CDC1BAE-EF41-4AAF-BC9A-F7E3D881AED1}">
      <dgm:prSet/>
      <dgm:spPr/>
      <dgm:t>
        <a:bodyPr/>
        <a:lstStyle/>
        <a:p>
          <a:endParaRPr lang="en-US" sz="1200">
            <a:solidFill>
              <a:schemeClr val="tx2"/>
            </a:solidFill>
          </a:endParaRPr>
        </a:p>
      </dgm:t>
    </dgm:pt>
    <dgm:pt modelId="{D4D68B7B-6EB0-472A-BE23-13997F2390D4}" type="sibTrans" cxnId="{8CDC1BAE-EF41-4AAF-BC9A-F7E3D881AED1}">
      <dgm:prSet/>
      <dgm:spPr/>
      <dgm:t>
        <a:bodyPr/>
        <a:lstStyle/>
        <a:p>
          <a:endParaRPr lang="en-US" sz="1200">
            <a:solidFill>
              <a:schemeClr val="tx2"/>
            </a:solidFill>
          </a:endParaRPr>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custT="1"/>
      <dgm:spPr/>
      <dgm:t>
        <a:bodyPr/>
        <a:lstStyle/>
        <a:p>
          <a:r>
            <a:rPr lang="en-US" sz="3200" dirty="0">
              <a:solidFill>
                <a:schemeClr val="tx2"/>
              </a:solidFill>
            </a:rPr>
            <a:t> </a:t>
          </a:r>
        </a:p>
        <a:p>
          <a:r>
            <a:rPr lang="en-US" sz="3200" dirty="0">
              <a:solidFill>
                <a:schemeClr val="tx2"/>
              </a:solidFill>
            </a:rPr>
            <a:t>E2E</a:t>
          </a:r>
        </a:p>
      </dgm:t>
    </dgm:pt>
    <dgm:pt modelId="{05EAE6AE-04F5-4FE7-96C4-F1B5B42F2DF6}" type="parTrans" cxnId="{05ABCCAA-546A-4347-9BED-9F912B415CE5}">
      <dgm:prSet/>
      <dgm:spPr/>
      <dgm:t>
        <a:bodyPr/>
        <a:lstStyle/>
        <a:p>
          <a:endParaRPr lang="en-US" sz="1200">
            <a:solidFill>
              <a:schemeClr val="tx2"/>
            </a:solidFill>
          </a:endParaRPr>
        </a:p>
      </dgm:t>
    </dgm:pt>
    <dgm:pt modelId="{61DD8EF1-66FE-4F94-8464-4A55715DEB84}" type="sibTrans" cxnId="{05ABCCAA-546A-4347-9BED-9F912B415CE5}">
      <dgm:prSet/>
      <dgm:spPr/>
      <dgm:t>
        <a:bodyPr/>
        <a:lstStyle/>
        <a:p>
          <a:endParaRPr lang="en-US" sz="1200">
            <a:solidFill>
              <a:schemeClr val="tx2"/>
            </a:solidFill>
          </a:endParaRPr>
        </a:p>
      </dgm:t>
    </dgm:pt>
    <dgm:pt modelId="{B2AAC4E9-133D-472B-9FA6-55006DDBE022}">
      <dgm:prSet phldrT="[Text]" custT="1"/>
      <dgm:spPr/>
      <dgm:t>
        <a:bodyPr/>
        <a:lstStyle/>
        <a:p>
          <a:r>
            <a:rPr lang="en-US" sz="3200" dirty="0">
              <a:solidFill>
                <a:schemeClr val="tx2"/>
              </a:solidFill>
            </a:rPr>
            <a:t> Integration</a:t>
          </a:r>
        </a:p>
      </dgm:t>
    </dgm:pt>
    <dgm:pt modelId="{6B04C82D-7122-49C9-AD4C-102F2F1C2A7E}" type="parTrans" cxnId="{8FDA5A48-C05B-4BB6-B34E-C296F78AB204}">
      <dgm:prSet/>
      <dgm:spPr/>
      <dgm:t>
        <a:bodyPr/>
        <a:lstStyle/>
        <a:p>
          <a:endParaRPr lang="en-US" sz="1200">
            <a:solidFill>
              <a:schemeClr val="tx2"/>
            </a:solidFill>
          </a:endParaRPr>
        </a:p>
      </dgm:t>
    </dgm:pt>
    <dgm:pt modelId="{BD197839-DFD5-4E26-BE5B-F55EE0856A1C}" type="sibTrans" cxnId="{8FDA5A48-C05B-4BB6-B34E-C296F78AB204}">
      <dgm:prSet/>
      <dgm:spPr/>
      <dgm:t>
        <a:bodyPr/>
        <a:lstStyle/>
        <a:p>
          <a:endParaRPr lang="en-US" sz="1200">
            <a:solidFill>
              <a:schemeClr val="tx2"/>
            </a:solidFill>
          </a:endParaRPr>
        </a:p>
      </dgm:t>
    </dgm:pt>
    <dgm:pt modelId="{C5F7BA06-615C-408F-A96D-EEE7046CA25A}">
      <dgm:prSet phldrT="[Text]" custT="1"/>
      <dgm:spPr/>
      <dgm:t>
        <a:bodyPr/>
        <a:lstStyle/>
        <a:p>
          <a:r>
            <a:rPr lang="en-US" sz="3200" dirty="0">
              <a:solidFill>
                <a:schemeClr val="tx2"/>
              </a:solidFill>
            </a:rPr>
            <a:t> Unit</a:t>
          </a:r>
        </a:p>
      </dgm:t>
    </dgm:pt>
    <dgm:pt modelId="{24593FA2-86D4-4EAB-B501-D37B89D7C646}" type="parTrans" cxnId="{8CDC1BAE-EF41-4AAF-BC9A-F7E3D881AED1}">
      <dgm:prSet/>
      <dgm:spPr/>
      <dgm:t>
        <a:bodyPr/>
        <a:lstStyle/>
        <a:p>
          <a:endParaRPr lang="en-US" sz="1200">
            <a:solidFill>
              <a:schemeClr val="tx2"/>
            </a:solidFill>
          </a:endParaRPr>
        </a:p>
      </dgm:t>
    </dgm:pt>
    <dgm:pt modelId="{D4D68B7B-6EB0-472A-BE23-13997F2390D4}" type="sibTrans" cxnId="{8CDC1BAE-EF41-4AAF-BC9A-F7E3D881AED1}">
      <dgm:prSet/>
      <dgm:spPr/>
      <dgm:t>
        <a:bodyPr/>
        <a:lstStyle/>
        <a:p>
          <a:endParaRPr lang="en-US" sz="1200">
            <a:solidFill>
              <a:schemeClr val="tx2"/>
            </a:solidFill>
          </a:endParaRPr>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C86431-DEEE-4BF0-975F-CFFAC4D0FB99}" type="doc">
      <dgm:prSet loTypeId="urn:microsoft.com/office/officeart/2005/8/layout/pyramid1" loCatId="pyramid" qsTypeId="urn:microsoft.com/office/officeart/2005/8/quickstyle/simple1" qsCatId="simple" csTypeId="urn:microsoft.com/office/officeart/2005/8/colors/accent5_3" csCatId="accent5" phldr="1"/>
      <dgm:spPr/>
    </dgm:pt>
    <dgm:pt modelId="{8BC8C43F-3544-4635-84E3-6D2D4BA44E37}">
      <dgm:prSet phldrT="[Text]" custT="1"/>
      <dgm:spPr/>
      <dgm:t>
        <a:bodyPr/>
        <a:lstStyle/>
        <a:p>
          <a:r>
            <a:rPr lang="en-US" sz="3200" dirty="0">
              <a:solidFill>
                <a:schemeClr val="tx2"/>
              </a:solidFill>
            </a:rPr>
            <a:t> </a:t>
          </a:r>
        </a:p>
        <a:p>
          <a:endParaRPr lang="en-US" sz="3200" dirty="0">
            <a:solidFill>
              <a:schemeClr val="tx2"/>
            </a:solidFill>
          </a:endParaRPr>
        </a:p>
        <a:p>
          <a:r>
            <a:rPr lang="en-US" sz="3200" dirty="0">
              <a:solidFill>
                <a:schemeClr val="tx2"/>
              </a:solidFill>
            </a:rPr>
            <a:t>E2E</a:t>
          </a:r>
        </a:p>
      </dgm:t>
    </dgm:pt>
    <dgm:pt modelId="{05EAE6AE-04F5-4FE7-96C4-F1B5B42F2DF6}" type="parTrans" cxnId="{05ABCCAA-546A-4347-9BED-9F912B415CE5}">
      <dgm:prSet/>
      <dgm:spPr/>
      <dgm:t>
        <a:bodyPr/>
        <a:lstStyle/>
        <a:p>
          <a:endParaRPr lang="en-US" sz="1200">
            <a:solidFill>
              <a:schemeClr val="tx2"/>
            </a:solidFill>
          </a:endParaRPr>
        </a:p>
      </dgm:t>
    </dgm:pt>
    <dgm:pt modelId="{61DD8EF1-66FE-4F94-8464-4A55715DEB84}" type="sibTrans" cxnId="{05ABCCAA-546A-4347-9BED-9F912B415CE5}">
      <dgm:prSet/>
      <dgm:spPr/>
      <dgm:t>
        <a:bodyPr/>
        <a:lstStyle/>
        <a:p>
          <a:endParaRPr lang="en-US" sz="1200">
            <a:solidFill>
              <a:schemeClr val="tx2"/>
            </a:solidFill>
          </a:endParaRPr>
        </a:p>
      </dgm:t>
    </dgm:pt>
    <dgm:pt modelId="{B2AAC4E9-133D-472B-9FA6-55006DDBE022}">
      <dgm:prSet phldrT="[Text]" custT="1"/>
      <dgm:spPr/>
      <dgm:t>
        <a:bodyPr/>
        <a:lstStyle/>
        <a:p>
          <a:r>
            <a:rPr lang="en-US" sz="3200" dirty="0">
              <a:solidFill>
                <a:schemeClr val="tx2"/>
              </a:solidFill>
            </a:rPr>
            <a:t> Integration</a:t>
          </a:r>
        </a:p>
      </dgm:t>
    </dgm:pt>
    <dgm:pt modelId="{6B04C82D-7122-49C9-AD4C-102F2F1C2A7E}" type="parTrans" cxnId="{8FDA5A48-C05B-4BB6-B34E-C296F78AB204}">
      <dgm:prSet/>
      <dgm:spPr/>
      <dgm:t>
        <a:bodyPr/>
        <a:lstStyle/>
        <a:p>
          <a:endParaRPr lang="en-US" sz="1200">
            <a:solidFill>
              <a:schemeClr val="tx2"/>
            </a:solidFill>
          </a:endParaRPr>
        </a:p>
      </dgm:t>
    </dgm:pt>
    <dgm:pt modelId="{BD197839-DFD5-4E26-BE5B-F55EE0856A1C}" type="sibTrans" cxnId="{8FDA5A48-C05B-4BB6-B34E-C296F78AB204}">
      <dgm:prSet/>
      <dgm:spPr/>
      <dgm:t>
        <a:bodyPr/>
        <a:lstStyle/>
        <a:p>
          <a:endParaRPr lang="en-US" sz="1200">
            <a:solidFill>
              <a:schemeClr val="tx2"/>
            </a:solidFill>
          </a:endParaRPr>
        </a:p>
      </dgm:t>
    </dgm:pt>
    <dgm:pt modelId="{C5F7BA06-615C-408F-A96D-EEE7046CA25A}">
      <dgm:prSet phldrT="[Text]" custT="1"/>
      <dgm:spPr/>
      <dgm:t>
        <a:bodyPr/>
        <a:lstStyle/>
        <a:p>
          <a:r>
            <a:rPr lang="en-US" sz="3200" dirty="0">
              <a:solidFill>
                <a:schemeClr val="tx2"/>
              </a:solidFill>
            </a:rPr>
            <a:t> Unit</a:t>
          </a:r>
        </a:p>
      </dgm:t>
    </dgm:pt>
    <dgm:pt modelId="{24593FA2-86D4-4EAB-B501-D37B89D7C646}" type="parTrans" cxnId="{8CDC1BAE-EF41-4AAF-BC9A-F7E3D881AED1}">
      <dgm:prSet/>
      <dgm:spPr/>
      <dgm:t>
        <a:bodyPr/>
        <a:lstStyle/>
        <a:p>
          <a:endParaRPr lang="en-US" sz="1200">
            <a:solidFill>
              <a:schemeClr val="tx2"/>
            </a:solidFill>
          </a:endParaRPr>
        </a:p>
      </dgm:t>
    </dgm:pt>
    <dgm:pt modelId="{D4D68B7B-6EB0-472A-BE23-13997F2390D4}" type="sibTrans" cxnId="{8CDC1BAE-EF41-4AAF-BC9A-F7E3D881AED1}">
      <dgm:prSet/>
      <dgm:spPr/>
      <dgm:t>
        <a:bodyPr/>
        <a:lstStyle/>
        <a:p>
          <a:endParaRPr lang="en-US" sz="1200">
            <a:solidFill>
              <a:schemeClr val="tx2"/>
            </a:solidFill>
          </a:endParaRPr>
        </a:p>
      </dgm:t>
    </dgm:pt>
    <dgm:pt modelId="{77658D19-C8DD-4083-9D35-DB10982117E4}" type="pres">
      <dgm:prSet presAssocID="{41C86431-DEEE-4BF0-975F-CFFAC4D0FB99}" presName="Name0" presStyleCnt="0">
        <dgm:presLayoutVars>
          <dgm:dir/>
          <dgm:animLvl val="lvl"/>
          <dgm:resizeHandles val="exact"/>
        </dgm:presLayoutVars>
      </dgm:prSet>
      <dgm:spPr/>
    </dgm:pt>
    <dgm:pt modelId="{884CDE72-780E-4507-B04B-409877D3FC55}" type="pres">
      <dgm:prSet presAssocID="{8BC8C43F-3544-4635-84E3-6D2D4BA44E37}" presName="Name8" presStyleCnt="0"/>
      <dgm:spPr/>
    </dgm:pt>
    <dgm:pt modelId="{B900BB3D-85DD-457E-8072-D966B7EF9D66}" type="pres">
      <dgm:prSet presAssocID="{8BC8C43F-3544-4635-84E3-6D2D4BA44E37}" presName="level" presStyleLbl="node1" presStyleIdx="0" presStyleCnt="3" custLinFactNeighborY="-7232">
        <dgm:presLayoutVars>
          <dgm:chMax val="1"/>
          <dgm:bulletEnabled val="1"/>
        </dgm:presLayoutVars>
      </dgm:prSet>
      <dgm:spPr/>
    </dgm:pt>
    <dgm:pt modelId="{0BE0461E-E082-456D-A0E8-20B707C74E6F}" type="pres">
      <dgm:prSet presAssocID="{8BC8C43F-3544-4635-84E3-6D2D4BA44E37}" presName="levelTx" presStyleLbl="revTx" presStyleIdx="0" presStyleCnt="0">
        <dgm:presLayoutVars>
          <dgm:chMax val="1"/>
          <dgm:bulletEnabled val="1"/>
        </dgm:presLayoutVars>
      </dgm:prSet>
      <dgm:spPr/>
    </dgm:pt>
    <dgm:pt modelId="{F5D5220D-BE73-4487-A053-CB6CF74C463B}" type="pres">
      <dgm:prSet presAssocID="{B2AAC4E9-133D-472B-9FA6-55006DDBE022}" presName="Name8" presStyleCnt="0"/>
      <dgm:spPr/>
    </dgm:pt>
    <dgm:pt modelId="{332CED6E-48BC-4749-8B12-E14EB83DDD79}" type="pres">
      <dgm:prSet presAssocID="{B2AAC4E9-133D-472B-9FA6-55006DDBE022}" presName="level" presStyleLbl="node1" presStyleIdx="1" presStyleCnt="3">
        <dgm:presLayoutVars>
          <dgm:chMax val="1"/>
          <dgm:bulletEnabled val="1"/>
        </dgm:presLayoutVars>
      </dgm:prSet>
      <dgm:spPr/>
    </dgm:pt>
    <dgm:pt modelId="{C1EE06B6-50A2-44F6-AD94-1F486F6247EA}" type="pres">
      <dgm:prSet presAssocID="{B2AAC4E9-133D-472B-9FA6-55006DDBE022}" presName="levelTx" presStyleLbl="revTx" presStyleIdx="0" presStyleCnt="0">
        <dgm:presLayoutVars>
          <dgm:chMax val="1"/>
          <dgm:bulletEnabled val="1"/>
        </dgm:presLayoutVars>
      </dgm:prSet>
      <dgm:spPr/>
    </dgm:pt>
    <dgm:pt modelId="{AAD69335-22CB-4946-850E-02E6B6B13784}" type="pres">
      <dgm:prSet presAssocID="{C5F7BA06-615C-408F-A96D-EEE7046CA25A}" presName="Name8" presStyleCnt="0"/>
      <dgm:spPr/>
    </dgm:pt>
    <dgm:pt modelId="{586FAA82-7934-4BA8-BA82-D40E48B192C7}" type="pres">
      <dgm:prSet presAssocID="{C5F7BA06-615C-408F-A96D-EEE7046CA25A}" presName="level" presStyleLbl="node1" presStyleIdx="2" presStyleCnt="3">
        <dgm:presLayoutVars>
          <dgm:chMax val="1"/>
          <dgm:bulletEnabled val="1"/>
        </dgm:presLayoutVars>
      </dgm:prSet>
      <dgm:spPr/>
    </dgm:pt>
    <dgm:pt modelId="{E6EED297-0335-4F42-B990-06EF293C7AA0}" type="pres">
      <dgm:prSet presAssocID="{C5F7BA06-615C-408F-A96D-EEE7046CA25A}" presName="levelTx" presStyleLbl="revTx" presStyleIdx="0" presStyleCnt="0">
        <dgm:presLayoutVars>
          <dgm:chMax val="1"/>
          <dgm:bulletEnabled val="1"/>
        </dgm:presLayoutVars>
      </dgm:prSet>
      <dgm:spPr/>
    </dgm:pt>
  </dgm:ptLst>
  <dgm:cxnLst>
    <dgm:cxn modelId="{5D39CA1E-E52D-47C9-8813-2F99C1EDAB19}" type="presOf" srcId="{8BC8C43F-3544-4635-84E3-6D2D4BA44E37}" destId="{B900BB3D-85DD-457E-8072-D966B7EF9D66}" srcOrd="0" destOrd="0" presId="urn:microsoft.com/office/officeart/2005/8/layout/pyramid1"/>
    <dgm:cxn modelId="{12503436-F967-443E-A45D-4B9A6DF8754C}" type="presOf" srcId="{B2AAC4E9-133D-472B-9FA6-55006DDBE022}" destId="{C1EE06B6-50A2-44F6-AD94-1F486F6247EA}" srcOrd="1" destOrd="0" presId="urn:microsoft.com/office/officeart/2005/8/layout/pyramid1"/>
    <dgm:cxn modelId="{8FDA5A48-C05B-4BB6-B34E-C296F78AB204}" srcId="{41C86431-DEEE-4BF0-975F-CFFAC4D0FB99}" destId="{B2AAC4E9-133D-472B-9FA6-55006DDBE022}" srcOrd="1" destOrd="0" parTransId="{6B04C82D-7122-49C9-AD4C-102F2F1C2A7E}" sibTransId="{BD197839-DFD5-4E26-BE5B-F55EE0856A1C}"/>
    <dgm:cxn modelId="{49F0E568-7CDF-4C6B-8C47-9A40DDFEC42B}" type="presOf" srcId="{B2AAC4E9-133D-472B-9FA6-55006DDBE022}" destId="{332CED6E-48BC-4749-8B12-E14EB83DDD79}" srcOrd="0" destOrd="0" presId="urn:microsoft.com/office/officeart/2005/8/layout/pyramid1"/>
    <dgm:cxn modelId="{3D70424C-661C-4F1E-B803-A914FC85332D}" type="presOf" srcId="{8BC8C43F-3544-4635-84E3-6D2D4BA44E37}" destId="{0BE0461E-E082-456D-A0E8-20B707C74E6F}" srcOrd="1" destOrd="0" presId="urn:microsoft.com/office/officeart/2005/8/layout/pyramid1"/>
    <dgm:cxn modelId="{84848A71-D961-4220-BB28-43E754B65905}" type="presOf" srcId="{41C86431-DEEE-4BF0-975F-CFFAC4D0FB99}" destId="{77658D19-C8DD-4083-9D35-DB10982117E4}" srcOrd="0" destOrd="0" presId="urn:microsoft.com/office/officeart/2005/8/layout/pyramid1"/>
    <dgm:cxn modelId="{E3410473-A65B-4A01-AF14-27F3FB954E10}" type="presOf" srcId="{C5F7BA06-615C-408F-A96D-EEE7046CA25A}" destId="{E6EED297-0335-4F42-B990-06EF293C7AA0}" srcOrd="1" destOrd="0" presId="urn:microsoft.com/office/officeart/2005/8/layout/pyramid1"/>
    <dgm:cxn modelId="{05ABCCAA-546A-4347-9BED-9F912B415CE5}" srcId="{41C86431-DEEE-4BF0-975F-CFFAC4D0FB99}" destId="{8BC8C43F-3544-4635-84E3-6D2D4BA44E37}" srcOrd="0" destOrd="0" parTransId="{05EAE6AE-04F5-4FE7-96C4-F1B5B42F2DF6}" sibTransId="{61DD8EF1-66FE-4F94-8464-4A55715DEB84}"/>
    <dgm:cxn modelId="{8CDC1BAE-EF41-4AAF-BC9A-F7E3D881AED1}" srcId="{41C86431-DEEE-4BF0-975F-CFFAC4D0FB99}" destId="{C5F7BA06-615C-408F-A96D-EEE7046CA25A}" srcOrd="2" destOrd="0" parTransId="{24593FA2-86D4-4EAB-B501-D37B89D7C646}" sibTransId="{D4D68B7B-6EB0-472A-BE23-13997F2390D4}"/>
    <dgm:cxn modelId="{D85801FA-030F-44C8-8FF0-A76072C74397}" type="presOf" srcId="{C5F7BA06-615C-408F-A96D-EEE7046CA25A}" destId="{586FAA82-7934-4BA8-BA82-D40E48B192C7}" srcOrd="0" destOrd="0" presId="urn:microsoft.com/office/officeart/2005/8/layout/pyramid1"/>
    <dgm:cxn modelId="{7C8547A6-EE99-4EED-8AA7-86F00036E149}" type="presParOf" srcId="{77658D19-C8DD-4083-9D35-DB10982117E4}" destId="{884CDE72-780E-4507-B04B-409877D3FC55}" srcOrd="0" destOrd="0" presId="urn:microsoft.com/office/officeart/2005/8/layout/pyramid1"/>
    <dgm:cxn modelId="{046FFB6E-5DFF-4314-81EF-138BC79F2701}" type="presParOf" srcId="{884CDE72-780E-4507-B04B-409877D3FC55}" destId="{B900BB3D-85DD-457E-8072-D966B7EF9D66}" srcOrd="0" destOrd="0" presId="urn:microsoft.com/office/officeart/2005/8/layout/pyramid1"/>
    <dgm:cxn modelId="{917B94E3-6150-4A6F-B5A5-C715D6A796B2}" type="presParOf" srcId="{884CDE72-780E-4507-B04B-409877D3FC55}" destId="{0BE0461E-E082-456D-A0E8-20B707C74E6F}" srcOrd="1" destOrd="0" presId="urn:microsoft.com/office/officeart/2005/8/layout/pyramid1"/>
    <dgm:cxn modelId="{28A0873E-0AE0-4CFB-B410-BCF66F20D823}" type="presParOf" srcId="{77658D19-C8DD-4083-9D35-DB10982117E4}" destId="{F5D5220D-BE73-4487-A053-CB6CF74C463B}" srcOrd="1" destOrd="0" presId="urn:microsoft.com/office/officeart/2005/8/layout/pyramid1"/>
    <dgm:cxn modelId="{666D4F7C-7EB9-4558-8C7F-545804F7F852}" type="presParOf" srcId="{F5D5220D-BE73-4487-A053-CB6CF74C463B}" destId="{332CED6E-48BC-4749-8B12-E14EB83DDD79}" srcOrd="0" destOrd="0" presId="urn:microsoft.com/office/officeart/2005/8/layout/pyramid1"/>
    <dgm:cxn modelId="{5BC25B66-18E1-453E-B100-7FE2F2952734}" type="presParOf" srcId="{F5D5220D-BE73-4487-A053-CB6CF74C463B}" destId="{C1EE06B6-50A2-44F6-AD94-1F486F6247EA}" srcOrd="1" destOrd="0" presId="urn:microsoft.com/office/officeart/2005/8/layout/pyramid1"/>
    <dgm:cxn modelId="{278AD3F8-8E09-469D-8ECC-263B352FBFB9}" type="presParOf" srcId="{77658D19-C8DD-4083-9D35-DB10982117E4}" destId="{AAD69335-22CB-4946-850E-02E6B6B13784}" srcOrd="2" destOrd="0" presId="urn:microsoft.com/office/officeart/2005/8/layout/pyramid1"/>
    <dgm:cxn modelId="{283AA747-C523-4C39-92AE-7195F49BF38E}" type="presParOf" srcId="{AAD69335-22CB-4946-850E-02E6B6B13784}" destId="{586FAA82-7934-4BA8-BA82-D40E48B192C7}" srcOrd="0" destOrd="0" presId="urn:microsoft.com/office/officeart/2005/8/layout/pyramid1"/>
    <dgm:cxn modelId="{64C75B4A-C127-48B2-871F-2BC54207D2AA}" type="presParOf" srcId="{AAD69335-22CB-4946-850E-02E6B6B13784}" destId="{E6EED297-0335-4F42-B990-06EF293C7AA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709333" y="0"/>
          <a:ext cx="2709333" cy="1806222"/>
        </a:xfrm>
        <a:prstGeom prst="trapezoid">
          <a:avLst>
            <a:gd name="adj" fmla="val 75000"/>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709333" y="0"/>
        <a:ext cx="2709333" cy="1806222"/>
      </dsp:txXfrm>
    </dsp:sp>
    <dsp:sp modelId="{332CED6E-48BC-4749-8B12-E14EB83DDD79}">
      <dsp:nvSpPr>
        <dsp:cNvPr id="0" name=""/>
        <dsp:cNvSpPr/>
      </dsp:nvSpPr>
      <dsp:spPr>
        <a:xfrm>
          <a:off x="1354666" y="1806222"/>
          <a:ext cx="5418666" cy="1806222"/>
        </a:xfrm>
        <a:prstGeom prst="trapezoid">
          <a:avLst>
            <a:gd name="adj" fmla="val 75000"/>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302933" y="1806222"/>
        <a:ext cx="3522133" cy="1806222"/>
      </dsp:txXfrm>
    </dsp:sp>
    <dsp:sp modelId="{586FAA82-7934-4BA8-BA82-D40E48B192C7}">
      <dsp:nvSpPr>
        <dsp:cNvPr id="0" name=""/>
        <dsp:cNvSpPr/>
      </dsp:nvSpPr>
      <dsp:spPr>
        <a:xfrm>
          <a:off x="0" y="3612444"/>
          <a:ext cx="8128000" cy="1806222"/>
        </a:xfrm>
        <a:prstGeom prst="trapezoid">
          <a:avLst>
            <a:gd name="adj" fmla="val 75000"/>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422399" y="3612444"/>
        <a:ext cx="5283200" cy="1806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709333" y="0"/>
          <a:ext cx="2709333" cy="1806222"/>
        </a:xfrm>
        <a:prstGeom prst="trapezoid">
          <a:avLst>
            <a:gd name="adj" fmla="val 75000"/>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a:t>
          </a:r>
        </a:p>
        <a:p>
          <a:pPr marL="0" lvl="0" indent="0" algn="ctr" defTabSz="1422400">
            <a:lnSpc>
              <a:spcPct val="90000"/>
            </a:lnSpc>
            <a:spcBef>
              <a:spcPct val="0"/>
            </a:spcBef>
            <a:spcAft>
              <a:spcPct val="35000"/>
            </a:spcAft>
            <a:buNone/>
          </a:pPr>
          <a:endParaRPr lang="en-US" sz="3200" kern="1200" dirty="0">
            <a:solidFill>
              <a:schemeClr val="tx2"/>
            </a:solidFill>
          </a:endParaRPr>
        </a:p>
        <a:p>
          <a:pPr marL="0" lvl="0" indent="0" algn="ctr" defTabSz="1422400">
            <a:lnSpc>
              <a:spcPct val="90000"/>
            </a:lnSpc>
            <a:spcBef>
              <a:spcPct val="0"/>
            </a:spcBef>
            <a:spcAft>
              <a:spcPct val="35000"/>
            </a:spcAft>
            <a:buNone/>
          </a:pPr>
          <a:r>
            <a:rPr lang="en-US" sz="3200" kern="1200" dirty="0">
              <a:solidFill>
                <a:schemeClr val="tx2"/>
              </a:solidFill>
            </a:rPr>
            <a:t>E2E</a:t>
          </a:r>
        </a:p>
      </dsp:txBody>
      <dsp:txXfrm>
        <a:off x="2709333" y="0"/>
        <a:ext cx="2709333" cy="1806222"/>
      </dsp:txXfrm>
    </dsp:sp>
    <dsp:sp modelId="{332CED6E-48BC-4749-8B12-E14EB83DDD79}">
      <dsp:nvSpPr>
        <dsp:cNvPr id="0" name=""/>
        <dsp:cNvSpPr/>
      </dsp:nvSpPr>
      <dsp:spPr>
        <a:xfrm>
          <a:off x="1354666" y="1806222"/>
          <a:ext cx="5418666" cy="1806222"/>
        </a:xfrm>
        <a:prstGeom prst="trapezoid">
          <a:avLst>
            <a:gd name="adj" fmla="val 75000"/>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Integration</a:t>
          </a:r>
        </a:p>
      </dsp:txBody>
      <dsp:txXfrm>
        <a:off x="2302933" y="1806222"/>
        <a:ext cx="3522133" cy="1806222"/>
      </dsp:txXfrm>
    </dsp:sp>
    <dsp:sp modelId="{586FAA82-7934-4BA8-BA82-D40E48B192C7}">
      <dsp:nvSpPr>
        <dsp:cNvPr id="0" name=""/>
        <dsp:cNvSpPr/>
      </dsp:nvSpPr>
      <dsp:spPr>
        <a:xfrm>
          <a:off x="0" y="3612444"/>
          <a:ext cx="8128000" cy="1806222"/>
        </a:xfrm>
        <a:prstGeom prst="trapezoid">
          <a:avLst>
            <a:gd name="adj" fmla="val 75000"/>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Unit</a:t>
          </a:r>
        </a:p>
      </dsp:txBody>
      <dsp:txXfrm>
        <a:off x="1422399" y="3612444"/>
        <a:ext cx="5283200" cy="1806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709333" y="0"/>
          <a:ext cx="2709333" cy="1806222"/>
        </a:xfrm>
        <a:prstGeom prst="trapezoid">
          <a:avLst>
            <a:gd name="adj" fmla="val 75000"/>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a:t>
          </a:r>
        </a:p>
        <a:p>
          <a:pPr marL="0" lvl="0" indent="0" algn="ctr" defTabSz="1422400">
            <a:lnSpc>
              <a:spcPct val="90000"/>
            </a:lnSpc>
            <a:spcBef>
              <a:spcPct val="0"/>
            </a:spcBef>
            <a:spcAft>
              <a:spcPct val="35000"/>
            </a:spcAft>
            <a:buNone/>
          </a:pPr>
          <a:endParaRPr lang="en-US" sz="3200" kern="1200" dirty="0">
            <a:solidFill>
              <a:schemeClr val="tx2"/>
            </a:solidFill>
          </a:endParaRPr>
        </a:p>
        <a:p>
          <a:pPr marL="0" lvl="0" indent="0" algn="ctr" defTabSz="1422400">
            <a:lnSpc>
              <a:spcPct val="90000"/>
            </a:lnSpc>
            <a:spcBef>
              <a:spcPct val="0"/>
            </a:spcBef>
            <a:spcAft>
              <a:spcPct val="35000"/>
            </a:spcAft>
            <a:buNone/>
          </a:pPr>
          <a:r>
            <a:rPr lang="en-US" sz="3200" kern="1200" dirty="0">
              <a:solidFill>
                <a:schemeClr val="tx2"/>
              </a:solidFill>
            </a:rPr>
            <a:t>E2E</a:t>
          </a:r>
        </a:p>
      </dsp:txBody>
      <dsp:txXfrm>
        <a:off x="2709333" y="0"/>
        <a:ext cx="2709333" cy="1806222"/>
      </dsp:txXfrm>
    </dsp:sp>
    <dsp:sp modelId="{332CED6E-48BC-4749-8B12-E14EB83DDD79}">
      <dsp:nvSpPr>
        <dsp:cNvPr id="0" name=""/>
        <dsp:cNvSpPr/>
      </dsp:nvSpPr>
      <dsp:spPr>
        <a:xfrm>
          <a:off x="1354666" y="1806222"/>
          <a:ext cx="5418666" cy="1806222"/>
        </a:xfrm>
        <a:prstGeom prst="trapezoid">
          <a:avLst>
            <a:gd name="adj" fmla="val 75000"/>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Integration</a:t>
          </a:r>
        </a:p>
      </dsp:txBody>
      <dsp:txXfrm>
        <a:off x="2302933" y="1806222"/>
        <a:ext cx="3522133" cy="1806222"/>
      </dsp:txXfrm>
    </dsp:sp>
    <dsp:sp modelId="{586FAA82-7934-4BA8-BA82-D40E48B192C7}">
      <dsp:nvSpPr>
        <dsp:cNvPr id="0" name=""/>
        <dsp:cNvSpPr/>
      </dsp:nvSpPr>
      <dsp:spPr>
        <a:xfrm>
          <a:off x="0" y="3612444"/>
          <a:ext cx="8128000" cy="1806222"/>
        </a:xfrm>
        <a:prstGeom prst="trapezoid">
          <a:avLst>
            <a:gd name="adj" fmla="val 75000"/>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Unit</a:t>
          </a:r>
        </a:p>
      </dsp:txBody>
      <dsp:txXfrm>
        <a:off x="1422399" y="3612444"/>
        <a:ext cx="5283200" cy="18062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109409" y="0"/>
          <a:ext cx="2109409" cy="1366761"/>
        </a:xfrm>
        <a:prstGeom prst="trapezoid">
          <a:avLst>
            <a:gd name="adj" fmla="val 77168"/>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a:t>
          </a:r>
        </a:p>
        <a:p>
          <a:pPr marL="0" lvl="0" indent="0" algn="ctr" defTabSz="1422400">
            <a:lnSpc>
              <a:spcPct val="90000"/>
            </a:lnSpc>
            <a:spcBef>
              <a:spcPct val="0"/>
            </a:spcBef>
            <a:spcAft>
              <a:spcPct val="35000"/>
            </a:spcAft>
            <a:buNone/>
          </a:pPr>
          <a:r>
            <a:rPr lang="en-US" sz="3200" kern="1200" dirty="0">
              <a:solidFill>
                <a:schemeClr val="tx2"/>
              </a:solidFill>
            </a:rPr>
            <a:t>E2E</a:t>
          </a:r>
        </a:p>
      </dsp:txBody>
      <dsp:txXfrm>
        <a:off x="2109409" y="0"/>
        <a:ext cx="2109409" cy="1366761"/>
      </dsp:txXfrm>
    </dsp:sp>
    <dsp:sp modelId="{332CED6E-48BC-4749-8B12-E14EB83DDD79}">
      <dsp:nvSpPr>
        <dsp:cNvPr id="0" name=""/>
        <dsp:cNvSpPr/>
      </dsp:nvSpPr>
      <dsp:spPr>
        <a:xfrm>
          <a:off x="1054704" y="1366761"/>
          <a:ext cx="4218818" cy="1366761"/>
        </a:xfrm>
        <a:prstGeom prst="trapezoid">
          <a:avLst>
            <a:gd name="adj" fmla="val 77168"/>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Integration</a:t>
          </a:r>
        </a:p>
      </dsp:txBody>
      <dsp:txXfrm>
        <a:off x="1792997" y="1366761"/>
        <a:ext cx="2742232" cy="1366761"/>
      </dsp:txXfrm>
    </dsp:sp>
    <dsp:sp modelId="{586FAA82-7934-4BA8-BA82-D40E48B192C7}">
      <dsp:nvSpPr>
        <dsp:cNvPr id="0" name=""/>
        <dsp:cNvSpPr/>
      </dsp:nvSpPr>
      <dsp:spPr>
        <a:xfrm>
          <a:off x="0" y="2733522"/>
          <a:ext cx="6328228" cy="1366761"/>
        </a:xfrm>
        <a:prstGeom prst="trapezoid">
          <a:avLst>
            <a:gd name="adj" fmla="val 77168"/>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Unit</a:t>
          </a:r>
        </a:p>
      </dsp:txBody>
      <dsp:txXfrm>
        <a:off x="1107439" y="2733522"/>
        <a:ext cx="4113348" cy="13667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709333" y="0"/>
          <a:ext cx="2709333" cy="1806222"/>
        </a:xfrm>
        <a:prstGeom prst="trapezoid">
          <a:avLst>
            <a:gd name="adj" fmla="val 75000"/>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a:t>
          </a:r>
        </a:p>
        <a:p>
          <a:pPr marL="0" lvl="0" indent="0" algn="ctr" defTabSz="1422400">
            <a:lnSpc>
              <a:spcPct val="90000"/>
            </a:lnSpc>
            <a:spcBef>
              <a:spcPct val="0"/>
            </a:spcBef>
            <a:spcAft>
              <a:spcPct val="35000"/>
            </a:spcAft>
            <a:buNone/>
          </a:pPr>
          <a:endParaRPr lang="en-US" sz="3200" kern="1200" dirty="0">
            <a:solidFill>
              <a:schemeClr val="tx2"/>
            </a:solidFill>
          </a:endParaRPr>
        </a:p>
        <a:p>
          <a:pPr marL="0" lvl="0" indent="0" algn="ctr" defTabSz="1422400">
            <a:lnSpc>
              <a:spcPct val="90000"/>
            </a:lnSpc>
            <a:spcBef>
              <a:spcPct val="0"/>
            </a:spcBef>
            <a:spcAft>
              <a:spcPct val="35000"/>
            </a:spcAft>
            <a:buNone/>
          </a:pPr>
          <a:r>
            <a:rPr lang="en-US" sz="3200" kern="1200" dirty="0">
              <a:solidFill>
                <a:schemeClr val="tx2"/>
              </a:solidFill>
            </a:rPr>
            <a:t>E2E</a:t>
          </a:r>
        </a:p>
      </dsp:txBody>
      <dsp:txXfrm>
        <a:off x="2709333" y="0"/>
        <a:ext cx="2709333" cy="1806222"/>
      </dsp:txXfrm>
    </dsp:sp>
    <dsp:sp modelId="{332CED6E-48BC-4749-8B12-E14EB83DDD79}">
      <dsp:nvSpPr>
        <dsp:cNvPr id="0" name=""/>
        <dsp:cNvSpPr/>
      </dsp:nvSpPr>
      <dsp:spPr>
        <a:xfrm>
          <a:off x="1354666" y="1806222"/>
          <a:ext cx="5418666" cy="1806222"/>
        </a:xfrm>
        <a:prstGeom prst="trapezoid">
          <a:avLst>
            <a:gd name="adj" fmla="val 75000"/>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Integration</a:t>
          </a:r>
        </a:p>
      </dsp:txBody>
      <dsp:txXfrm>
        <a:off x="2302933" y="1806222"/>
        <a:ext cx="3522133" cy="1806222"/>
      </dsp:txXfrm>
    </dsp:sp>
    <dsp:sp modelId="{586FAA82-7934-4BA8-BA82-D40E48B192C7}">
      <dsp:nvSpPr>
        <dsp:cNvPr id="0" name=""/>
        <dsp:cNvSpPr/>
      </dsp:nvSpPr>
      <dsp:spPr>
        <a:xfrm>
          <a:off x="0" y="3612444"/>
          <a:ext cx="8128000" cy="1806222"/>
        </a:xfrm>
        <a:prstGeom prst="trapezoid">
          <a:avLst>
            <a:gd name="adj" fmla="val 75000"/>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Unit</a:t>
          </a:r>
        </a:p>
      </dsp:txBody>
      <dsp:txXfrm>
        <a:off x="1422399" y="3612444"/>
        <a:ext cx="5283200" cy="18062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709333" y="0"/>
          <a:ext cx="2709333" cy="1806222"/>
        </a:xfrm>
        <a:prstGeom prst="trapezoid">
          <a:avLst>
            <a:gd name="adj" fmla="val 75000"/>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a:t>
          </a:r>
        </a:p>
        <a:p>
          <a:pPr marL="0" lvl="0" indent="0" algn="ctr" defTabSz="1422400">
            <a:lnSpc>
              <a:spcPct val="90000"/>
            </a:lnSpc>
            <a:spcBef>
              <a:spcPct val="0"/>
            </a:spcBef>
            <a:spcAft>
              <a:spcPct val="35000"/>
            </a:spcAft>
            <a:buNone/>
          </a:pPr>
          <a:endParaRPr lang="en-US" sz="3200" kern="1200" dirty="0">
            <a:solidFill>
              <a:schemeClr val="tx2"/>
            </a:solidFill>
          </a:endParaRPr>
        </a:p>
        <a:p>
          <a:pPr marL="0" lvl="0" indent="0" algn="ctr" defTabSz="1422400">
            <a:lnSpc>
              <a:spcPct val="90000"/>
            </a:lnSpc>
            <a:spcBef>
              <a:spcPct val="0"/>
            </a:spcBef>
            <a:spcAft>
              <a:spcPct val="35000"/>
            </a:spcAft>
            <a:buNone/>
          </a:pPr>
          <a:r>
            <a:rPr lang="en-US" sz="3200" kern="1200" dirty="0">
              <a:solidFill>
                <a:schemeClr val="tx2"/>
              </a:solidFill>
            </a:rPr>
            <a:t>E2E</a:t>
          </a:r>
        </a:p>
      </dsp:txBody>
      <dsp:txXfrm>
        <a:off x="2709333" y="0"/>
        <a:ext cx="2709333" cy="1806222"/>
      </dsp:txXfrm>
    </dsp:sp>
    <dsp:sp modelId="{332CED6E-48BC-4749-8B12-E14EB83DDD79}">
      <dsp:nvSpPr>
        <dsp:cNvPr id="0" name=""/>
        <dsp:cNvSpPr/>
      </dsp:nvSpPr>
      <dsp:spPr>
        <a:xfrm>
          <a:off x="1354666" y="1806222"/>
          <a:ext cx="5418666" cy="1806222"/>
        </a:xfrm>
        <a:prstGeom prst="trapezoid">
          <a:avLst>
            <a:gd name="adj" fmla="val 75000"/>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Integration</a:t>
          </a:r>
        </a:p>
      </dsp:txBody>
      <dsp:txXfrm>
        <a:off x="2302933" y="1806222"/>
        <a:ext cx="3522133" cy="1806222"/>
      </dsp:txXfrm>
    </dsp:sp>
    <dsp:sp modelId="{586FAA82-7934-4BA8-BA82-D40E48B192C7}">
      <dsp:nvSpPr>
        <dsp:cNvPr id="0" name=""/>
        <dsp:cNvSpPr/>
      </dsp:nvSpPr>
      <dsp:spPr>
        <a:xfrm>
          <a:off x="0" y="3612444"/>
          <a:ext cx="8128000" cy="1806222"/>
        </a:xfrm>
        <a:prstGeom prst="trapezoid">
          <a:avLst>
            <a:gd name="adj" fmla="val 75000"/>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Unit</a:t>
          </a:r>
        </a:p>
      </dsp:txBody>
      <dsp:txXfrm>
        <a:off x="1422399" y="3612444"/>
        <a:ext cx="5283200" cy="18062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709333" y="0"/>
          <a:ext cx="2709333" cy="1806222"/>
        </a:xfrm>
        <a:prstGeom prst="trapezoid">
          <a:avLst>
            <a:gd name="adj" fmla="val 75000"/>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a:t>
          </a:r>
        </a:p>
        <a:p>
          <a:pPr marL="0" lvl="0" indent="0" algn="ctr" defTabSz="1422400">
            <a:lnSpc>
              <a:spcPct val="90000"/>
            </a:lnSpc>
            <a:spcBef>
              <a:spcPct val="0"/>
            </a:spcBef>
            <a:spcAft>
              <a:spcPct val="35000"/>
            </a:spcAft>
            <a:buNone/>
          </a:pPr>
          <a:endParaRPr lang="en-US" sz="3200" kern="1200" dirty="0">
            <a:solidFill>
              <a:schemeClr val="tx2"/>
            </a:solidFill>
          </a:endParaRPr>
        </a:p>
        <a:p>
          <a:pPr marL="0" lvl="0" indent="0" algn="ctr" defTabSz="1422400">
            <a:lnSpc>
              <a:spcPct val="90000"/>
            </a:lnSpc>
            <a:spcBef>
              <a:spcPct val="0"/>
            </a:spcBef>
            <a:spcAft>
              <a:spcPct val="35000"/>
            </a:spcAft>
            <a:buNone/>
          </a:pPr>
          <a:r>
            <a:rPr lang="en-US" sz="3200" kern="1200" dirty="0">
              <a:solidFill>
                <a:schemeClr val="tx2"/>
              </a:solidFill>
            </a:rPr>
            <a:t>E2E</a:t>
          </a:r>
        </a:p>
      </dsp:txBody>
      <dsp:txXfrm>
        <a:off x="2709333" y="0"/>
        <a:ext cx="2709333" cy="1806222"/>
      </dsp:txXfrm>
    </dsp:sp>
    <dsp:sp modelId="{332CED6E-48BC-4749-8B12-E14EB83DDD79}">
      <dsp:nvSpPr>
        <dsp:cNvPr id="0" name=""/>
        <dsp:cNvSpPr/>
      </dsp:nvSpPr>
      <dsp:spPr>
        <a:xfrm>
          <a:off x="1354666" y="1806222"/>
          <a:ext cx="5418666" cy="1806222"/>
        </a:xfrm>
        <a:prstGeom prst="trapezoid">
          <a:avLst>
            <a:gd name="adj" fmla="val 75000"/>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Integration</a:t>
          </a:r>
        </a:p>
      </dsp:txBody>
      <dsp:txXfrm>
        <a:off x="2302933" y="1806222"/>
        <a:ext cx="3522133" cy="1806222"/>
      </dsp:txXfrm>
    </dsp:sp>
    <dsp:sp modelId="{586FAA82-7934-4BA8-BA82-D40E48B192C7}">
      <dsp:nvSpPr>
        <dsp:cNvPr id="0" name=""/>
        <dsp:cNvSpPr/>
      </dsp:nvSpPr>
      <dsp:spPr>
        <a:xfrm>
          <a:off x="0" y="3612444"/>
          <a:ext cx="8128000" cy="1806222"/>
        </a:xfrm>
        <a:prstGeom prst="trapezoid">
          <a:avLst>
            <a:gd name="adj" fmla="val 75000"/>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Unit</a:t>
          </a:r>
        </a:p>
      </dsp:txBody>
      <dsp:txXfrm>
        <a:off x="1422399" y="3612444"/>
        <a:ext cx="5283200" cy="18062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109409" y="0"/>
          <a:ext cx="2109409" cy="1366761"/>
        </a:xfrm>
        <a:prstGeom prst="trapezoid">
          <a:avLst>
            <a:gd name="adj" fmla="val 77168"/>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a:t>
          </a:r>
        </a:p>
        <a:p>
          <a:pPr marL="0" lvl="0" indent="0" algn="ctr" defTabSz="1422400">
            <a:lnSpc>
              <a:spcPct val="90000"/>
            </a:lnSpc>
            <a:spcBef>
              <a:spcPct val="0"/>
            </a:spcBef>
            <a:spcAft>
              <a:spcPct val="35000"/>
            </a:spcAft>
            <a:buNone/>
          </a:pPr>
          <a:r>
            <a:rPr lang="en-US" sz="3200" kern="1200" dirty="0">
              <a:solidFill>
                <a:schemeClr val="tx2"/>
              </a:solidFill>
            </a:rPr>
            <a:t>E2E</a:t>
          </a:r>
        </a:p>
      </dsp:txBody>
      <dsp:txXfrm>
        <a:off x="2109409" y="0"/>
        <a:ext cx="2109409" cy="1366761"/>
      </dsp:txXfrm>
    </dsp:sp>
    <dsp:sp modelId="{332CED6E-48BC-4749-8B12-E14EB83DDD79}">
      <dsp:nvSpPr>
        <dsp:cNvPr id="0" name=""/>
        <dsp:cNvSpPr/>
      </dsp:nvSpPr>
      <dsp:spPr>
        <a:xfrm>
          <a:off x="1054704" y="1366761"/>
          <a:ext cx="4218818" cy="1366761"/>
        </a:xfrm>
        <a:prstGeom prst="trapezoid">
          <a:avLst>
            <a:gd name="adj" fmla="val 77168"/>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Integration</a:t>
          </a:r>
        </a:p>
      </dsp:txBody>
      <dsp:txXfrm>
        <a:off x="1792997" y="1366761"/>
        <a:ext cx="2742232" cy="1366761"/>
      </dsp:txXfrm>
    </dsp:sp>
    <dsp:sp modelId="{586FAA82-7934-4BA8-BA82-D40E48B192C7}">
      <dsp:nvSpPr>
        <dsp:cNvPr id="0" name=""/>
        <dsp:cNvSpPr/>
      </dsp:nvSpPr>
      <dsp:spPr>
        <a:xfrm>
          <a:off x="0" y="2733522"/>
          <a:ext cx="6328228" cy="1366761"/>
        </a:xfrm>
        <a:prstGeom prst="trapezoid">
          <a:avLst>
            <a:gd name="adj" fmla="val 77168"/>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Unit</a:t>
          </a:r>
        </a:p>
      </dsp:txBody>
      <dsp:txXfrm>
        <a:off x="1107439" y="2733522"/>
        <a:ext cx="4113348" cy="13667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BB3D-85DD-457E-8072-D966B7EF9D66}">
      <dsp:nvSpPr>
        <dsp:cNvPr id="0" name=""/>
        <dsp:cNvSpPr/>
      </dsp:nvSpPr>
      <dsp:spPr>
        <a:xfrm>
          <a:off x="2709333" y="0"/>
          <a:ext cx="2709333" cy="1806222"/>
        </a:xfrm>
        <a:prstGeom prst="trapezoid">
          <a:avLst>
            <a:gd name="adj" fmla="val 75000"/>
          </a:avLst>
        </a:prstGeom>
        <a:solidFill>
          <a:schemeClr val="accent5">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a:t>
          </a:r>
        </a:p>
        <a:p>
          <a:pPr marL="0" lvl="0" indent="0" algn="ctr" defTabSz="1422400">
            <a:lnSpc>
              <a:spcPct val="90000"/>
            </a:lnSpc>
            <a:spcBef>
              <a:spcPct val="0"/>
            </a:spcBef>
            <a:spcAft>
              <a:spcPct val="35000"/>
            </a:spcAft>
            <a:buNone/>
          </a:pPr>
          <a:endParaRPr lang="en-US" sz="3200" kern="1200" dirty="0">
            <a:solidFill>
              <a:schemeClr val="tx2"/>
            </a:solidFill>
          </a:endParaRPr>
        </a:p>
        <a:p>
          <a:pPr marL="0" lvl="0" indent="0" algn="ctr" defTabSz="1422400">
            <a:lnSpc>
              <a:spcPct val="90000"/>
            </a:lnSpc>
            <a:spcBef>
              <a:spcPct val="0"/>
            </a:spcBef>
            <a:spcAft>
              <a:spcPct val="35000"/>
            </a:spcAft>
            <a:buNone/>
          </a:pPr>
          <a:r>
            <a:rPr lang="en-US" sz="3200" kern="1200" dirty="0">
              <a:solidFill>
                <a:schemeClr val="tx2"/>
              </a:solidFill>
            </a:rPr>
            <a:t>E2E</a:t>
          </a:r>
        </a:p>
      </dsp:txBody>
      <dsp:txXfrm>
        <a:off x="2709333" y="0"/>
        <a:ext cx="2709333" cy="1806222"/>
      </dsp:txXfrm>
    </dsp:sp>
    <dsp:sp modelId="{332CED6E-48BC-4749-8B12-E14EB83DDD79}">
      <dsp:nvSpPr>
        <dsp:cNvPr id="0" name=""/>
        <dsp:cNvSpPr/>
      </dsp:nvSpPr>
      <dsp:spPr>
        <a:xfrm>
          <a:off x="1354666" y="1806222"/>
          <a:ext cx="5418666" cy="1806222"/>
        </a:xfrm>
        <a:prstGeom prst="trapezoid">
          <a:avLst>
            <a:gd name="adj" fmla="val 75000"/>
          </a:avLst>
        </a:prstGeom>
        <a:solidFill>
          <a:schemeClr val="accent5">
            <a:shade val="80000"/>
            <a:hueOff val="0"/>
            <a:satOff val="714"/>
            <a:lumOff val="55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Integration</a:t>
          </a:r>
        </a:p>
      </dsp:txBody>
      <dsp:txXfrm>
        <a:off x="2302933" y="1806222"/>
        <a:ext cx="3522133" cy="1806222"/>
      </dsp:txXfrm>
    </dsp:sp>
    <dsp:sp modelId="{586FAA82-7934-4BA8-BA82-D40E48B192C7}">
      <dsp:nvSpPr>
        <dsp:cNvPr id="0" name=""/>
        <dsp:cNvSpPr/>
      </dsp:nvSpPr>
      <dsp:spPr>
        <a:xfrm>
          <a:off x="0" y="3612444"/>
          <a:ext cx="8128000" cy="1806222"/>
        </a:xfrm>
        <a:prstGeom prst="trapezoid">
          <a:avLst>
            <a:gd name="adj" fmla="val 75000"/>
          </a:avLst>
        </a:prstGeom>
        <a:solidFill>
          <a:schemeClr val="accent5">
            <a:shade val="80000"/>
            <a:hueOff val="0"/>
            <a:satOff val="1427"/>
            <a:lumOff val="110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2"/>
              </a:solidFill>
            </a:rPr>
            <a:t> Unit</a:t>
          </a:r>
        </a:p>
      </dsp:txBody>
      <dsp:txXfrm>
        <a:off x="1422399" y="3612444"/>
        <a:ext cx="5283200" cy="18062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26B78425-439E-4A7B-98BE-57AB9BC522E5}" type="datetimeFigureOut">
              <a:rPr lang="sv-SE" smtClean="0"/>
              <a:pPr/>
              <a:t>2024-10-22</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F127BB5-A2E7-4F4F-A67B-353A4718DC6B}" type="slidenum">
              <a:rPr lang="sv-SE" smtClean="0"/>
              <a:pPr/>
              <a:t>‹#›</a:t>
            </a:fld>
            <a:endParaRPr lang="sv-SE"/>
          </a:p>
        </p:txBody>
      </p:sp>
    </p:spTree>
    <p:extLst>
      <p:ext uri="{BB962C8B-B14F-4D97-AF65-F5344CB8AC3E}">
        <p14:creationId xmlns:p14="http://schemas.microsoft.com/office/powerpoint/2010/main" val="305648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rPr>
              <a:t>Hello everyone! </a:t>
            </a:r>
          </a:p>
          <a:p>
            <a:r>
              <a:rPr lang="en-US" sz="1800" dirty="0">
                <a:effectLst/>
              </a:rPr>
              <a:t>My name is Chris Klug, and a I work as a software developer/architect at a company called Active Solution in Stockholm…</a:t>
            </a:r>
            <a:endParaRPr lang="en-US" dirty="0"/>
          </a:p>
        </p:txBody>
      </p:sp>
      <p:sp>
        <p:nvSpPr>
          <p:cNvPr id="4" name="Slide Number Placeholder 3"/>
          <p:cNvSpPr>
            <a:spLocks noGrp="1"/>
          </p:cNvSpPr>
          <p:nvPr>
            <p:ph type="sldNum" sz="quarter" idx="5"/>
          </p:nvPr>
        </p:nvSpPr>
        <p:spPr/>
        <p:txBody>
          <a:bodyPr/>
          <a:lstStyle/>
          <a:p>
            <a:fld id="{FF127BB5-A2E7-4F4F-A67B-353A4718DC6B}" type="slidenum">
              <a:rPr lang="sv-SE" smtClean="0"/>
              <a:pPr/>
              <a:t>2</a:t>
            </a:fld>
            <a:endParaRPr lang="sv-SE"/>
          </a:p>
        </p:txBody>
      </p:sp>
    </p:spTree>
    <p:extLst>
      <p:ext uri="{BB962C8B-B14F-4D97-AF65-F5344CB8AC3E}">
        <p14:creationId xmlns:p14="http://schemas.microsoft.com/office/powerpoint/2010/main" val="3539396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at least how I define them, so you understand where I’m coming from</a:t>
            </a:r>
          </a:p>
        </p:txBody>
      </p:sp>
      <p:sp>
        <p:nvSpPr>
          <p:cNvPr id="4" name="Slide Number Placeholder 3"/>
          <p:cNvSpPr>
            <a:spLocks noGrp="1"/>
          </p:cNvSpPr>
          <p:nvPr>
            <p:ph type="sldNum" sz="quarter" idx="5"/>
          </p:nvPr>
        </p:nvSpPr>
        <p:spPr/>
        <p:txBody>
          <a:bodyPr/>
          <a:lstStyle/>
          <a:p>
            <a:fld id="{FF127BB5-A2E7-4F4F-A67B-353A4718DC6B}" type="slidenum">
              <a:rPr lang="sv-SE" smtClean="0"/>
              <a:pPr/>
              <a:t>13</a:t>
            </a:fld>
            <a:endParaRPr lang="sv-SE"/>
          </a:p>
        </p:txBody>
      </p:sp>
    </p:spTree>
    <p:extLst>
      <p:ext uri="{BB962C8B-B14F-4D97-AF65-F5344CB8AC3E}">
        <p14:creationId xmlns:p14="http://schemas.microsoft.com/office/powerpoint/2010/main" val="238904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at least how I define them, so you understand where I’m coming from</a:t>
            </a:r>
          </a:p>
        </p:txBody>
      </p:sp>
      <p:sp>
        <p:nvSpPr>
          <p:cNvPr id="4" name="Slide Number Placeholder 3"/>
          <p:cNvSpPr>
            <a:spLocks noGrp="1"/>
          </p:cNvSpPr>
          <p:nvPr>
            <p:ph type="sldNum" sz="quarter" idx="5"/>
          </p:nvPr>
        </p:nvSpPr>
        <p:spPr/>
        <p:txBody>
          <a:bodyPr/>
          <a:lstStyle/>
          <a:p>
            <a:fld id="{FF127BB5-A2E7-4F4F-A67B-353A4718DC6B}" type="slidenum">
              <a:rPr lang="sv-SE" smtClean="0"/>
              <a:pPr/>
              <a:t>14</a:t>
            </a:fld>
            <a:endParaRPr lang="sv-SE"/>
          </a:p>
        </p:txBody>
      </p:sp>
    </p:spTree>
    <p:extLst>
      <p:ext uri="{BB962C8B-B14F-4D97-AF65-F5344CB8AC3E}">
        <p14:creationId xmlns:p14="http://schemas.microsoft.com/office/powerpoint/2010/main" val="349545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at least how I define them, so you understand where I’m coming from</a:t>
            </a:r>
          </a:p>
        </p:txBody>
      </p:sp>
      <p:sp>
        <p:nvSpPr>
          <p:cNvPr id="4" name="Slide Number Placeholder 3"/>
          <p:cNvSpPr>
            <a:spLocks noGrp="1"/>
          </p:cNvSpPr>
          <p:nvPr>
            <p:ph type="sldNum" sz="quarter" idx="5"/>
          </p:nvPr>
        </p:nvSpPr>
        <p:spPr/>
        <p:txBody>
          <a:bodyPr/>
          <a:lstStyle/>
          <a:p>
            <a:fld id="{FF127BB5-A2E7-4F4F-A67B-353A4718DC6B}" type="slidenum">
              <a:rPr lang="sv-SE" smtClean="0"/>
              <a:pPr/>
              <a:t>15</a:t>
            </a:fld>
            <a:endParaRPr lang="sv-SE"/>
          </a:p>
        </p:txBody>
      </p:sp>
    </p:spTree>
    <p:extLst>
      <p:ext uri="{BB962C8B-B14F-4D97-AF65-F5344CB8AC3E}">
        <p14:creationId xmlns:p14="http://schemas.microsoft.com/office/powerpoint/2010/main" val="111238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with that out of the world, we can carry on with a unified view of the different tests to mean</a:t>
            </a:r>
          </a:p>
          <a:p>
            <a:endParaRPr lang="en-US" dirty="0"/>
          </a:p>
          <a:p>
            <a:r>
              <a:rPr lang="en-US" dirty="0"/>
              <a:t>Or at least what I consider them to mean…</a:t>
            </a:r>
          </a:p>
        </p:txBody>
      </p:sp>
      <p:sp>
        <p:nvSpPr>
          <p:cNvPr id="4" name="Slide Number Placeholder 3"/>
          <p:cNvSpPr>
            <a:spLocks noGrp="1"/>
          </p:cNvSpPr>
          <p:nvPr>
            <p:ph type="sldNum" sz="quarter" idx="5"/>
          </p:nvPr>
        </p:nvSpPr>
        <p:spPr/>
        <p:txBody>
          <a:bodyPr/>
          <a:lstStyle/>
          <a:p>
            <a:fld id="{FF127BB5-A2E7-4F4F-A67B-353A4718DC6B}" type="slidenum">
              <a:rPr lang="sv-SE" smtClean="0"/>
              <a:pPr/>
              <a:t>16</a:t>
            </a:fld>
            <a:endParaRPr lang="sv-SE"/>
          </a:p>
        </p:txBody>
      </p:sp>
    </p:spTree>
    <p:extLst>
      <p:ext uri="{BB962C8B-B14F-4D97-AF65-F5344CB8AC3E}">
        <p14:creationId xmlns:p14="http://schemas.microsoft.com/office/powerpoint/2010/main" val="3784943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is a problem with the test pyramid in my opinion… And that’s the fact that…</a:t>
            </a:r>
          </a:p>
        </p:txBody>
      </p:sp>
      <p:sp>
        <p:nvSpPr>
          <p:cNvPr id="4" name="Slide Number Placeholder 3"/>
          <p:cNvSpPr>
            <a:spLocks noGrp="1"/>
          </p:cNvSpPr>
          <p:nvPr>
            <p:ph type="sldNum" sz="quarter" idx="5"/>
          </p:nvPr>
        </p:nvSpPr>
        <p:spPr/>
        <p:txBody>
          <a:bodyPr/>
          <a:lstStyle/>
          <a:p>
            <a:fld id="{FF127BB5-A2E7-4F4F-A67B-353A4718DC6B}" type="slidenum">
              <a:rPr lang="sv-SE" smtClean="0"/>
              <a:pPr/>
              <a:t>17</a:t>
            </a:fld>
            <a:endParaRPr lang="sv-SE"/>
          </a:p>
        </p:txBody>
      </p:sp>
    </p:spTree>
    <p:extLst>
      <p:ext uri="{BB962C8B-B14F-4D97-AF65-F5344CB8AC3E}">
        <p14:creationId xmlns:p14="http://schemas.microsoft.com/office/powerpoint/2010/main" val="777860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that the value of the tests are the inverse of the pyramid… Maybe not quite as aggressively inverse as this picture, but still, I think it is upside down…</a:t>
            </a:r>
          </a:p>
          <a:p>
            <a:endParaRPr lang="en-US" dirty="0"/>
          </a:p>
          <a:p>
            <a:r>
              <a:rPr lang="en-US" dirty="0"/>
              <a:t>E2E tests give us confidence that our app actually behaves like it is supposed to. Thus, hopefully verifying that the individual parts work as expected…</a:t>
            </a:r>
          </a:p>
          <a:p>
            <a:endParaRPr lang="en-US" dirty="0"/>
          </a:p>
          <a:p>
            <a:r>
              <a:rPr lang="en-US" dirty="0"/>
              <a:t>Sure, we might not get 100% test coverage. But we do get test coverage of the things we are using…</a:t>
            </a:r>
          </a:p>
        </p:txBody>
      </p:sp>
      <p:sp>
        <p:nvSpPr>
          <p:cNvPr id="4" name="Slide Number Placeholder 3"/>
          <p:cNvSpPr>
            <a:spLocks noGrp="1"/>
          </p:cNvSpPr>
          <p:nvPr>
            <p:ph type="sldNum" sz="quarter" idx="5"/>
          </p:nvPr>
        </p:nvSpPr>
        <p:spPr/>
        <p:txBody>
          <a:bodyPr/>
          <a:lstStyle/>
          <a:p>
            <a:fld id="{FF127BB5-A2E7-4F4F-A67B-353A4718DC6B}" type="slidenum">
              <a:rPr lang="sv-SE" smtClean="0"/>
              <a:pPr/>
              <a:t>18</a:t>
            </a:fld>
            <a:endParaRPr lang="sv-SE"/>
          </a:p>
        </p:txBody>
      </p:sp>
    </p:spTree>
    <p:extLst>
      <p:ext uri="{BB962C8B-B14F-4D97-AF65-F5344CB8AC3E}">
        <p14:creationId xmlns:p14="http://schemas.microsoft.com/office/powerpoint/2010/main" val="198276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Well…let’s ask the internet…</a:t>
            </a:r>
          </a:p>
        </p:txBody>
      </p:sp>
      <p:sp>
        <p:nvSpPr>
          <p:cNvPr id="4" name="Slide Number Placeholder 3"/>
          <p:cNvSpPr>
            <a:spLocks noGrp="1"/>
          </p:cNvSpPr>
          <p:nvPr>
            <p:ph type="sldNum" sz="quarter" idx="5"/>
          </p:nvPr>
        </p:nvSpPr>
        <p:spPr/>
        <p:txBody>
          <a:bodyPr/>
          <a:lstStyle/>
          <a:p>
            <a:fld id="{FF127BB5-A2E7-4F4F-A67B-353A4718DC6B}" type="slidenum">
              <a:rPr lang="sv-SE" smtClean="0"/>
              <a:pPr/>
              <a:t>19</a:t>
            </a:fld>
            <a:endParaRPr lang="sv-SE"/>
          </a:p>
        </p:txBody>
      </p:sp>
    </p:spTree>
    <p:extLst>
      <p:ext uri="{BB962C8B-B14F-4D97-AF65-F5344CB8AC3E}">
        <p14:creationId xmlns:p14="http://schemas.microsoft.com/office/powerpoint/2010/main" val="80707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So…why do we still having a pyramid that looks like this?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Well…because the entire picture often looks like…</a:t>
            </a:r>
          </a:p>
          <a:p>
            <a:endParaRPr lang="en-US" dirty="0"/>
          </a:p>
        </p:txBody>
      </p:sp>
      <p:sp>
        <p:nvSpPr>
          <p:cNvPr id="4" name="Slide Number Placeholder 3"/>
          <p:cNvSpPr>
            <a:spLocks noGrp="1"/>
          </p:cNvSpPr>
          <p:nvPr>
            <p:ph type="sldNum" sz="quarter" idx="5"/>
          </p:nvPr>
        </p:nvSpPr>
        <p:spPr/>
        <p:txBody>
          <a:bodyPr/>
          <a:lstStyle/>
          <a:p>
            <a:fld id="{FF127BB5-A2E7-4F4F-A67B-353A4718DC6B}" type="slidenum">
              <a:rPr lang="sv-SE" smtClean="0"/>
              <a:pPr/>
              <a:t>25</a:t>
            </a:fld>
            <a:endParaRPr lang="sv-SE"/>
          </a:p>
        </p:txBody>
      </p:sp>
    </p:spTree>
    <p:extLst>
      <p:ext uri="{BB962C8B-B14F-4D97-AF65-F5344CB8AC3E}">
        <p14:creationId xmlns:p14="http://schemas.microsoft.com/office/powerpoint/2010/main" val="826080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p>
          <a:p>
            <a:endParaRPr lang="en-US" dirty="0"/>
          </a:p>
          <a:p>
            <a:r>
              <a:rPr lang="en-US" dirty="0"/>
              <a:t>And sure…that doesn’t lie… The test size is smaller at the bottom, and easier to write…</a:t>
            </a:r>
          </a:p>
          <a:p>
            <a:endParaRPr lang="en-US" dirty="0"/>
          </a:p>
          <a:p>
            <a:r>
              <a:rPr lang="en-US" dirty="0"/>
              <a:t>Another version is this</a:t>
            </a:r>
          </a:p>
        </p:txBody>
      </p:sp>
      <p:sp>
        <p:nvSpPr>
          <p:cNvPr id="4" name="Slide Number Placeholder 3"/>
          <p:cNvSpPr>
            <a:spLocks noGrp="1"/>
          </p:cNvSpPr>
          <p:nvPr>
            <p:ph type="sldNum" sz="quarter" idx="5"/>
          </p:nvPr>
        </p:nvSpPr>
        <p:spPr/>
        <p:txBody>
          <a:bodyPr/>
          <a:lstStyle/>
          <a:p>
            <a:fld id="{FF127BB5-A2E7-4F4F-A67B-353A4718DC6B}" type="slidenum">
              <a:rPr lang="sv-SE" smtClean="0"/>
              <a:pPr/>
              <a:t>26</a:t>
            </a:fld>
            <a:endParaRPr lang="sv-SE"/>
          </a:p>
        </p:txBody>
      </p:sp>
    </p:spTree>
    <p:extLst>
      <p:ext uri="{BB962C8B-B14F-4D97-AF65-F5344CB8AC3E}">
        <p14:creationId xmlns:p14="http://schemas.microsoft.com/office/powerpoint/2010/main" val="4003267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p>
          <a:p>
            <a:endParaRPr lang="en-US" dirty="0"/>
          </a:p>
          <a:p>
            <a:r>
              <a:rPr lang="en-US" dirty="0"/>
              <a:t>And sure, that isn’t wrong either…I guess… The larger the test, the more effort it takes to write… And it often takes longer to run as well, as there is more for the test to do…</a:t>
            </a:r>
          </a:p>
        </p:txBody>
      </p:sp>
      <p:sp>
        <p:nvSpPr>
          <p:cNvPr id="4" name="Slide Number Placeholder 3"/>
          <p:cNvSpPr>
            <a:spLocks noGrp="1"/>
          </p:cNvSpPr>
          <p:nvPr>
            <p:ph type="sldNum" sz="quarter" idx="5"/>
          </p:nvPr>
        </p:nvSpPr>
        <p:spPr/>
        <p:txBody>
          <a:bodyPr/>
          <a:lstStyle/>
          <a:p>
            <a:fld id="{FF127BB5-A2E7-4F4F-A67B-353A4718DC6B}" type="slidenum">
              <a:rPr lang="sv-SE" smtClean="0"/>
              <a:pPr/>
              <a:t>27</a:t>
            </a:fld>
            <a:endParaRPr lang="sv-SE"/>
          </a:p>
        </p:txBody>
      </p:sp>
    </p:spTree>
    <p:extLst>
      <p:ext uri="{BB962C8B-B14F-4D97-AF65-F5344CB8AC3E}">
        <p14:creationId xmlns:p14="http://schemas.microsoft.com/office/powerpoint/2010/main" val="3620751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 to find bugs is one reason…</a:t>
            </a:r>
          </a:p>
        </p:txBody>
      </p:sp>
      <p:sp>
        <p:nvSpPr>
          <p:cNvPr id="4" name="Slide Number Placeholder 3"/>
          <p:cNvSpPr>
            <a:spLocks noGrp="1"/>
          </p:cNvSpPr>
          <p:nvPr>
            <p:ph type="sldNum" sz="quarter" idx="5"/>
          </p:nvPr>
        </p:nvSpPr>
        <p:spPr/>
        <p:txBody>
          <a:bodyPr/>
          <a:lstStyle/>
          <a:p>
            <a:fld id="{FF127BB5-A2E7-4F4F-A67B-353A4718DC6B}" type="slidenum">
              <a:rPr lang="sv-SE" smtClean="0"/>
              <a:pPr/>
              <a:t>5</a:t>
            </a:fld>
            <a:endParaRPr lang="sv-SE"/>
          </a:p>
        </p:txBody>
      </p:sp>
    </p:spTree>
    <p:extLst>
      <p:ext uri="{BB962C8B-B14F-4D97-AF65-F5344CB8AC3E}">
        <p14:creationId xmlns:p14="http://schemas.microsoft.com/office/powerpoint/2010/main" val="3545675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still think we need to keep the value pyramid in mind as well…</a:t>
            </a:r>
          </a:p>
          <a:p>
            <a:endParaRPr lang="en-US" dirty="0"/>
          </a:p>
          <a:p>
            <a:r>
              <a:rPr lang="en-US" dirty="0"/>
              <a:t>Maybe the cost is warranted if the value is greater…</a:t>
            </a:r>
          </a:p>
          <a:p>
            <a:endParaRPr lang="en-US" dirty="0"/>
          </a:p>
          <a:p>
            <a:r>
              <a:rPr lang="en-US" dirty="0"/>
              <a:t>Especially as testing has changed a bit with new frameworks and new possibilities…</a:t>
            </a:r>
          </a:p>
        </p:txBody>
      </p:sp>
      <p:sp>
        <p:nvSpPr>
          <p:cNvPr id="4" name="Slide Number Placeholder 3"/>
          <p:cNvSpPr>
            <a:spLocks noGrp="1"/>
          </p:cNvSpPr>
          <p:nvPr>
            <p:ph type="sldNum" sz="quarter" idx="5"/>
          </p:nvPr>
        </p:nvSpPr>
        <p:spPr/>
        <p:txBody>
          <a:bodyPr/>
          <a:lstStyle/>
          <a:p>
            <a:fld id="{FF127BB5-A2E7-4F4F-A67B-353A4718DC6B}" type="slidenum">
              <a:rPr lang="sv-SE" smtClean="0"/>
              <a:pPr/>
              <a:t>28</a:t>
            </a:fld>
            <a:endParaRPr lang="sv-SE"/>
          </a:p>
        </p:txBody>
      </p:sp>
    </p:spTree>
    <p:extLst>
      <p:ext uri="{BB962C8B-B14F-4D97-AF65-F5344CB8AC3E}">
        <p14:creationId xmlns:p14="http://schemas.microsoft.com/office/powerpoint/2010/main" val="148327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is focused on API testing… And I’m not sure where in the pyramid you would put that to be honest…</a:t>
            </a:r>
          </a:p>
        </p:txBody>
      </p:sp>
      <p:sp>
        <p:nvSpPr>
          <p:cNvPr id="4" name="Slide Number Placeholder 3"/>
          <p:cNvSpPr>
            <a:spLocks noGrp="1"/>
          </p:cNvSpPr>
          <p:nvPr>
            <p:ph type="sldNum" sz="quarter" idx="5"/>
          </p:nvPr>
        </p:nvSpPr>
        <p:spPr/>
        <p:txBody>
          <a:bodyPr/>
          <a:lstStyle/>
          <a:p>
            <a:fld id="{FF127BB5-A2E7-4F4F-A67B-353A4718DC6B}" type="slidenum">
              <a:rPr lang="sv-SE" smtClean="0"/>
              <a:pPr/>
              <a:t>29</a:t>
            </a:fld>
            <a:endParaRPr lang="sv-SE"/>
          </a:p>
        </p:txBody>
      </p:sp>
    </p:spTree>
    <p:extLst>
      <p:ext uri="{BB962C8B-B14F-4D97-AF65-F5344CB8AC3E}">
        <p14:creationId xmlns:p14="http://schemas.microsoft.com/office/powerpoint/2010/main" val="3801723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integration testing…yes… So, it is above Unit testing…</a:t>
            </a:r>
          </a:p>
          <a:p>
            <a:endParaRPr lang="en-US" dirty="0"/>
          </a:p>
          <a:p>
            <a:r>
              <a:rPr lang="en-US" dirty="0"/>
              <a:t>But is it end-to-end testing? I’m not 100% sure of that… Yes, it does test that part of the system end-to-end. And if you are only building an API, I guess that is end-to end…</a:t>
            </a:r>
          </a:p>
          <a:p>
            <a:endParaRPr lang="en-US" dirty="0"/>
          </a:p>
          <a:p>
            <a:r>
              <a:rPr lang="en-US" dirty="0"/>
              <a:t>But if you have a UI on top of it, then it isn’t really end to end is it…</a:t>
            </a:r>
          </a:p>
          <a:p>
            <a:endParaRPr lang="en-US" dirty="0"/>
          </a:p>
          <a:p>
            <a:r>
              <a:rPr lang="en-US" dirty="0"/>
              <a:t>But that’s semantics I think…</a:t>
            </a:r>
          </a:p>
          <a:p>
            <a:endParaRPr lang="en-US" dirty="0"/>
          </a:p>
          <a:p>
            <a:r>
              <a:rPr lang="en-US" dirty="0"/>
              <a:t>I would say it ends up somewhere around here…at the top of integration testing and possibly bellow the end-to-end depending on how you look at it</a:t>
            </a:r>
          </a:p>
        </p:txBody>
      </p:sp>
      <p:sp>
        <p:nvSpPr>
          <p:cNvPr id="4" name="Slide Number Placeholder 3"/>
          <p:cNvSpPr>
            <a:spLocks noGrp="1"/>
          </p:cNvSpPr>
          <p:nvPr>
            <p:ph type="sldNum" sz="quarter" idx="5"/>
          </p:nvPr>
        </p:nvSpPr>
        <p:spPr/>
        <p:txBody>
          <a:bodyPr/>
          <a:lstStyle/>
          <a:p>
            <a:fld id="{FF127BB5-A2E7-4F4F-A67B-353A4718DC6B}" type="slidenum">
              <a:rPr lang="sv-SE" smtClean="0"/>
              <a:pPr/>
              <a:t>30</a:t>
            </a:fld>
            <a:endParaRPr lang="sv-SE"/>
          </a:p>
        </p:txBody>
      </p:sp>
    </p:spTree>
    <p:extLst>
      <p:ext uri="{BB962C8B-B14F-4D97-AF65-F5344CB8AC3E}">
        <p14:creationId xmlns:p14="http://schemas.microsoft.com/office/powerpoint/2010/main" val="509596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think so. With the tools we have at our disposal, the tests actually run fairly quickly… </a:t>
            </a:r>
          </a:p>
          <a:p>
            <a:endParaRPr lang="en-US" dirty="0"/>
          </a:p>
          <a:p>
            <a:r>
              <a:rPr lang="en-US" dirty="0"/>
              <a:t>They don’t feel that fragile as they don’t include UI testing and thus doesn’t include automating a browser using Cypress or Playwright for example…</a:t>
            </a:r>
          </a:p>
          <a:p>
            <a:endParaRPr lang="en-US" dirty="0"/>
          </a:p>
          <a:p>
            <a:r>
              <a:rPr lang="en-US" dirty="0"/>
              <a:t>This tests tend to be a bit more fragile as they often depend on browser automation as well as specific UI elements </a:t>
            </a:r>
            <a:r>
              <a:rPr lang="en-US" dirty="0" err="1"/>
              <a:t>etc</a:t>
            </a:r>
            <a:r>
              <a:rPr lang="en-US" dirty="0"/>
              <a:t>…</a:t>
            </a:r>
          </a:p>
        </p:txBody>
      </p:sp>
      <p:sp>
        <p:nvSpPr>
          <p:cNvPr id="4" name="Slide Number Placeholder 3"/>
          <p:cNvSpPr>
            <a:spLocks noGrp="1"/>
          </p:cNvSpPr>
          <p:nvPr>
            <p:ph type="sldNum" sz="quarter" idx="5"/>
          </p:nvPr>
        </p:nvSpPr>
        <p:spPr/>
        <p:txBody>
          <a:bodyPr/>
          <a:lstStyle/>
          <a:p>
            <a:fld id="{FF127BB5-A2E7-4F4F-A67B-353A4718DC6B}" type="slidenum">
              <a:rPr lang="sv-SE" smtClean="0"/>
              <a:pPr/>
              <a:t>31</a:t>
            </a:fld>
            <a:endParaRPr lang="sv-SE"/>
          </a:p>
        </p:txBody>
      </p:sp>
    </p:spTree>
    <p:extLst>
      <p:ext uri="{BB962C8B-B14F-4D97-AF65-F5344CB8AC3E}">
        <p14:creationId xmlns:p14="http://schemas.microsoft.com/office/powerpoint/2010/main" val="1077560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think so. With the tools we have at our disposal, the tests actually run fairly quickly… </a:t>
            </a:r>
          </a:p>
          <a:p>
            <a:endParaRPr lang="en-US" dirty="0"/>
          </a:p>
          <a:p>
            <a:r>
              <a:rPr lang="en-US" dirty="0"/>
              <a:t>They don’t feel that fragile as they don’t include UI testing and thus doesn’t include automating a browser using Cypress or Playwright for example…</a:t>
            </a:r>
          </a:p>
          <a:p>
            <a:endParaRPr lang="en-US" dirty="0"/>
          </a:p>
          <a:p>
            <a:r>
              <a:rPr lang="en-US" dirty="0"/>
              <a:t>This tests tend to be a bit more fragile as they often depend on browser automation as well as specific UI elements </a:t>
            </a:r>
            <a:r>
              <a:rPr lang="en-US" dirty="0" err="1"/>
              <a:t>etc</a:t>
            </a:r>
            <a:r>
              <a:rPr lang="en-US" dirty="0"/>
              <a:t>…</a:t>
            </a:r>
          </a:p>
        </p:txBody>
      </p:sp>
      <p:sp>
        <p:nvSpPr>
          <p:cNvPr id="4" name="Slide Number Placeholder 3"/>
          <p:cNvSpPr>
            <a:spLocks noGrp="1"/>
          </p:cNvSpPr>
          <p:nvPr>
            <p:ph type="sldNum" sz="quarter" idx="5"/>
          </p:nvPr>
        </p:nvSpPr>
        <p:spPr/>
        <p:txBody>
          <a:bodyPr/>
          <a:lstStyle/>
          <a:p>
            <a:fld id="{FF127BB5-A2E7-4F4F-A67B-353A4718DC6B}" type="slidenum">
              <a:rPr lang="sv-SE" smtClean="0"/>
              <a:pPr/>
              <a:t>32</a:t>
            </a:fld>
            <a:endParaRPr lang="sv-SE"/>
          </a:p>
        </p:txBody>
      </p:sp>
    </p:spTree>
    <p:extLst>
      <p:ext uri="{BB962C8B-B14F-4D97-AF65-F5344CB8AC3E}">
        <p14:creationId xmlns:p14="http://schemas.microsoft.com/office/powerpoint/2010/main" val="984678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27BB5-A2E7-4F4F-A67B-353A4718DC6B}" type="slidenum">
              <a:rPr lang="sv-SE" smtClean="0"/>
              <a:pPr/>
              <a:t>33</a:t>
            </a:fld>
            <a:endParaRPr lang="sv-SE"/>
          </a:p>
        </p:txBody>
      </p:sp>
    </p:spTree>
    <p:extLst>
      <p:ext uri="{BB962C8B-B14F-4D97-AF65-F5344CB8AC3E}">
        <p14:creationId xmlns:p14="http://schemas.microsoft.com/office/powerpoint/2010/main" val="244710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27BB5-A2E7-4F4F-A67B-353A4718DC6B}" type="slidenum">
              <a:rPr lang="sv-SE" smtClean="0"/>
              <a:pPr/>
              <a:t>34</a:t>
            </a:fld>
            <a:endParaRPr lang="sv-SE"/>
          </a:p>
        </p:txBody>
      </p:sp>
    </p:spTree>
    <p:extLst>
      <p:ext uri="{BB962C8B-B14F-4D97-AF65-F5344CB8AC3E}">
        <p14:creationId xmlns:p14="http://schemas.microsoft.com/office/powerpoint/2010/main" val="200614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27BB5-A2E7-4F4F-A67B-353A4718DC6B}" type="slidenum">
              <a:rPr lang="sv-SE" smtClean="0"/>
              <a:pPr/>
              <a:t>35</a:t>
            </a:fld>
            <a:endParaRPr lang="sv-SE"/>
          </a:p>
        </p:txBody>
      </p:sp>
    </p:spTree>
    <p:extLst>
      <p:ext uri="{BB962C8B-B14F-4D97-AF65-F5344CB8AC3E}">
        <p14:creationId xmlns:p14="http://schemas.microsoft.com/office/powerpoint/2010/main" val="4247055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obviously the database… It is always the biggest problem when doing integration testing…</a:t>
            </a:r>
          </a:p>
          <a:p>
            <a:endParaRPr lang="en-US" dirty="0"/>
          </a:p>
          <a:p>
            <a:r>
              <a:rPr lang="en-US" dirty="0"/>
              <a:t>But I also believe that we should not be mocking out the database access, as that is a really big part of our application in most cases. Not testing that would be dumb…</a:t>
            </a:r>
          </a:p>
        </p:txBody>
      </p:sp>
      <p:sp>
        <p:nvSpPr>
          <p:cNvPr id="4" name="Slide Number Placeholder 3"/>
          <p:cNvSpPr>
            <a:spLocks noGrp="1"/>
          </p:cNvSpPr>
          <p:nvPr>
            <p:ph type="sldNum" sz="quarter" idx="5"/>
          </p:nvPr>
        </p:nvSpPr>
        <p:spPr/>
        <p:txBody>
          <a:bodyPr/>
          <a:lstStyle/>
          <a:p>
            <a:fld id="{FF127BB5-A2E7-4F4F-A67B-353A4718DC6B}" type="slidenum">
              <a:rPr lang="sv-SE" smtClean="0"/>
              <a:pPr/>
              <a:t>36</a:t>
            </a:fld>
            <a:endParaRPr lang="sv-SE"/>
          </a:p>
        </p:txBody>
      </p:sp>
    </p:spTree>
    <p:extLst>
      <p:ext uri="{BB962C8B-B14F-4D97-AF65-F5344CB8AC3E}">
        <p14:creationId xmlns:p14="http://schemas.microsoft.com/office/powerpoint/2010/main" val="547044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actually often even write specific tests to run through my EF mappings. This allows me to work on the mappings and quickly verify that they work properly…</a:t>
            </a:r>
          </a:p>
          <a:p>
            <a:endParaRPr lang="en-US" dirty="0"/>
          </a:p>
          <a:p>
            <a:r>
              <a:rPr lang="en-US" dirty="0"/>
              <a:t>Makes life a lot easier considering that the EF mapping syntax isn’t always that easy…</a:t>
            </a:r>
          </a:p>
          <a:p>
            <a:endParaRPr lang="en-US" dirty="0"/>
          </a:p>
          <a:p>
            <a:r>
              <a:rPr lang="en-US" dirty="0"/>
              <a:t>I won’t be showing that today, but I wanted to mention it as it makes my life a lot simpler…</a:t>
            </a:r>
          </a:p>
          <a:p>
            <a:endParaRPr lang="en-US" dirty="0"/>
          </a:p>
          <a:p>
            <a:r>
              <a:rPr lang="en-US" dirty="0"/>
              <a:t>Coming back to that idea of having tests to run specific parts of your application quickly…</a:t>
            </a:r>
          </a:p>
        </p:txBody>
      </p:sp>
      <p:sp>
        <p:nvSpPr>
          <p:cNvPr id="4" name="Slide Number Placeholder 3"/>
          <p:cNvSpPr>
            <a:spLocks noGrp="1"/>
          </p:cNvSpPr>
          <p:nvPr>
            <p:ph type="sldNum" sz="quarter" idx="5"/>
          </p:nvPr>
        </p:nvSpPr>
        <p:spPr/>
        <p:txBody>
          <a:bodyPr/>
          <a:lstStyle/>
          <a:p>
            <a:fld id="{FF127BB5-A2E7-4F4F-A67B-353A4718DC6B}" type="slidenum">
              <a:rPr lang="sv-SE" smtClean="0"/>
              <a:pPr/>
              <a:t>37</a:t>
            </a:fld>
            <a:endParaRPr lang="sv-SE"/>
          </a:p>
        </p:txBody>
      </p:sp>
    </p:spTree>
    <p:extLst>
      <p:ext uri="{BB962C8B-B14F-4D97-AF65-F5344CB8AC3E}">
        <p14:creationId xmlns:p14="http://schemas.microsoft.com/office/powerpoint/2010/main" val="1245848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really good reason…but does it work? Well, it kind of does. But people don’t look at the tests to see how to use something, and how it works unfortunately</a:t>
            </a:r>
          </a:p>
        </p:txBody>
      </p:sp>
      <p:sp>
        <p:nvSpPr>
          <p:cNvPr id="4" name="Slide Number Placeholder 3"/>
          <p:cNvSpPr>
            <a:spLocks noGrp="1"/>
          </p:cNvSpPr>
          <p:nvPr>
            <p:ph type="sldNum" sz="quarter" idx="5"/>
          </p:nvPr>
        </p:nvSpPr>
        <p:spPr/>
        <p:txBody>
          <a:bodyPr/>
          <a:lstStyle/>
          <a:p>
            <a:fld id="{FF127BB5-A2E7-4F4F-A67B-353A4718DC6B}" type="slidenum">
              <a:rPr lang="sv-SE" smtClean="0"/>
              <a:pPr/>
              <a:t>6</a:t>
            </a:fld>
            <a:endParaRPr lang="sv-SE"/>
          </a:p>
        </p:txBody>
      </p:sp>
    </p:spTree>
    <p:extLst>
      <p:ext uri="{BB962C8B-B14F-4D97-AF65-F5344CB8AC3E}">
        <p14:creationId xmlns:p14="http://schemas.microsoft.com/office/powerpoint/2010/main" val="465574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new Aspire Application project</a:t>
            </a:r>
          </a:p>
          <a:p>
            <a:endParaRPr lang="en-US" dirty="0"/>
          </a:p>
          <a:p>
            <a:r>
              <a:rPr lang="en-US" dirty="0"/>
              <a:t>Show App Host set up</a:t>
            </a:r>
          </a:p>
          <a:p>
            <a:r>
              <a:rPr lang="en-US" dirty="0"/>
              <a:t>Show </a:t>
            </a:r>
            <a:r>
              <a:rPr lang="en-US" dirty="0" err="1"/>
              <a:t>ApiService</a:t>
            </a:r>
            <a:endParaRPr lang="en-US" dirty="0"/>
          </a:p>
          <a:p>
            <a:r>
              <a:rPr lang="en-US" dirty="0"/>
              <a:t>    - </a:t>
            </a:r>
            <a:r>
              <a:rPr lang="en-US" dirty="0" err="1"/>
              <a:t>AddServiceDefaults</a:t>
            </a:r>
            <a:endParaRPr lang="en-US" dirty="0"/>
          </a:p>
          <a:p>
            <a:r>
              <a:rPr lang="en-US" dirty="0"/>
              <a:t>Show </a:t>
            </a:r>
            <a:r>
              <a:rPr lang="en-US" dirty="0" err="1"/>
              <a:t>ServiceDefaults</a:t>
            </a:r>
            <a:endParaRPr lang="en-US" dirty="0"/>
          </a:p>
          <a:p>
            <a:r>
              <a:rPr lang="en-US" dirty="0"/>
              <a:t>Show Web</a:t>
            </a:r>
          </a:p>
          <a:p>
            <a:r>
              <a:rPr lang="en-US" dirty="0"/>
              <a:t>    - Show </a:t>
            </a:r>
            <a:r>
              <a:rPr lang="en-US" dirty="0" err="1"/>
              <a:t>AddHttpClient</a:t>
            </a:r>
            <a:endParaRPr lang="en-US" dirty="0"/>
          </a:p>
          <a:p>
            <a:endParaRPr lang="en-US" dirty="0"/>
          </a:p>
          <a:p>
            <a:r>
              <a:rPr lang="en-US" dirty="0"/>
              <a:t>Start app (F5)</a:t>
            </a:r>
          </a:p>
          <a:p>
            <a:endParaRPr lang="en-US" dirty="0"/>
          </a:p>
          <a:p>
            <a:r>
              <a:rPr lang="en-US" dirty="0"/>
              <a:t>Show endpoint and proxy URL</a:t>
            </a:r>
            <a:endParaRPr lang="LID4096" dirty="0"/>
          </a:p>
        </p:txBody>
      </p:sp>
      <p:sp>
        <p:nvSpPr>
          <p:cNvPr id="4" name="Slide Number Placeholder 3"/>
          <p:cNvSpPr>
            <a:spLocks noGrp="1"/>
          </p:cNvSpPr>
          <p:nvPr>
            <p:ph type="sldNum" sz="quarter" idx="5"/>
          </p:nvPr>
        </p:nvSpPr>
        <p:spPr/>
        <p:txBody>
          <a:bodyPr/>
          <a:lstStyle/>
          <a:p>
            <a:fld id="{FF127BB5-A2E7-4F4F-A67B-353A4718DC6B}" type="slidenum">
              <a:rPr lang="sv-SE" smtClean="0"/>
              <a:pPr/>
              <a:t>38</a:t>
            </a:fld>
            <a:endParaRPr lang="sv-SE"/>
          </a:p>
        </p:txBody>
      </p:sp>
    </p:spTree>
    <p:extLst>
      <p:ext uri="{BB962C8B-B14F-4D97-AF65-F5344CB8AC3E}">
        <p14:creationId xmlns:p14="http://schemas.microsoft.com/office/powerpoint/2010/main" val="1397645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t>
            </a:r>
            <a:r>
              <a:rPr lang="en-US" dirty="0"/>
              <a:t>all </a:t>
            </a:r>
            <a:r>
              <a:rPr lang="en-US"/>
              <a:t>for listening!</a:t>
            </a:r>
          </a:p>
          <a:p>
            <a:endParaRPr lang="en-US"/>
          </a:p>
          <a:p>
            <a:endParaRPr lang="en-US"/>
          </a:p>
        </p:txBody>
      </p:sp>
      <p:sp>
        <p:nvSpPr>
          <p:cNvPr id="4" name="Slide Number Placeholder 3"/>
          <p:cNvSpPr>
            <a:spLocks noGrp="1"/>
          </p:cNvSpPr>
          <p:nvPr>
            <p:ph type="sldNum" sz="quarter" idx="5"/>
          </p:nvPr>
        </p:nvSpPr>
        <p:spPr/>
        <p:txBody>
          <a:bodyPr/>
          <a:lstStyle/>
          <a:p>
            <a:fld id="{FF127BB5-A2E7-4F4F-A67B-353A4718DC6B}" type="slidenum">
              <a:rPr lang="sv-SE" smtClean="0"/>
              <a:pPr/>
              <a:t>40</a:t>
            </a:fld>
            <a:endParaRPr lang="sv-SE"/>
          </a:p>
        </p:txBody>
      </p:sp>
    </p:spTree>
    <p:extLst>
      <p:ext uri="{BB962C8B-B14F-4D97-AF65-F5344CB8AC3E}">
        <p14:creationId xmlns:p14="http://schemas.microsoft.com/office/powerpoint/2010/main" val="9242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Yes…so much this in my world!</a:t>
            </a:r>
          </a:p>
          <a:p>
            <a:r>
              <a:rPr lang="en-US" dirty="0"/>
              <a:t>But all of them have a purpose</a:t>
            </a:r>
          </a:p>
        </p:txBody>
      </p:sp>
      <p:sp>
        <p:nvSpPr>
          <p:cNvPr id="4" name="Slide Number Placeholder 3"/>
          <p:cNvSpPr>
            <a:spLocks noGrp="1"/>
          </p:cNvSpPr>
          <p:nvPr>
            <p:ph type="sldNum" sz="quarter" idx="5"/>
          </p:nvPr>
        </p:nvSpPr>
        <p:spPr/>
        <p:txBody>
          <a:bodyPr/>
          <a:lstStyle/>
          <a:p>
            <a:fld id="{FF127BB5-A2E7-4F4F-A67B-353A4718DC6B}" type="slidenum">
              <a:rPr lang="sv-SE" smtClean="0"/>
              <a:pPr/>
              <a:t>7</a:t>
            </a:fld>
            <a:endParaRPr lang="sv-SE"/>
          </a:p>
        </p:txBody>
      </p:sp>
    </p:spTree>
    <p:extLst>
      <p:ext uri="{BB962C8B-B14F-4D97-AF65-F5344CB8AC3E}">
        <p14:creationId xmlns:p14="http://schemas.microsoft.com/office/powerpoint/2010/main" val="320169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have different tests for different reasons…</a:t>
            </a:r>
          </a:p>
        </p:txBody>
      </p:sp>
      <p:sp>
        <p:nvSpPr>
          <p:cNvPr id="4" name="Slide Number Placeholder 3"/>
          <p:cNvSpPr>
            <a:spLocks noGrp="1"/>
          </p:cNvSpPr>
          <p:nvPr>
            <p:ph type="sldNum" sz="quarter" idx="5"/>
          </p:nvPr>
        </p:nvSpPr>
        <p:spPr/>
        <p:txBody>
          <a:bodyPr/>
          <a:lstStyle/>
          <a:p>
            <a:fld id="{FF127BB5-A2E7-4F4F-A67B-353A4718DC6B}" type="slidenum">
              <a:rPr lang="sv-SE" smtClean="0"/>
              <a:pPr/>
              <a:t>8</a:t>
            </a:fld>
            <a:endParaRPr lang="sv-SE"/>
          </a:p>
        </p:txBody>
      </p:sp>
    </p:spTree>
    <p:extLst>
      <p:ext uri="{BB962C8B-B14F-4D97-AF65-F5344CB8AC3E}">
        <p14:creationId xmlns:p14="http://schemas.microsoft.com/office/powerpoint/2010/main" val="292622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So…how many of you have seen this pyramid before, and know what text is being put into each layer?</a:t>
            </a:r>
          </a:p>
        </p:txBody>
      </p:sp>
      <p:sp>
        <p:nvSpPr>
          <p:cNvPr id="4" name="Slide Number Placeholder 3"/>
          <p:cNvSpPr>
            <a:spLocks noGrp="1"/>
          </p:cNvSpPr>
          <p:nvPr>
            <p:ph type="sldNum" sz="quarter" idx="5"/>
          </p:nvPr>
        </p:nvSpPr>
        <p:spPr/>
        <p:txBody>
          <a:bodyPr/>
          <a:lstStyle/>
          <a:p>
            <a:fld id="{FF127BB5-A2E7-4F4F-A67B-353A4718DC6B}" type="slidenum">
              <a:rPr lang="sv-SE" smtClean="0"/>
              <a:pPr/>
              <a:t>9</a:t>
            </a:fld>
            <a:endParaRPr lang="sv-SE"/>
          </a:p>
        </p:txBody>
      </p:sp>
    </p:spTree>
    <p:extLst>
      <p:ext uri="{BB962C8B-B14F-4D97-AF65-F5344CB8AC3E}">
        <p14:creationId xmlns:p14="http://schemas.microsoft.com/office/powerpoint/2010/main" val="171752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Yeah…end-to-end, integration and unit…</a:t>
            </a:r>
          </a:p>
          <a:p>
            <a:endParaRPr lang="en-US" dirty="0"/>
          </a:p>
          <a:p>
            <a:r>
              <a:rPr lang="en-US" dirty="0"/>
              <a:t>And the place in the pyramid is supposed to represent the amount of tests you should write…</a:t>
            </a:r>
          </a:p>
        </p:txBody>
      </p:sp>
      <p:sp>
        <p:nvSpPr>
          <p:cNvPr id="4" name="Slide Number Placeholder 3"/>
          <p:cNvSpPr>
            <a:spLocks noGrp="1"/>
          </p:cNvSpPr>
          <p:nvPr>
            <p:ph type="sldNum" sz="quarter" idx="5"/>
          </p:nvPr>
        </p:nvSpPr>
        <p:spPr/>
        <p:txBody>
          <a:bodyPr/>
          <a:lstStyle/>
          <a:p>
            <a:fld id="{FF127BB5-A2E7-4F4F-A67B-353A4718DC6B}" type="slidenum">
              <a:rPr lang="sv-SE" smtClean="0"/>
              <a:pPr/>
              <a:t>10</a:t>
            </a:fld>
            <a:endParaRPr lang="sv-SE"/>
          </a:p>
        </p:txBody>
      </p:sp>
    </p:spTree>
    <p:extLst>
      <p:ext uri="{BB962C8B-B14F-4D97-AF65-F5344CB8AC3E}">
        <p14:creationId xmlns:p14="http://schemas.microsoft.com/office/powerpoint/2010/main" val="1110009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get started, we kind of need to be on the same page of how we define the different types of tests…</a:t>
            </a:r>
          </a:p>
        </p:txBody>
      </p:sp>
      <p:sp>
        <p:nvSpPr>
          <p:cNvPr id="4" name="Slide Number Placeholder 3"/>
          <p:cNvSpPr>
            <a:spLocks noGrp="1"/>
          </p:cNvSpPr>
          <p:nvPr>
            <p:ph type="sldNum" sz="quarter" idx="5"/>
          </p:nvPr>
        </p:nvSpPr>
        <p:spPr/>
        <p:txBody>
          <a:bodyPr/>
          <a:lstStyle/>
          <a:p>
            <a:fld id="{FF127BB5-A2E7-4F4F-A67B-353A4718DC6B}" type="slidenum">
              <a:rPr lang="sv-SE" smtClean="0"/>
              <a:pPr/>
              <a:t>11</a:t>
            </a:fld>
            <a:endParaRPr lang="sv-SE"/>
          </a:p>
        </p:txBody>
      </p:sp>
    </p:spTree>
    <p:extLst>
      <p:ext uri="{BB962C8B-B14F-4D97-AF65-F5344CB8AC3E}">
        <p14:creationId xmlns:p14="http://schemas.microsoft.com/office/powerpoint/2010/main" val="120738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at least how I define them, so you understand where I’m coming from</a:t>
            </a:r>
          </a:p>
        </p:txBody>
      </p:sp>
      <p:sp>
        <p:nvSpPr>
          <p:cNvPr id="4" name="Slide Number Placeholder 3"/>
          <p:cNvSpPr>
            <a:spLocks noGrp="1"/>
          </p:cNvSpPr>
          <p:nvPr>
            <p:ph type="sldNum" sz="quarter" idx="5"/>
          </p:nvPr>
        </p:nvSpPr>
        <p:spPr/>
        <p:txBody>
          <a:bodyPr/>
          <a:lstStyle/>
          <a:p>
            <a:fld id="{FF127BB5-A2E7-4F4F-A67B-353A4718DC6B}" type="slidenum">
              <a:rPr lang="sv-SE" smtClean="0"/>
              <a:pPr/>
              <a:t>12</a:t>
            </a:fld>
            <a:endParaRPr lang="sv-SE"/>
          </a:p>
        </p:txBody>
      </p:sp>
    </p:spTree>
    <p:extLst>
      <p:ext uri="{BB962C8B-B14F-4D97-AF65-F5344CB8AC3E}">
        <p14:creationId xmlns:p14="http://schemas.microsoft.com/office/powerpoint/2010/main" val="308666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806776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a:t>Presentation title</a:t>
            </a:r>
          </a:p>
        </p:txBody>
      </p:sp>
    </p:spTree>
    <p:extLst>
      <p:ext uri="{BB962C8B-B14F-4D97-AF65-F5344CB8AC3E}">
        <p14:creationId xmlns:p14="http://schemas.microsoft.com/office/powerpoint/2010/main" val="28243274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29412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04711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p>
        </p:txBody>
      </p:sp>
    </p:spTree>
    <p:extLst>
      <p:ext uri="{BB962C8B-B14F-4D97-AF65-F5344CB8AC3E}">
        <p14:creationId xmlns:p14="http://schemas.microsoft.com/office/powerpoint/2010/main" val="40657169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1122962" y="2532448"/>
            <a:ext cx="9946076" cy="1793104"/>
          </a:xfrm>
        </p:spPr>
        <p:txBody>
          <a:bodyPr anchor="ctr"/>
          <a:lstStyle>
            <a:lvl1pPr algn="ctr">
              <a:defRPr sz="5882" baseline="0"/>
            </a:lvl1pPr>
          </a:lstStyle>
          <a:p>
            <a:r>
              <a:rPr lang="en-US" dirty="0"/>
              <a:t>Click to edit Master title style</a:t>
            </a:r>
          </a:p>
        </p:txBody>
      </p:sp>
    </p:spTree>
    <p:extLst>
      <p:ext uri="{BB962C8B-B14F-4D97-AF65-F5344CB8AC3E}">
        <p14:creationId xmlns:p14="http://schemas.microsoft.com/office/powerpoint/2010/main" val="335316555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a:t>Click to edit Master title style</a:t>
            </a:r>
          </a:p>
        </p:txBody>
      </p:sp>
    </p:spTree>
    <p:extLst>
      <p:ext uri="{BB962C8B-B14F-4D97-AF65-F5344CB8AC3E}">
        <p14:creationId xmlns:p14="http://schemas.microsoft.com/office/powerpoint/2010/main" val="17541265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0" indent="-228766">
              <a:defRPr sz="5882" baseline="0"/>
            </a:lvl1pPr>
          </a:lstStyle>
          <a:p>
            <a:r>
              <a:rPr lang="en-US"/>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849463"/>
          </a:xfrm>
        </p:spPr>
        <p:txBody>
          <a:bodyPr/>
          <a:lstStyle>
            <a:lvl1pPr marL="0" indent="0">
              <a:spcBef>
                <a:spcPts val="0"/>
              </a:spcBef>
              <a:buNone/>
              <a:defRPr sz="2400" baseline="0">
                <a:latin typeface="+mn-lt"/>
              </a:defRPr>
            </a:lvl1pPr>
          </a:lstStyle>
          <a:p>
            <a:pPr lvl="0"/>
            <a:r>
              <a:rPr lang="en-US"/>
              <a:t>Author Name</a:t>
            </a:r>
          </a:p>
          <a:p>
            <a:pPr lvl="0"/>
            <a:r>
              <a:rPr lang="en-US"/>
              <a:t>Title</a:t>
            </a:r>
          </a:p>
        </p:txBody>
      </p:sp>
    </p:spTree>
    <p:extLst>
      <p:ext uri="{BB962C8B-B14F-4D97-AF65-F5344CB8AC3E}">
        <p14:creationId xmlns:p14="http://schemas.microsoft.com/office/powerpoint/2010/main" val="207688225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64B99B9-B224-4D81-82EE-EBC591A803A9}"/>
              </a:ext>
            </a:extLst>
          </p:cNvPr>
          <p:cNvSpPr>
            <a:spLocks noGrp="1"/>
          </p:cNvSpPr>
          <p:nvPr>
            <p:ph type="body" sz="quarter" idx="10" hasCustomPrompt="1"/>
          </p:nvPr>
        </p:nvSpPr>
        <p:spPr>
          <a:xfrm>
            <a:off x="5647788" y="5025984"/>
            <a:ext cx="5378549" cy="849463"/>
          </a:xfrm>
        </p:spPr>
        <p:txBody>
          <a:bodyPr/>
          <a:lstStyle>
            <a:lvl1pPr marL="0" indent="0">
              <a:spcBef>
                <a:spcPts val="0"/>
              </a:spcBef>
              <a:buNone/>
              <a:defRPr sz="2400" baseline="0">
                <a:latin typeface="+mn-lt"/>
              </a:defRPr>
            </a:lvl1pPr>
          </a:lstStyle>
          <a:p>
            <a:pPr lvl="0"/>
            <a:r>
              <a:rPr lang="en-US"/>
              <a:t>Author Name</a:t>
            </a:r>
          </a:p>
          <a:p>
            <a:pPr lvl="0"/>
            <a:r>
              <a:rPr lang="en-US"/>
              <a:t>Title</a:t>
            </a:r>
          </a:p>
        </p:txBody>
      </p:sp>
      <p:sp>
        <p:nvSpPr>
          <p:cNvPr id="6" name="Title 1">
            <a:extLst>
              <a:ext uri="{FF2B5EF4-FFF2-40B4-BE49-F238E27FC236}">
                <a16:creationId xmlns:a16="http://schemas.microsoft.com/office/drawing/2014/main" id="{6C1496B1-C886-4B16-9208-1B98972B7A4D}"/>
              </a:ext>
            </a:extLst>
          </p:cNvPr>
          <p:cNvSpPr>
            <a:spLocks noGrp="1"/>
          </p:cNvSpPr>
          <p:nvPr>
            <p:ph type="title" hasCustomPrompt="1"/>
          </p:nvPr>
        </p:nvSpPr>
        <p:spPr>
          <a:xfrm>
            <a:off x="1165664" y="1178349"/>
            <a:ext cx="9860672" cy="899665"/>
          </a:xfrm>
        </p:spPr>
        <p:txBody>
          <a:bodyPr/>
          <a:lstStyle>
            <a:lvl1pPr marL="0" indent="-228766">
              <a:defRPr sz="5882" baseline="0"/>
            </a:lvl1pPr>
          </a:lstStyle>
          <a:p>
            <a:r>
              <a:rPr lang="en-US"/>
              <a:t>“Sample quote goes here. Design is easier than it looks, and more important than it seems.”</a:t>
            </a:r>
          </a:p>
        </p:txBody>
      </p:sp>
    </p:spTree>
    <p:extLst>
      <p:ext uri="{BB962C8B-B14F-4D97-AF65-F5344CB8AC3E}">
        <p14:creationId xmlns:p14="http://schemas.microsoft.com/office/powerpoint/2010/main" val="287043714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8745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9820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Arial" panose="020B0604020202020204" pitchFamily="34" charset="0"/>
                <a:ea typeface="Arial" panose="020B0604020202020204" pitchFamily="34" charset="0"/>
                <a:cs typeface="Arial" panose="020B0604020202020204"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Arial" panose="020B0604020202020204" pitchFamily="34" charset="0"/>
                <a:ea typeface="Arial" panose="020B0604020202020204" pitchFamily="34" charset="0"/>
                <a:cs typeface="Arial" panose="020B0604020202020204"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Arial" panose="020B0604020202020204" pitchFamily="34" charset="0"/>
                <a:ea typeface="Arial" panose="020B0604020202020204" pitchFamily="34" charset="0"/>
                <a:cs typeface="Arial" panose="020B0604020202020204"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Arial" panose="020B0604020202020204" pitchFamily="34" charset="0"/>
                <a:ea typeface="Arial" panose="020B0604020202020204" pitchFamily="34" charset="0"/>
                <a:cs typeface="Arial" panose="020B0604020202020204"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Arial" panose="020B0604020202020204" pitchFamily="34" charset="0"/>
                <a:ea typeface="Arial" panose="020B0604020202020204" pitchFamily="34" charset="0"/>
                <a:cs typeface="Arial" panose="020B0604020202020204"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946577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8067761"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Arial" panose="020B0604020202020204" pitchFamily="34" charset="0"/>
            </a:endParaRPr>
          </a:p>
        </p:txBody>
      </p:sp>
      <p:sp>
        <p:nvSpPr>
          <p:cNvPr id="2" name="Title 1"/>
          <p:cNvSpPr>
            <a:spLocks noGrp="1"/>
          </p:cNvSpPr>
          <p:nvPr>
            <p:ph type="title" hasCustomPrompt="1"/>
          </p:nvPr>
        </p:nvSpPr>
        <p:spPr>
          <a:xfrm>
            <a:off x="269241" y="1186356"/>
            <a:ext cx="8067822"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39" y="3877277"/>
            <a:ext cx="8067813" cy="1793881"/>
          </a:xfrm>
          <a:noFill/>
        </p:spPr>
        <p:txBody>
          <a:bodyPr lIns="182880" tIns="146304" rIns="182880" bIns="146304">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571843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ceń sesj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38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rona tytułow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ymbol zastępczy tekstu 24">
            <a:extLst>
              <a:ext uri="{FF2B5EF4-FFF2-40B4-BE49-F238E27FC236}">
                <a16:creationId xmlns:a16="http://schemas.microsoft.com/office/drawing/2014/main" id="{F475CACA-DE2C-45A1-BCB8-1FF66AA2983A}"/>
              </a:ext>
            </a:extLst>
          </p:cNvPr>
          <p:cNvSpPr>
            <a:spLocks noGrp="1"/>
          </p:cNvSpPr>
          <p:nvPr>
            <p:ph type="body" sz="quarter" idx="10" hasCustomPrompt="1"/>
          </p:nvPr>
        </p:nvSpPr>
        <p:spPr>
          <a:xfrm>
            <a:off x="493713" y="5259643"/>
            <a:ext cx="11108352" cy="815975"/>
          </a:xfrm>
        </p:spPr>
        <p:txBody>
          <a:bodyPr>
            <a:normAutofit/>
          </a:bodyPr>
          <a:lstStyle>
            <a:lvl1pPr marL="0" indent="0">
              <a:buFontTx/>
              <a:buNone/>
              <a:defRPr sz="44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dirty="0" err="1"/>
              <a:t>Session</a:t>
            </a:r>
            <a:r>
              <a:rPr lang="pl-PL" dirty="0"/>
              <a:t> </a:t>
            </a:r>
            <a:r>
              <a:rPr lang="pl-PL" dirty="0" err="1"/>
              <a:t>Title</a:t>
            </a:r>
            <a:endParaRPr lang="pl-PL" dirty="0"/>
          </a:p>
        </p:txBody>
      </p:sp>
      <p:sp>
        <p:nvSpPr>
          <p:cNvPr id="26" name="Tytuł 25">
            <a:extLst>
              <a:ext uri="{FF2B5EF4-FFF2-40B4-BE49-F238E27FC236}">
                <a16:creationId xmlns:a16="http://schemas.microsoft.com/office/drawing/2014/main" id="{93CA10F2-CE27-440A-8974-F1C2B28A7DA7}"/>
              </a:ext>
            </a:extLst>
          </p:cNvPr>
          <p:cNvSpPr>
            <a:spLocks noGrp="1"/>
          </p:cNvSpPr>
          <p:nvPr>
            <p:ph type="title" hasCustomPrompt="1"/>
          </p:nvPr>
        </p:nvSpPr>
        <p:spPr>
          <a:xfrm>
            <a:off x="493713" y="4543834"/>
            <a:ext cx="7942364" cy="627933"/>
          </a:xfrm>
        </p:spPr>
        <p:txBody>
          <a:bodyPr>
            <a:normAutofit/>
          </a:bodyPr>
          <a:lstStyle>
            <a:lvl1pPr>
              <a:defRPr sz="3600">
                <a:solidFill>
                  <a:schemeClr val="bg1"/>
                </a:solidFill>
              </a:defRPr>
            </a:lvl1pPr>
          </a:lstStyle>
          <a:p>
            <a:r>
              <a:rPr lang="pl-PL" dirty="0"/>
              <a:t>Speaker </a:t>
            </a:r>
            <a:r>
              <a:rPr lang="pl-PL" dirty="0" err="1"/>
              <a:t>Name</a:t>
            </a:r>
            <a:endParaRPr lang="pl-PL" dirty="0"/>
          </a:p>
        </p:txBody>
      </p:sp>
    </p:spTree>
    <p:extLst>
      <p:ext uri="{BB962C8B-B14F-4D97-AF65-F5344CB8AC3E}">
        <p14:creationId xmlns:p14="http://schemas.microsoft.com/office/powerpoint/2010/main" val="726994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sty 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99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5392DC-D887-4BA2-9E27-1219EF130834}"/>
              </a:ext>
            </a:extLst>
          </p:cNvPr>
          <p:cNvSpPr>
            <a:spLocks noGrp="1"/>
          </p:cNvSpPr>
          <p:nvPr>
            <p:ph type="title"/>
          </p:nvPr>
        </p:nvSpPr>
        <p:spPr>
          <a:xfrm>
            <a:off x="838200" y="365125"/>
            <a:ext cx="8531942" cy="1325563"/>
          </a:xfrm>
        </p:spPr>
        <p:txBody>
          <a:bodyPr/>
          <a:lstStyle>
            <a:lvl1pPr>
              <a:defRPr/>
            </a:lvl1pPr>
          </a:lstStyle>
          <a:p>
            <a:endParaRPr lang="pl-PL" dirty="0"/>
          </a:p>
        </p:txBody>
      </p:sp>
      <p:sp>
        <p:nvSpPr>
          <p:cNvPr id="3" name="Symbol zastępczy zawartości 2">
            <a:extLst>
              <a:ext uri="{FF2B5EF4-FFF2-40B4-BE49-F238E27FC236}">
                <a16:creationId xmlns:a16="http://schemas.microsoft.com/office/drawing/2014/main" id="{43940445-405E-484C-9E84-90F5DD445B58}"/>
              </a:ext>
            </a:extLst>
          </p:cNvPr>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endParaRPr lang="pl-PL" dirty="0"/>
          </a:p>
        </p:txBody>
      </p:sp>
    </p:spTree>
    <p:extLst>
      <p:ext uri="{BB962C8B-B14F-4D97-AF65-F5344CB8AC3E}">
        <p14:creationId xmlns:p14="http://schemas.microsoft.com/office/powerpoint/2010/main" val="1401905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ceń sesj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7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tx2"/>
                </a:solidFill>
              </a:defRPr>
            </a:lvl1pPr>
          </a:lstStyle>
          <a:p>
            <a:r>
              <a:rPr lang="en-US"/>
              <a:t>Section title</a:t>
            </a:r>
          </a:p>
        </p:txBody>
      </p:sp>
    </p:spTree>
    <p:extLst>
      <p:ext uri="{BB962C8B-B14F-4D97-AF65-F5344CB8AC3E}">
        <p14:creationId xmlns:p14="http://schemas.microsoft.com/office/powerpoint/2010/main" val="13667512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87586">
                      <a:srgbClr val="FFFFFF"/>
                    </a:gs>
                    <a:gs pos="52000">
                      <a:srgbClr val="FFFFFF"/>
                    </a:gs>
                  </a:gsLst>
                  <a:lin ang="5400000" scaled="0"/>
                </a:gradFill>
              </a:defRPr>
            </a:lvl1pPr>
          </a:lstStyle>
          <a:p>
            <a:r>
              <a:rPr lang="en-US"/>
              <a:t>Section title</a:t>
            </a:r>
          </a:p>
        </p:txBody>
      </p:sp>
    </p:spTree>
    <p:extLst>
      <p:ext uri="{BB962C8B-B14F-4D97-AF65-F5344CB8AC3E}">
        <p14:creationId xmlns:p14="http://schemas.microsoft.com/office/powerpoint/2010/main" val="30496278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83448">
                      <a:schemeClr val="tx1"/>
                    </a:gs>
                    <a:gs pos="53000">
                      <a:schemeClr val="tx1"/>
                    </a:gs>
                  </a:gsLst>
                  <a:lin ang="5400000" scaled="0"/>
                </a:gradFill>
                <a:effectLst/>
                <a:latin typeface="+mj-lt"/>
                <a:ea typeface="+mn-ea"/>
                <a:cs typeface="Arial" panose="020B0604020202020204" pitchFamily="34" charset="0"/>
              </a:defRPr>
            </a:lvl1pPr>
          </a:lstStyle>
          <a:p>
            <a:r>
              <a:rPr lang="en-US"/>
              <a:t>Section title</a:t>
            </a:r>
          </a:p>
        </p:txBody>
      </p:sp>
    </p:spTree>
    <p:extLst>
      <p:ext uri="{BB962C8B-B14F-4D97-AF65-F5344CB8AC3E}">
        <p14:creationId xmlns:p14="http://schemas.microsoft.com/office/powerpoint/2010/main" val="20076699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76441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393040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solidFill>
                  <a:schemeClr val="tx1"/>
                </a:solidFill>
              </a:defRPr>
            </a:lvl1pPr>
            <a:lvl2pPr>
              <a:defRPr>
                <a:solidFill>
                  <a:schemeClr val="tx1"/>
                </a:solidFill>
              </a:defRPr>
            </a:lvl2pPr>
            <a:lvl3pPr>
              <a:defRPr sz="2353">
                <a:solidFill>
                  <a:schemeClr val="tx1"/>
                </a:solidFill>
              </a:defRPr>
            </a:lvl3pPr>
            <a:lvl4pPr>
              <a:defRPr sz="1961">
                <a:solidFill>
                  <a:schemeClr val="tx1"/>
                </a:solidFill>
              </a:defRPr>
            </a:lvl4pPr>
            <a:lvl5pPr>
              <a:defRPr sz="196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01893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7350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903370"/>
      </p:ext>
    </p:extLst>
  </p:cSld>
  <p:clrMap bg1="dk1" tx1="lt1" bg2="dk2" tx2="lt2" accent1="accent1" accent2="accent2" accent3="accent3" accent4="accent4" accent5="accent5" accent6="accent6" hlink="hlink" folHlink="folHlink"/>
  <p:sldLayoutIdLst>
    <p:sldLayoutId id="2147483685" r:id="rId1"/>
    <p:sldLayoutId id="2147483687" r:id="rId2"/>
    <p:sldLayoutId id="2147483689" r:id="rId3"/>
    <p:sldLayoutId id="2147483690" r:id="rId4"/>
    <p:sldLayoutId id="2147483715" r:id="rId5"/>
    <p:sldLayoutId id="2147483693" r:id="rId6"/>
    <p:sldLayoutId id="2147483695" r:id="rId7"/>
    <p:sldLayoutId id="2147483696" r:id="rId8"/>
    <p:sldLayoutId id="2147483697" r:id="rId9"/>
    <p:sldLayoutId id="2147483699" r:id="rId10"/>
    <p:sldLayoutId id="2147483701" r:id="rId11"/>
    <p:sldLayoutId id="2147483702" r:id="rId12"/>
    <p:sldLayoutId id="2147483703" r:id="rId13"/>
    <p:sldLayoutId id="2147483704" r:id="rId14"/>
    <p:sldLayoutId id="2147483705" r:id="rId15"/>
    <p:sldLayoutId id="2147483706" r:id="rId16"/>
    <p:sldLayoutId id="2147483709" r:id="rId17"/>
    <p:sldLayoutId id="2147483710" r:id="rId18"/>
    <p:sldLayoutId id="2147483714" r:id="rId19"/>
    <p:sldLayoutId id="2147483721" r:id="rId20"/>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Arial" panose="020B0604020202020204"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100000"/>
        <a:buFontTx/>
        <a:buBlip>
          <a:blip r:embed="rId22"/>
        </a:buBlip>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100000"/>
        <a:buFontTx/>
        <a:buBlip>
          <a:blip r:embed="rId22"/>
        </a:buBlip>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100000"/>
        <a:buFontTx/>
        <a:buBlip>
          <a:blip r:embed="rId22"/>
        </a:buBlip>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100000"/>
        <a:buFontTx/>
        <a:buBlip>
          <a:blip r:embed="rId22"/>
        </a:buBlip>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100000"/>
        <a:buFontTx/>
        <a:buBlip>
          <a:blip r:embed="rId22"/>
        </a:buBlip>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91D1E7D-913A-443B-AD5C-8864D21A8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4E3AE9E8-C0A6-473A-A904-8874518A9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88169917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tekstu 11">
            <a:extLst>
              <a:ext uri="{FF2B5EF4-FFF2-40B4-BE49-F238E27FC236}">
                <a16:creationId xmlns:a16="http://schemas.microsoft.com/office/drawing/2014/main" id="{D72C2726-10B2-4AD9-87BC-8DD20305EDBF}"/>
              </a:ext>
            </a:extLst>
          </p:cNvPr>
          <p:cNvSpPr>
            <a:spLocks noGrp="1"/>
          </p:cNvSpPr>
          <p:nvPr>
            <p:ph type="body" sz="quarter" idx="10"/>
          </p:nvPr>
        </p:nvSpPr>
        <p:spPr/>
        <p:txBody>
          <a:bodyPr>
            <a:normAutofit/>
          </a:bodyPr>
          <a:lstStyle/>
          <a:p>
            <a:r>
              <a:rPr lang="pl-PL" dirty="0"/>
              <a:t>ASP.NET Core Integration Testing 101</a:t>
            </a:r>
          </a:p>
          <a:p>
            <a:endParaRPr lang="pl-PL" dirty="0"/>
          </a:p>
        </p:txBody>
      </p:sp>
      <p:sp>
        <p:nvSpPr>
          <p:cNvPr id="11" name="Tytuł 10">
            <a:extLst>
              <a:ext uri="{FF2B5EF4-FFF2-40B4-BE49-F238E27FC236}">
                <a16:creationId xmlns:a16="http://schemas.microsoft.com/office/drawing/2014/main" id="{27DBB49A-5916-4A71-A6AC-7134B69EC7EE}"/>
              </a:ext>
            </a:extLst>
          </p:cNvPr>
          <p:cNvSpPr>
            <a:spLocks noGrp="1"/>
          </p:cNvSpPr>
          <p:nvPr>
            <p:ph type="title"/>
          </p:nvPr>
        </p:nvSpPr>
        <p:spPr/>
        <p:txBody>
          <a:bodyPr/>
          <a:lstStyle/>
          <a:p>
            <a:r>
              <a:rPr lang="en-US" dirty="0"/>
              <a:t>Chris Klug – Active Solution</a:t>
            </a:r>
            <a:endParaRPr lang="pl-PL" dirty="0"/>
          </a:p>
        </p:txBody>
      </p:sp>
    </p:spTree>
    <p:extLst>
      <p:ext uri="{BB962C8B-B14F-4D97-AF65-F5344CB8AC3E}">
        <p14:creationId xmlns:p14="http://schemas.microsoft.com/office/powerpoint/2010/main" val="30780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extLst>
              <p:ext uri="{D42A27DB-BD31-4B8C-83A1-F6EECF244321}">
                <p14:modId xmlns:p14="http://schemas.microsoft.com/office/powerpoint/2010/main" val="8295288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97802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Definition</a:t>
            </a:r>
          </a:p>
        </p:txBody>
      </p:sp>
    </p:spTree>
    <p:extLst>
      <p:ext uri="{BB962C8B-B14F-4D97-AF65-F5344CB8AC3E}">
        <p14:creationId xmlns:p14="http://schemas.microsoft.com/office/powerpoint/2010/main" val="28930936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…or my definition</a:t>
            </a:r>
          </a:p>
        </p:txBody>
      </p:sp>
    </p:spTree>
    <p:extLst>
      <p:ext uri="{BB962C8B-B14F-4D97-AF65-F5344CB8AC3E}">
        <p14:creationId xmlns:p14="http://schemas.microsoft.com/office/powerpoint/2010/main" val="32039831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Unit Test</a:t>
            </a:r>
            <a:br>
              <a:rPr lang="en-US" dirty="0"/>
            </a:br>
            <a:br>
              <a:rPr lang="en-US" dirty="0"/>
            </a:br>
            <a:r>
              <a:rPr lang="en-US" sz="4400" dirty="0"/>
              <a:t>Tests the smallest part you can test, often class or method</a:t>
            </a:r>
            <a:endParaRPr lang="en-US" dirty="0"/>
          </a:p>
        </p:txBody>
      </p:sp>
    </p:spTree>
    <p:extLst>
      <p:ext uri="{BB962C8B-B14F-4D97-AF65-F5344CB8AC3E}">
        <p14:creationId xmlns:p14="http://schemas.microsoft.com/office/powerpoint/2010/main" val="24265758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a:xfrm>
            <a:off x="420914" y="2532448"/>
            <a:ext cx="11350172" cy="1793104"/>
          </a:xfrm>
        </p:spPr>
        <p:txBody>
          <a:bodyPr/>
          <a:lstStyle/>
          <a:p>
            <a:r>
              <a:rPr lang="en-US" dirty="0"/>
              <a:t>Integration Test</a:t>
            </a:r>
            <a:br>
              <a:rPr lang="en-US" dirty="0"/>
            </a:br>
            <a:br>
              <a:rPr lang="en-US" dirty="0"/>
            </a:br>
            <a:r>
              <a:rPr lang="en-US" sz="4400" dirty="0"/>
              <a:t>As soon as the test start testing multiple units/classes in combination</a:t>
            </a:r>
            <a:endParaRPr lang="en-US" dirty="0"/>
          </a:p>
        </p:txBody>
      </p:sp>
    </p:spTree>
    <p:extLst>
      <p:ext uri="{BB962C8B-B14F-4D97-AF65-F5344CB8AC3E}">
        <p14:creationId xmlns:p14="http://schemas.microsoft.com/office/powerpoint/2010/main" val="15397247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a:xfrm>
            <a:off x="420914" y="2532448"/>
            <a:ext cx="11350172" cy="1793104"/>
          </a:xfrm>
        </p:spPr>
        <p:txBody>
          <a:bodyPr/>
          <a:lstStyle/>
          <a:p>
            <a:r>
              <a:rPr lang="en-US" dirty="0"/>
              <a:t>End-to-End Test</a:t>
            </a:r>
            <a:br>
              <a:rPr lang="en-US" dirty="0"/>
            </a:br>
            <a:br>
              <a:rPr lang="en-US" dirty="0"/>
            </a:br>
            <a:r>
              <a:rPr lang="en-US" sz="4400" dirty="0"/>
              <a:t>Testing the whole system from one end to the other, such as UI/API to DB</a:t>
            </a:r>
            <a:endParaRPr lang="en-US" dirty="0"/>
          </a:p>
        </p:txBody>
      </p:sp>
    </p:spTree>
    <p:extLst>
      <p:ext uri="{BB962C8B-B14F-4D97-AF65-F5344CB8AC3E}">
        <p14:creationId xmlns:p14="http://schemas.microsoft.com/office/powerpoint/2010/main" val="21252070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71546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The problem with the test pyramid</a:t>
            </a:r>
          </a:p>
        </p:txBody>
      </p:sp>
    </p:spTree>
    <p:extLst>
      <p:ext uri="{BB962C8B-B14F-4D97-AF65-F5344CB8AC3E}">
        <p14:creationId xmlns:p14="http://schemas.microsoft.com/office/powerpoint/2010/main" val="13261415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extLst>
              <p:ext uri="{D42A27DB-BD31-4B8C-83A1-F6EECF244321}">
                <p14:modId xmlns:p14="http://schemas.microsoft.com/office/powerpoint/2010/main" val="3775350788"/>
              </p:ext>
            </p:extLst>
          </p:nvPr>
        </p:nvGraphicFramePr>
        <p:xfrm>
          <a:off x="551543" y="1378858"/>
          <a:ext cx="6328228" cy="4100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Isosceles Triangle 2">
            <a:extLst>
              <a:ext uri="{FF2B5EF4-FFF2-40B4-BE49-F238E27FC236}">
                <a16:creationId xmlns:a16="http://schemas.microsoft.com/office/drawing/2014/main" id="{87C13918-CEC0-A31A-C722-66FC650EC554}"/>
              </a:ext>
            </a:extLst>
          </p:cNvPr>
          <p:cNvSpPr/>
          <p:nvPr/>
        </p:nvSpPr>
        <p:spPr bwMode="auto">
          <a:xfrm rot="10800000">
            <a:off x="5428342" y="1378858"/>
            <a:ext cx="6328228" cy="410028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8E58CB95-7422-FD2E-CB74-09281918CAB0}"/>
              </a:ext>
            </a:extLst>
          </p:cNvPr>
          <p:cNvSpPr txBox="1"/>
          <p:nvPr/>
        </p:nvSpPr>
        <p:spPr>
          <a:xfrm>
            <a:off x="7082970" y="2481822"/>
            <a:ext cx="3018972" cy="794064"/>
          </a:xfrm>
          <a:prstGeom prst="rect">
            <a:avLst/>
          </a:prstGeom>
          <a:noFill/>
        </p:spPr>
        <p:txBody>
          <a:bodyPr wrap="square" lIns="182880" tIns="146304" rIns="182880" bIns="146304" rtlCol="0">
            <a:spAutoFit/>
          </a:bodyPr>
          <a:lstStyle/>
          <a:p>
            <a:pPr algn="ctr">
              <a:lnSpc>
                <a:spcPct val="90000"/>
              </a:lnSpc>
              <a:spcAft>
                <a:spcPts val="600"/>
              </a:spcAft>
            </a:pPr>
            <a:r>
              <a:rPr lang="en-US" sz="3600" dirty="0">
                <a:gradFill>
                  <a:gsLst>
                    <a:gs pos="2917">
                      <a:schemeClr val="tx1"/>
                    </a:gs>
                    <a:gs pos="30000">
                      <a:schemeClr val="tx1"/>
                    </a:gs>
                  </a:gsLst>
                  <a:lin ang="5400000" scaled="0"/>
                </a:gradFill>
              </a:rPr>
              <a:t>Test Value</a:t>
            </a:r>
          </a:p>
        </p:txBody>
      </p:sp>
    </p:spTree>
    <p:extLst>
      <p:ext uri="{BB962C8B-B14F-4D97-AF65-F5344CB8AC3E}">
        <p14:creationId xmlns:p14="http://schemas.microsoft.com/office/powerpoint/2010/main" val="7585991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a:xfrm>
            <a:off x="841829" y="2532448"/>
            <a:ext cx="10508342" cy="1793104"/>
          </a:xfrm>
        </p:spPr>
        <p:txBody>
          <a:bodyPr/>
          <a:lstStyle/>
          <a:p>
            <a:r>
              <a:rPr lang="en-US" dirty="0"/>
              <a:t>And why I think the value pyramid looks like this?</a:t>
            </a:r>
          </a:p>
        </p:txBody>
      </p:sp>
    </p:spTree>
    <p:extLst>
      <p:ext uri="{BB962C8B-B14F-4D97-AF65-F5344CB8AC3E}">
        <p14:creationId xmlns:p14="http://schemas.microsoft.com/office/powerpoint/2010/main" val="42541118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person, person, standing, trouser&#10;&#10;Description automatically generated">
            <a:extLst>
              <a:ext uri="{FF2B5EF4-FFF2-40B4-BE49-F238E27FC236}">
                <a16:creationId xmlns:a16="http://schemas.microsoft.com/office/drawing/2014/main" id="{1AC5454E-BE7A-4A61-AD73-0AAD1BD6AB8E}"/>
              </a:ext>
            </a:extLst>
          </p:cNvPr>
          <p:cNvPicPr>
            <a:picLocks noChangeAspect="1"/>
          </p:cNvPicPr>
          <p:nvPr/>
        </p:nvPicPr>
        <p:blipFill rotWithShape="1">
          <a:blip r:embed="rId3">
            <a:extLst>
              <a:ext uri="{28A0092B-C50C-407E-A947-70E740481C1C}">
                <a14:useLocalDpi xmlns:a14="http://schemas.microsoft.com/office/drawing/2010/main" val="0"/>
              </a:ext>
            </a:extLst>
          </a:blip>
          <a:srcRect l="27224" r="26591" b="18934"/>
          <a:stretch/>
        </p:blipFill>
        <p:spPr>
          <a:xfrm>
            <a:off x="8415428" y="47625"/>
            <a:ext cx="2908292" cy="6810375"/>
          </a:xfrm>
          <a:prstGeom prst="rect">
            <a:avLst/>
          </a:prstGeom>
        </p:spPr>
      </p:pic>
      <p:grpSp>
        <p:nvGrpSpPr>
          <p:cNvPr id="14" name="Group 13">
            <a:extLst>
              <a:ext uri="{FF2B5EF4-FFF2-40B4-BE49-F238E27FC236}">
                <a16:creationId xmlns:a16="http://schemas.microsoft.com/office/drawing/2014/main" id="{B9EE071D-3D7F-4DBB-8628-20B6DAFE9991}"/>
              </a:ext>
            </a:extLst>
          </p:cNvPr>
          <p:cNvGrpSpPr/>
          <p:nvPr/>
        </p:nvGrpSpPr>
        <p:grpSpPr>
          <a:xfrm>
            <a:off x="1" y="-257175"/>
            <a:ext cx="7808224" cy="7372350"/>
            <a:chOff x="-256043" y="-257175"/>
            <a:chExt cx="7808224" cy="7372350"/>
          </a:xfrm>
          <a:solidFill>
            <a:schemeClr val="bg1"/>
          </a:solidFill>
        </p:grpSpPr>
        <p:sp>
          <p:nvSpPr>
            <p:cNvPr id="4" name="Rectangle 3">
              <a:extLst>
                <a:ext uri="{FF2B5EF4-FFF2-40B4-BE49-F238E27FC236}">
                  <a16:creationId xmlns:a16="http://schemas.microsoft.com/office/drawing/2014/main" id="{001FF1DE-F198-4A91-BD73-54EA835EC1D2}"/>
                </a:ext>
              </a:extLst>
            </p:cNvPr>
            <p:cNvSpPr/>
            <p:nvPr/>
          </p:nvSpPr>
          <p:spPr>
            <a:xfrm>
              <a:off x="-256043" y="0"/>
              <a:ext cx="73331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Hexagon 4">
              <a:extLst>
                <a:ext uri="{FF2B5EF4-FFF2-40B4-BE49-F238E27FC236}">
                  <a16:creationId xmlns:a16="http://schemas.microsoft.com/office/drawing/2014/main" id="{D5EE45B2-F3EE-48FC-BF7E-6CB93EEC6A0B}"/>
                </a:ext>
              </a:extLst>
            </p:cNvPr>
            <p:cNvSpPr/>
            <p:nvPr/>
          </p:nvSpPr>
          <p:spPr>
            <a:xfrm>
              <a:off x="6601967" y="629602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Hexagon 5">
              <a:extLst>
                <a:ext uri="{FF2B5EF4-FFF2-40B4-BE49-F238E27FC236}">
                  <a16:creationId xmlns:a16="http://schemas.microsoft.com/office/drawing/2014/main" id="{0E423467-1627-4AF5-A806-D9F6D87987B9}"/>
                </a:ext>
              </a:extLst>
            </p:cNvPr>
            <p:cNvSpPr/>
            <p:nvPr/>
          </p:nvSpPr>
          <p:spPr>
            <a:xfrm>
              <a:off x="6601967" y="54768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Hexagon 6">
              <a:extLst>
                <a:ext uri="{FF2B5EF4-FFF2-40B4-BE49-F238E27FC236}">
                  <a16:creationId xmlns:a16="http://schemas.microsoft.com/office/drawing/2014/main" id="{DC761044-8D20-4B20-90AC-6E1F7BD1895E}"/>
                </a:ext>
              </a:extLst>
            </p:cNvPr>
            <p:cNvSpPr/>
            <p:nvPr/>
          </p:nvSpPr>
          <p:spPr>
            <a:xfrm>
              <a:off x="6601967" y="465772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Hexagon 7">
              <a:extLst>
                <a:ext uri="{FF2B5EF4-FFF2-40B4-BE49-F238E27FC236}">
                  <a16:creationId xmlns:a16="http://schemas.microsoft.com/office/drawing/2014/main" id="{2C4A6B5A-B824-415D-9D0F-886B8B55D6A0}"/>
                </a:ext>
              </a:extLst>
            </p:cNvPr>
            <p:cNvSpPr/>
            <p:nvPr/>
          </p:nvSpPr>
          <p:spPr>
            <a:xfrm>
              <a:off x="6601967" y="38385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Hexagon 8">
              <a:extLst>
                <a:ext uri="{FF2B5EF4-FFF2-40B4-BE49-F238E27FC236}">
                  <a16:creationId xmlns:a16="http://schemas.microsoft.com/office/drawing/2014/main" id="{5333185B-20C8-4DFA-8F00-1DBEEBA1C170}"/>
                </a:ext>
              </a:extLst>
            </p:cNvPr>
            <p:cNvSpPr/>
            <p:nvPr/>
          </p:nvSpPr>
          <p:spPr>
            <a:xfrm>
              <a:off x="6601967" y="301942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Hexagon 9">
              <a:extLst>
                <a:ext uri="{FF2B5EF4-FFF2-40B4-BE49-F238E27FC236}">
                  <a16:creationId xmlns:a16="http://schemas.microsoft.com/office/drawing/2014/main" id="{6CD096A0-2FC5-4E5E-AE10-C273A9837446}"/>
                </a:ext>
              </a:extLst>
            </p:cNvPr>
            <p:cNvSpPr/>
            <p:nvPr/>
          </p:nvSpPr>
          <p:spPr>
            <a:xfrm>
              <a:off x="6601967" y="22002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Hexagon 10">
              <a:extLst>
                <a:ext uri="{FF2B5EF4-FFF2-40B4-BE49-F238E27FC236}">
                  <a16:creationId xmlns:a16="http://schemas.microsoft.com/office/drawing/2014/main" id="{EAACAC59-D375-46AE-8D50-904D04569CFC}"/>
                </a:ext>
              </a:extLst>
            </p:cNvPr>
            <p:cNvSpPr/>
            <p:nvPr/>
          </p:nvSpPr>
          <p:spPr>
            <a:xfrm>
              <a:off x="6601967" y="138112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Hexagon 11">
              <a:extLst>
                <a:ext uri="{FF2B5EF4-FFF2-40B4-BE49-F238E27FC236}">
                  <a16:creationId xmlns:a16="http://schemas.microsoft.com/office/drawing/2014/main" id="{623FD1B1-195C-462D-87A7-D23F4ECF4C02}"/>
                </a:ext>
              </a:extLst>
            </p:cNvPr>
            <p:cNvSpPr/>
            <p:nvPr/>
          </p:nvSpPr>
          <p:spPr>
            <a:xfrm>
              <a:off x="6601967" y="5619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Hexagon 12">
              <a:extLst>
                <a:ext uri="{FF2B5EF4-FFF2-40B4-BE49-F238E27FC236}">
                  <a16:creationId xmlns:a16="http://schemas.microsoft.com/office/drawing/2014/main" id="{E80C86B7-834F-4EFF-A843-80D451DDC1BE}"/>
                </a:ext>
              </a:extLst>
            </p:cNvPr>
            <p:cNvSpPr/>
            <p:nvPr/>
          </p:nvSpPr>
          <p:spPr>
            <a:xfrm>
              <a:off x="6601967" y="-2571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8" name="Picture 2">
            <a:extLst>
              <a:ext uri="{FF2B5EF4-FFF2-40B4-BE49-F238E27FC236}">
                <a16:creationId xmlns:a16="http://schemas.microsoft.com/office/drawing/2014/main" id="{BD9C3346-915A-4B3E-85CD-EADBAEB81E4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690" t="16484" r="19554" b="13951"/>
          <a:stretch/>
        </p:blipFill>
        <p:spPr bwMode="auto">
          <a:xfrm>
            <a:off x="285101" y="5608267"/>
            <a:ext cx="1858266" cy="11332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573D657-F215-4676-A203-2B77C2B4C2C2}"/>
              </a:ext>
            </a:extLst>
          </p:cNvPr>
          <p:cNvSpPr/>
          <p:nvPr/>
        </p:nvSpPr>
        <p:spPr>
          <a:xfrm>
            <a:off x="779915" y="1834902"/>
            <a:ext cx="4871157" cy="794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9459A6E1-9CB0-4407-BF13-AD0DB3F9EB2C}"/>
              </a:ext>
            </a:extLst>
          </p:cNvPr>
          <p:cNvSpPr/>
          <p:nvPr/>
        </p:nvSpPr>
        <p:spPr>
          <a:xfrm>
            <a:off x="787170" y="2771071"/>
            <a:ext cx="6489929" cy="794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D898891B-7C90-411F-9EDF-61D3E01B56EF}"/>
              </a:ext>
            </a:extLst>
          </p:cNvPr>
          <p:cNvSpPr txBox="1"/>
          <p:nvPr/>
        </p:nvSpPr>
        <p:spPr>
          <a:xfrm>
            <a:off x="754573" y="1756655"/>
            <a:ext cx="6797608" cy="1888209"/>
          </a:xfrm>
          <a:prstGeom prst="rect">
            <a:avLst/>
          </a:prstGeom>
          <a:noFill/>
        </p:spPr>
        <p:txBody>
          <a:bodyPr wrap="square" rtlCol="0">
            <a:spAutoFit/>
          </a:bodyPr>
          <a:lstStyle/>
          <a:p>
            <a:pPr marL="0" marR="0" lvl="0" indent="0" algn="l" defTabSz="914400" rtl="0" eaLnBrk="0" fontAlgn="base" latinLnBrk="0" hangingPunct="0">
              <a:lnSpc>
                <a:spcPts val="7400"/>
              </a:lnSpc>
              <a:spcBef>
                <a:spcPct val="0"/>
              </a:spcBef>
              <a:spcAft>
                <a:spcPct val="0"/>
              </a:spcAft>
              <a:buClrTx/>
              <a:buSzTx/>
              <a:buFontTx/>
              <a:buNone/>
              <a:tabLst/>
              <a:defRPr/>
            </a:pPr>
            <a:r>
              <a:rPr kumimoji="0" lang="en-US" sz="4000" b="0" i="0" u="none" strike="noStrike" kern="1200" cap="none" spc="0" normalizeH="0" baseline="0" noProof="0">
                <a:ln>
                  <a:noFill/>
                </a:ln>
                <a:solidFill>
                  <a:srgbClr val="0E8BC3"/>
                </a:solidFill>
                <a:effectLst/>
                <a:uLnTx/>
                <a:uFillTx/>
                <a:latin typeface="Arial Black" panose="020B0A04020102020204" pitchFamily="34" charset="0"/>
                <a:ea typeface="Radikal Thin" charset="0"/>
                <a:cs typeface="Radikal Thin" charset="0"/>
              </a:rPr>
              <a:t>BATSHIT CRAZY</a:t>
            </a:r>
          </a:p>
          <a:p>
            <a:pPr marL="0" marR="0" lvl="0" indent="0" algn="l" defTabSz="914400" rtl="0" eaLnBrk="0" fontAlgn="base" latinLnBrk="0" hangingPunct="0">
              <a:lnSpc>
                <a:spcPts val="7400"/>
              </a:lnSpc>
              <a:spcBef>
                <a:spcPct val="0"/>
              </a:spcBef>
              <a:spcAft>
                <a:spcPct val="0"/>
              </a:spcAft>
              <a:buClrTx/>
              <a:buSzTx/>
              <a:buFontTx/>
              <a:buNone/>
              <a:tabLst/>
              <a:defRPr/>
            </a:pPr>
            <a:r>
              <a:rPr lang="en-US" sz="4000">
                <a:solidFill>
                  <a:srgbClr val="0E8BC3"/>
                </a:solidFill>
                <a:latin typeface="Arial Black" panose="020B0A04020102020204" pitchFamily="34" charset="0"/>
                <a:ea typeface="Radikal Thin" charset="0"/>
                <a:cs typeface="Radikal Thin" charset="0"/>
              </a:rPr>
              <a:t>LIKE EVERYONE ELSE</a:t>
            </a:r>
            <a:endParaRPr kumimoji="0" lang="en-US" sz="4000" b="0" i="0" u="none" strike="noStrike" kern="1200" cap="none" spc="0" normalizeH="0" baseline="0" noProof="0">
              <a:ln>
                <a:noFill/>
              </a:ln>
              <a:solidFill>
                <a:srgbClr val="0E8BC3"/>
              </a:solidFill>
              <a:effectLst/>
              <a:uLnTx/>
              <a:uFillTx/>
              <a:latin typeface="Arial Black" panose="020B0A04020102020204" pitchFamily="34" charset="0"/>
              <a:ea typeface="Radikal Thin" charset="0"/>
              <a:cs typeface="Radikal Thin" charset="0"/>
            </a:endParaRPr>
          </a:p>
        </p:txBody>
      </p:sp>
      <p:sp>
        <p:nvSpPr>
          <p:cNvPr id="23" name="TextBox 22">
            <a:extLst>
              <a:ext uri="{FF2B5EF4-FFF2-40B4-BE49-F238E27FC236}">
                <a16:creationId xmlns:a16="http://schemas.microsoft.com/office/drawing/2014/main" id="{46990FD9-80BB-4426-9148-993BA9FB3268}"/>
              </a:ext>
            </a:extLst>
          </p:cNvPr>
          <p:cNvSpPr txBox="1"/>
          <p:nvPr/>
        </p:nvSpPr>
        <p:spPr>
          <a:xfrm>
            <a:off x="85572" y="747615"/>
            <a:ext cx="1296144" cy="31547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9900" b="0" i="0" u="none" strike="noStrike" kern="1200" cap="all" spc="0" normalizeH="0" baseline="0" noProof="0">
                <a:ln>
                  <a:noFill/>
                </a:ln>
                <a:solidFill>
                  <a:prstClr val="white"/>
                </a:solidFill>
                <a:effectLst/>
                <a:uLnTx/>
                <a:uFillTx/>
                <a:latin typeface="Arial"/>
                <a:ea typeface="Radikal Light" charset="0"/>
                <a:cs typeface="Radikal Light" charset="0"/>
              </a:rPr>
              <a:t>“</a:t>
            </a:r>
            <a:endParaRPr kumimoji="0" lang="en-US" sz="8000" b="0" i="0" u="none" strike="noStrike" kern="1200" cap="none" spc="0" normalizeH="0" baseline="0" noProof="0">
              <a:ln>
                <a:noFill/>
              </a:ln>
              <a:solidFill>
                <a:prstClr val="white"/>
              </a:solidFill>
              <a:effectLst/>
              <a:uLnTx/>
              <a:uFillTx/>
              <a:latin typeface="Arial"/>
              <a:ea typeface="Radikal Thin" charset="0"/>
              <a:cs typeface="Radikal Thin" charset="0"/>
            </a:endParaRPr>
          </a:p>
        </p:txBody>
      </p:sp>
      <p:pic>
        <p:nvPicPr>
          <p:cNvPr id="2050" name="Picture 2" descr="Microsoft MVP | Enterprise Mobility and Enterprise Client Management Blog">
            <a:extLst>
              <a:ext uri="{FF2B5EF4-FFF2-40B4-BE49-F238E27FC236}">
                <a16:creationId xmlns:a16="http://schemas.microsoft.com/office/drawing/2014/main" id="{13B875F2-AE7C-4143-94BF-EB847E0EA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3720" y="5562600"/>
            <a:ext cx="715879"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95958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er image description here">
            <a:extLst>
              <a:ext uri="{FF2B5EF4-FFF2-40B4-BE49-F238E27FC236}">
                <a16:creationId xmlns:a16="http://schemas.microsoft.com/office/drawing/2014/main" id="{AB7A654C-E49D-2E6F-0F31-156EAF917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2148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it Testing v/s Integration Testing : r/ProgrammerHumor">
            <a:extLst>
              <a:ext uri="{FF2B5EF4-FFF2-40B4-BE49-F238E27FC236}">
                <a16:creationId xmlns:a16="http://schemas.microsoft.com/office/drawing/2014/main" id="{092ED101-C048-D05F-32EF-7AF6D1606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 y="0"/>
            <a:ext cx="121798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314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tegration Test Fail GIF - Integration Test Fail Doors GIFs">
            <a:extLst>
              <a:ext uri="{FF2B5EF4-FFF2-40B4-BE49-F238E27FC236}">
                <a16:creationId xmlns:a16="http://schemas.microsoft.com/office/drawing/2014/main" id="{B212E2AC-CEDF-CABB-2C81-413ECAEE8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589" y="0"/>
            <a:ext cx="91848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8830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tegration Test Fail GIF - Integration Test Fail Doors - Discover &amp; Share  GIFs">
            <a:extLst>
              <a:ext uri="{FF2B5EF4-FFF2-40B4-BE49-F238E27FC236}">
                <a16:creationId xmlns:a16="http://schemas.microsoft.com/office/drawing/2014/main" id="{6AC261DE-A093-57D5-60EC-8229A8B98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4163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en you do only unit testing and forgot to do integration testing😂 on  Make a GIF">
            <a:extLst>
              <a:ext uri="{FF2B5EF4-FFF2-40B4-BE49-F238E27FC236}">
                <a16:creationId xmlns:a16="http://schemas.microsoft.com/office/drawing/2014/main" id="{E3985FC1-DA3B-B010-C426-840A26CFE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138" y="0"/>
            <a:ext cx="37837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22137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F4A08B9-C7C6-ED10-0207-18BA0E8F83D5}"/>
              </a:ext>
            </a:extLst>
          </p:cNvPr>
          <p:cNvSpPr txBox="1"/>
          <p:nvPr/>
        </p:nvSpPr>
        <p:spPr>
          <a:xfrm>
            <a:off x="1386115" y="1153298"/>
            <a:ext cx="1291771" cy="2206758"/>
          </a:xfrm>
          <a:prstGeom prst="rect">
            <a:avLst/>
          </a:prstGeom>
          <a:noFill/>
        </p:spPr>
        <p:txBody>
          <a:bodyPr wrap="square" lIns="182880" tIns="146304" rIns="182880" bIns="146304" rtlCol="0">
            <a:spAutoFit/>
          </a:bodyPr>
          <a:lstStyle/>
          <a:p>
            <a:pPr>
              <a:lnSpc>
                <a:spcPct val="90000"/>
              </a:lnSpc>
              <a:spcAft>
                <a:spcPts val="600"/>
              </a:spcAft>
            </a:pPr>
            <a:r>
              <a:rPr lang="en-US" sz="13800" dirty="0">
                <a:solidFill>
                  <a:srgbClr val="C00000"/>
                </a:solidFill>
              </a:rPr>
              <a:t>?</a:t>
            </a:r>
          </a:p>
        </p:txBody>
      </p:sp>
      <p:sp>
        <p:nvSpPr>
          <p:cNvPr id="4" name="TextBox 3">
            <a:extLst>
              <a:ext uri="{FF2B5EF4-FFF2-40B4-BE49-F238E27FC236}">
                <a16:creationId xmlns:a16="http://schemas.microsoft.com/office/drawing/2014/main" id="{BFF91A42-1CD2-E6DF-A4AB-47888825E579}"/>
              </a:ext>
            </a:extLst>
          </p:cNvPr>
          <p:cNvSpPr txBox="1"/>
          <p:nvPr/>
        </p:nvSpPr>
        <p:spPr>
          <a:xfrm>
            <a:off x="9514114" y="1153298"/>
            <a:ext cx="1291771" cy="2206758"/>
          </a:xfrm>
          <a:prstGeom prst="rect">
            <a:avLst/>
          </a:prstGeom>
          <a:noFill/>
        </p:spPr>
        <p:txBody>
          <a:bodyPr wrap="square" lIns="182880" tIns="146304" rIns="182880" bIns="146304" rtlCol="0">
            <a:spAutoFit/>
          </a:bodyPr>
          <a:lstStyle/>
          <a:p>
            <a:pPr>
              <a:lnSpc>
                <a:spcPct val="90000"/>
              </a:lnSpc>
              <a:spcAft>
                <a:spcPts val="600"/>
              </a:spcAft>
            </a:pPr>
            <a:r>
              <a:rPr lang="en-US" sz="13800" dirty="0">
                <a:solidFill>
                  <a:srgbClr val="C00000"/>
                </a:solidFill>
              </a:rPr>
              <a:t>?</a:t>
            </a:r>
          </a:p>
        </p:txBody>
      </p:sp>
    </p:spTree>
    <p:extLst>
      <p:ext uri="{BB962C8B-B14F-4D97-AF65-F5344CB8AC3E}">
        <p14:creationId xmlns:p14="http://schemas.microsoft.com/office/powerpoint/2010/main" val="303811843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4266122-8F94-A0B9-0A7E-81CB8B050E25}"/>
              </a:ext>
            </a:extLst>
          </p:cNvPr>
          <p:cNvGrpSpPr/>
          <p:nvPr/>
        </p:nvGrpSpPr>
        <p:grpSpPr>
          <a:xfrm>
            <a:off x="10464800" y="719665"/>
            <a:ext cx="1132114" cy="5418667"/>
            <a:chOff x="10464800" y="719665"/>
            <a:chExt cx="1132114" cy="5418667"/>
          </a:xfrm>
        </p:grpSpPr>
        <p:sp>
          <p:nvSpPr>
            <p:cNvPr id="3" name="Arrow: Down 2">
              <a:extLst>
                <a:ext uri="{FF2B5EF4-FFF2-40B4-BE49-F238E27FC236}">
                  <a16:creationId xmlns:a16="http://schemas.microsoft.com/office/drawing/2014/main" id="{386F3333-7DE9-F4B1-390C-014FE35C86CE}"/>
                </a:ext>
              </a:extLst>
            </p:cNvPr>
            <p:cNvSpPr/>
            <p:nvPr/>
          </p:nvSpPr>
          <p:spPr bwMode="auto">
            <a:xfrm rot="10800000">
              <a:off x="10464800" y="719665"/>
              <a:ext cx="1132114" cy="5418667"/>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4FF1E117-2AE3-9984-C6B2-32CCEEA89A83}"/>
                </a:ext>
              </a:extLst>
            </p:cNvPr>
            <p:cNvSpPr txBox="1"/>
            <p:nvPr/>
          </p:nvSpPr>
          <p:spPr>
            <a:xfrm rot="16200000">
              <a:off x="9637485" y="3115066"/>
              <a:ext cx="2844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Dev / Testing Cost</a:t>
              </a:r>
            </a:p>
          </p:txBody>
        </p:sp>
      </p:grpSp>
      <p:grpSp>
        <p:nvGrpSpPr>
          <p:cNvPr id="6" name="Group 5">
            <a:extLst>
              <a:ext uri="{FF2B5EF4-FFF2-40B4-BE49-F238E27FC236}">
                <a16:creationId xmlns:a16="http://schemas.microsoft.com/office/drawing/2014/main" id="{C5169758-639B-D181-4361-96A024A6FE63}"/>
              </a:ext>
            </a:extLst>
          </p:cNvPr>
          <p:cNvGrpSpPr/>
          <p:nvPr/>
        </p:nvGrpSpPr>
        <p:grpSpPr>
          <a:xfrm>
            <a:off x="595086" y="719664"/>
            <a:ext cx="1132114" cy="5418667"/>
            <a:chOff x="10464800" y="719665"/>
            <a:chExt cx="1132114" cy="5418667"/>
          </a:xfrm>
        </p:grpSpPr>
        <p:sp>
          <p:nvSpPr>
            <p:cNvPr id="7" name="Arrow: Down 6">
              <a:extLst>
                <a:ext uri="{FF2B5EF4-FFF2-40B4-BE49-F238E27FC236}">
                  <a16:creationId xmlns:a16="http://schemas.microsoft.com/office/drawing/2014/main" id="{7626F33F-B533-514D-260D-8443F91AF4EC}"/>
                </a:ext>
              </a:extLst>
            </p:cNvPr>
            <p:cNvSpPr/>
            <p:nvPr/>
          </p:nvSpPr>
          <p:spPr bwMode="auto">
            <a:xfrm>
              <a:off x="10464800" y="719665"/>
              <a:ext cx="1132114" cy="5418667"/>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a:extLst>
                <a:ext uri="{FF2B5EF4-FFF2-40B4-BE49-F238E27FC236}">
                  <a16:creationId xmlns:a16="http://schemas.microsoft.com/office/drawing/2014/main" id="{1987F74F-2E8E-26A2-EB83-5140F25D8E2E}"/>
                </a:ext>
              </a:extLst>
            </p:cNvPr>
            <p:cNvSpPr txBox="1"/>
            <p:nvPr/>
          </p:nvSpPr>
          <p:spPr>
            <a:xfrm rot="16200000">
              <a:off x="9532259" y="2969926"/>
              <a:ext cx="3055254"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Individual Test Size</a:t>
              </a:r>
            </a:p>
          </p:txBody>
        </p:sp>
      </p:grpSp>
    </p:spTree>
    <p:extLst>
      <p:ext uri="{BB962C8B-B14F-4D97-AF65-F5344CB8AC3E}">
        <p14:creationId xmlns:p14="http://schemas.microsoft.com/office/powerpoint/2010/main" val="26522277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4266122-8F94-A0B9-0A7E-81CB8B050E25}"/>
              </a:ext>
            </a:extLst>
          </p:cNvPr>
          <p:cNvGrpSpPr/>
          <p:nvPr/>
        </p:nvGrpSpPr>
        <p:grpSpPr>
          <a:xfrm>
            <a:off x="10464800" y="719665"/>
            <a:ext cx="1132114" cy="5418667"/>
            <a:chOff x="10464800" y="719665"/>
            <a:chExt cx="1132114" cy="5418667"/>
          </a:xfrm>
        </p:grpSpPr>
        <p:sp>
          <p:nvSpPr>
            <p:cNvPr id="3" name="Arrow: Down 2">
              <a:extLst>
                <a:ext uri="{FF2B5EF4-FFF2-40B4-BE49-F238E27FC236}">
                  <a16:creationId xmlns:a16="http://schemas.microsoft.com/office/drawing/2014/main" id="{386F3333-7DE9-F4B1-390C-014FE35C86CE}"/>
                </a:ext>
              </a:extLst>
            </p:cNvPr>
            <p:cNvSpPr/>
            <p:nvPr/>
          </p:nvSpPr>
          <p:spPr bwMode="auto">
            <a:xfrm rot="10800000">
              <a:off x="10464800" y="719665"/>
              <a:ext cx="1132114" cy="5418667"/>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4FF1E117-2AE3-9984-C6B2-32CCEEA89A83}"/>
                </a:ext>
              </a:extLst>
            </p:cNvPr>
            <p:cNvSpPr txBox="1"/>
            <p:nvPr/>
          </p:nvSpPr>
          <p:spPr>
            <a:xfrm rot="16200000">
              <a:off x="9212942" y="3115066"/>
              <a:ext cx="3664858"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Effort and Fragility</a:t>
              </a:r>
            </a:p>
          </p:txBody>
        </p:sp>
      </p:grpSp>
      <p:grpSp>
        <p:nvGrpSpPr>
          <p:cNvPr id="6" name="Group 5">
            <a:extLst>
              <a:ext uri="{FF2B5EF4-FFF2-40B4-BE49-F238E27FC236}">
                <a16:creationId xmlns:a16="http://schemas.microsoft.com/office/drawing/2014/main" id="{C5169758-639B-D181-4361-96A024A6FE63}"/>
              </a:ext>
            </a:extLst>
          </p:cNvPr>
          <p:cNvGrpSpPr/>
          <p:nvPr/>
        </p:nvGrpSpPr>
        <p:grpSpPr>
          <a:xfrm>
            <a:off x="595086" y="719664"/>
            <a:ext cx="1132114" cy="5418667"/>
            <a:chOff x="10464800" y="719665"/>
            <a:chExt cx="1132114" cy="5418667"/>
          </a:xfrm>
        </p:grpSpPr>
        <p:sp>
          <p:nvSpPr>
            <p:cNvPr id="7" name="Arrow: Down 6">
              <a:extLst>
                <a:ext uri="{FF2B5EF4-FFF2-40B4-BE49-F238E27FC236}">
                  <a16:creationId xmlns:a16="http://schemas.microsoft.com/office/drawing/2014/main" id="{7626F33F-B533-514D-260D-8443F91AF4EC}"/>
                </a:ext>
              </a:extLst>
            </p:cNvPr>
            <p:cNvSpPr/>
            <p:nvPr/>
          </p:nvSpPr>
          <p:spPr bwMode="auto">
            <a:xfrm rot="10800000">
              <a:off x="10464800" y="719665"/>
              <a:ext cx="1132114" cy="5418667"/>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a:extLst>
                <a:ext uri="{FF2B5EF4-FFF2-40B4-BE49-F238E27FC236}">
                  <a16:creationId xmlns:a16="http://schemas.microsoft.com/office/drawing/2014/main" id="{1987F74F-2E8E-26A2-EB83-5140F25D8E2E}"/>
                </a:ext>
              </a:extLst>
            </p:cNvPr>
            <p:cNvSpPr txBox="1"/>
            <p:nvPr/>
          </p:nvSpPr>
          <p:spPr>
            <a:xfrm rot="16200000">
              <a:off x="9372600" y="3115066"/>
              <a:ext cx="3374574"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Time to get feedback</a:t>
              </a:r>
            </a:p>
          </p:txBody>
        </p:sp>
      </p:grpSp>
    </p:spTree>
    <p:extLst>
      <p:ext uri="{BB962C8B-B14F-4D97-AF65-F5344CB8AC3E}">
        <p14:creationId xmlns:p14="http://schemas.microsoft.com/office/powerpoint/2010/main" val="53717502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nvGraphicFramePr>
        <p:xfrm>
          <a:off x="551543" y="1378858"/>
          <a:ext cx="6328228" cy="4100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Isosceles Triangle 2">
            <a:extLst>
              <a:ext uri="{FF2B5EF4-FFF2-40B4-BE49-F238E27FC236}">
                <a16:creationId xmlns:a16="http://schemas.microsoft.com/office/drawing/2014/main" id="{87C13918-CEC0-A31A-C722-66FC650EC554}"/>
              </a:ext>
            </a:extLst>
          </p:cNvPr>
          <p:cNvSpPr/>
          <p:nvPr/>
        </p:nvSpPr>
        <p:spPr bwMode="auto">
          <a:xfrm rot="10800000">
            <a:off x="5428342" y="1378858"/>
            <a:ext cx="6328228" cy="410028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8E58CB95-7422-FD2E-CB74-09281918CAB0}"/>
              </a:ext>
            </a:extLst>
          </p:cNvPr>
          <p:cNvSpPr txBox="1"/>
          <p:nvPr/>
        </p:nvSpPr>
        <p:spPr>
          <a:xfrm>
            <a:off x="7082970" y="2481822"/>
            <a:ext cx="3018972" cy="794064"/>
          </a:xfrm>
          <a:prstGeom prst="rect">
            <a:avLst/>
          </a:prstGeom>
          <a:noFill/>
        </p:spPr>
        <p:txBody>
          <a:bodyPr wrap="square" lIns="182880" tIns="146304" rIns="182880" bIns="146304" rtlCol="0">
            <a:spAutoFit/>
          </a:bodyPr>
          <a:lstStyle/>
          <a:p>
            <a:pPr algn="ctr">
              <a:lnSpc>
                <a:spcPct val="90000"/>
              </a:lnSpc>
              <a:spcAft>
                <a:spcPts val="600"/>
              </a:spcAft>
            </a:pPr>
            <a:r>
              <a:rPr lang="en-US" sz="3600" dirty="0">
                <a:gradFill>
                  <a:gsLst>
                    <a:gs pos="2917">
                      <a:schemeClr val="tx1"/>
                    </a:gs>
                    <a:gs pos="30000">
                      <a:schemeClr val="tx1"/>
                    </a:gs>
                  </a:gsLst>
                  <a:lin ang="5400000" scaled="0"/>
                </a:gradFill>
              </a:rPr>
              <a:t>Test Value</a:t>
            </a:r>
          </a:p>
        </p:txBody>
      </p:sp>
    </p:spTree>
    <p:extLst>
      <p:ext uri="{BB962C8B-B14F-4D97-AF65-F5344CB8AC3E}">
        <p14:creationId xmlns:p14="http://schemas.microsoft.com/office/powerpoint/2010/main" val="277049474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API Testing</a:t>
            </a:r>
          </a:p>
        </p:txBody>
      </p:sp>
    </p:spTree>
    <p:extLst>
      <p:ext uri="{BB962C8B-B14F-4D97-AF65-F5344CB8AC3E}">
        <p14:creationId xmlns:p14="http://schemas.microsoft.com/office/powerpoint/2010/main" val="30588946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Automated Testing</a:t>
            </a:r>
          </a:p>
        </p:txBody>
      </p:sp>
    </p:spTree>
    <p:extLst>
      <p:ext uri="{BB962C8B-B14F-4D97-AF65-F5344CB8AC3E}">
        <p14:creationId xmlns:p14="http://schemas.microsoft.com/office/powerpoint/2010/main" val="164286885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Arrow Connector 3">
            <a:extLst>
              <a:ext uri="{FF2B5EF4-FFF2-40B4-BE49-F238E27FC236}">
                <a16:creationId xmlns:a16="http://schemas.microsoft.com/office/drawing/2014/main" id="{D89F4E01-5415-1A26-A63B-8624AC5447EE}"/>
              </a:ext>
            </a:extLst>
          </p:cNvPr>
          <p:cNvCxnSpPr>
            <a:cxnSpLocks/>
          </p:cNvCxnSpPr>
          <p:nvPr/>
        </p:nvCxnSpPr>
        <p:spPr>
          <a:xfrm>
            <a:off x="3135084" y="3002641"/>
            <a:ext cx="885372" cy="205016"/>
          </a:xfrm>
          <a:prstGeom prst="straightConnector1">
            <a:avLst/>
          </a:prstGeom>
          <a:ln w="6667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65427E8-D23C-63B5-404B-71FC4D786DE5}"/>
              </a:ext>
            </a:extLst>
          </p:cNvPr>
          <p:cNvCxnSpPr>
            <a:cxnSpLocks/>
          </p:cNvCxnSpPr>
          <p:nvPr/>
        </p:nvCxnSpPr>
        <p:spPr>
          <a:xfrm flipH="1">
            <a:off x="7061201" y="1611086"/>
            <a:ext cx="732970" cy="268514"/>
          </a:xfrm>
          <a:prstGeom prst="straightConnector1">
            <a:avLst/>
          </a:prstGeom>
          <a:ln w="6667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F188D5-BE8B-048B-C7AD-A4C84C9C2E66}"/>
              </a:ext>
            </a:extLst>
          </p:cNvPr>
          <p:cNvCxnSpPr/>
          <p:nvPr/>
        </p:nvCxnSpPr>
        <p:spPr>
          <a:xfrm>
            <a:off x="4020456" y="2510971"/>
            <a:ext cx="4107544" cy="0"/>
          </a:xfrm>
          <a:prstGeom prst="line">
            <a:avLst/>
          </a:prstGeom>
          <a:ln w="762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939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But…wouldn’t that be slow and fragile?</a:t>
            </a:r>
          </a:p>
        </p:txBody>
      </p:sp>
    </p:spTree>
    <p:extLst>
      <p:ext uri="{BB962C8B-B14F-4D97-AF65-F5344CB8AC3E}">
        <p14:creationId xmlns:p14="http://schemas.microsoft.com/office/powerpoint/2010/main" val="271043666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“Problems” to </a:t>
            </a:r>
            <a:br>
              <a:rPr lang="en-US" dirty="0"/>
            </a:br>
            <a:r>
              <a:rPr lang="en-US" dirty="0"/>
              <a:t>take into account</a:t>
            </a:r>
          </a:p>
        </p:txBody>
      </p:sp>
    </p:spTree>
    <p:extLst>
      <p:ext uri="{BB962C8B-B14F-4D97-AF65-F5344CB8AC3E}">
        <p14:creationId xmlns:p14="http://schemas.microsoft.com/office/powerpoint/2010/main" val="173602318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FB9C-7399-97D7-ABFF-76697D1CF526}"/>
              </a:ext>
            </a:extLst>
          </p:cNvPr>
          <p:cNvSpPr>
            <a:spLocks noGrp="1"/>
          </p:cNvSpPr>
          <p:nvPr>
            <p:ph type="title"/>
          </p:nvPr>
        </p:nvSpPr>
        <p:spPr>
          <a:xfrm>
            <a:off x="269238" y="2756586"/>
            <a:ext cx="11653523" cy="1344828"/>
          </a:xfrm>
        </p:spPr>
        <p:txBody>
          <a:bodyPr anchor="ctr"/>
          <a:lstStyle/>
          <a:p>
            <a:pPr algn="ctr"/>
            <a:r>
              <a:rPr lang="en-US" sz="6600" dirty="0"/>
              <a:t>Running tests without a special environment</a:t>
            </a:r>
          </a:p>
        </p:txBody>
      </p:sp>
    </p:spTree>
    <p:extLst>
      <p:ext uri="{BB962C8B-B14F-4D97-AF65-F5344CB8AC3E}">
        <p14:creationId xmlns:p14="http://schemas.microsoft.com/office/powerpoint/2010/main" val="110253371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FB9C-7399-97D7-ABFF-76697D1CF526}"/>
              </a:ext>
            </a:extLst>
          </p:cNvPr>
          <p:cNvSpPr>
            <a:spLocks noGrp="1"/>
          </p:cNvSpPr>
          <p:nvPr>
            <p:ph type="title"/>
          </p:nvPr>
        </p:nvSpPr>
        <p:spPr>
          <a:xfrm>
            <a:off x="269238" y="2756586"/>
            <a:ext cx="11653523" cy="1344828"/>
          </a:xfrm>
        </p:spPr>
        <p:txBody>
          <a:bodyPr anchor="ctr"/>
          <a:lstStyle/>
          <a:p>
            <a:pPr algn="ctr"/>
            <a:r>
              <a:rPr lang="en-US" sz="6600" dirty="0"/>
              <a:t>Dependencies</a:t>
            </a:r>
          </a:p>
        </p:txBody>
      </p:sp>
    </p:spTree>
    <p:extLst>
      <p:ext uri="{BB962C8B-B14F-4D97-AF65-F5344CB8AC3E}">
        <p14:creationId xmlns:p14="http://schemas.microsoft.com/office/powerpoint/2010/main" val="351847037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FB9C-7399-97D7-ABFF-76697D1CF526}"/>
              </a:ext>
            </a:extLst>
          </p:cNvPr>
          <p:cNvSpPr>
            <a:spLocks noGrp="1"/>
          </p:cNvSpPr>
          <p:nvPr>
            <p:ph type="title"/>
          </p:nvPr>
        </p:nvSpPr>
        <p:spPr>
          <a:xfrm>
            <a:off x="269238" y="2756586"/>
            <a:ext cx="11653523" cy="1344828"/>
          </a:xfrm>
        </p:spPr>
        <p:txBody>
          <a:bodyPr anchor="ctr"/>
          <a:lstStyle/>
          <a:p>
            <a:pPr algn="ctr"/>
            <a:r>
              <a:rPr lang="en-US" sz="6600" dirty="0"/>
              <a:t>Authentication</a:t>
            </a:r>
          </a:p>
        </p:txBody>
      </p:sp>
    </p:spTree>
    <p:extLst>
      <p:ext uri="{BB962C8B-B14F-4D97-AF65-F5344CB8AC3E}">
        <p14:creationId xmlns:p14="http://schemas.microsoft.com/office/powerpoint/2010/main" val="167260060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FB9C-7399-97D7-ABFF-76697D1CF526}"/>
              </a:ext>
            </a:extLst>
          </p:cNvPr>
          <p:cNvSpPr>
            <a:spLocks noGrp="1"/>
          </p:cNvSpPr>
          <p:nvPr>
            <p:ph type="title"/>
          </p:nvPr>
        </p:nvSpPr>
        <p:spPr>
          <a:xfrm>
            <a:off x="269238" y="2756586"/>
            <a:ext cx="11653523" cy="1344828"/>
          </a:xfrm>
        </p:spPr>
        <p:txBody>
          <a:bodyPr anchor="ctr"/>
          <a:lstStyle/>
          <a:p>
            <a:pPr algn="ctr"/>
            <a:r>
              <a:rPr lang="en-US" sz="6600" dirty="0"/>
              <a:t>The database…</a:t>
            </a:r>
          </a:p>
        </p:txBody>
      </p:sp>
    </p:spTree>
    <p:extLst>
      <p:ext uri="{BB962C8B-B14F-4D97-AF65-F5344CB8AC3E}">
        <p14:creationId xmlns:p14="http://schemas.microsoft.com/office/powerpoint/2010/main" val="121592123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E3BE-ADCA-800D-5F58-D8D9179F5E10}"/>
              </a:ext>
            </a:extLst>
          </p:cNvPr>
          <p:cNvSpPr>
            <a:spLocks noGrp="1"/>
          </p:cNvSpPr>
          <p:nvPr>
            <p:ph type="title"/>
          </p:nvPr>
        </p:nvSpPr>
        <p:spPr>
          <a:xfrm>
            <a:off x="269238" y="2530891"/>
            <a:ext cx="11653523" cy="1796217"/>
          </a:xfrm>
        </p:spPr>
        <p:txBody>
          <a:bodyPr anchor="ctr"/>
          <a:lstStyle/>
          <a:p>
            <a:pPr algn="ctr">
              <a:lnSpc>
                <a:spcPct val="150000"/>
              </a:lnSpc>
            </a:pPr>
            <a:r>
              <a:rPr lang="en-US" sz="7200" dirty="0"/>
              <a:t>EF mapping tests</a:t>
            </a:r>
            <a:endParaRPr lang="en-US" dirty="0"/>
          </a:p>
        </p:txBody>
      </p:sp>
    </p:spTree>
    <p:extLst>
      <p:ext uri="{BB962C8B-B14F-4D97-AF65-F5344CB8AC3E}">
        <p14:creationId xmlns:p14="http://schemas.microsoft.com/office/powerpoint/2010/main" val="215630358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0C1E5-5ABB-780A-312B-D60396EB3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CCC1C-5251-8D62-01B8-35FA673B309C}"/>
              </a:ext>
            </a:extLst>
          </p:cNvPr>
          <p:cNvSpPr>
            <a:spLocks noGrp="1"/>
          </p:cNvSpPr>
          <p:nvPr>
            <p:ph type="title"/>
          </p:nvPr>
        </p:nvSpPr>
        <p:spPr>
          <a:xfrm>
            <a:off x="269238" y="2530891"/>
            <a:ext cx="11653523" cy="1796217"/>
          </a:xfrm>
        </p:spPr>
        <p:txBody>
          <a:bodyPr anchor="ctr"/>
          <a:lstStyle/>
          <a:p>
            <a:pPr algn="ctr"/>
            <a:r>
              <a:rPr lang="en-US" sz="6600" dirty="0"/>
              <a:t>DEMO</a:t>
            </a:r>
          </a:p>
        </p:txBody>
      </p:sp>
    </p:spTree>
    <p:extLst>
      <p:ext uri="{BB962C8B-B14F-4D97-AF65-F5344CB8AC3E}">
        <p14:creationId xmlns:p14="http://schemas.microsoft.com/office/powerpoint/2010/main" val="183886302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1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Why?</a:t>
            </a:r>
          </a:p>
        </p:txBody>
      </p:sp>
    </p:spTree>
    <p:extLst>
      <p:ext uri="{BB962C8B-B14F-4D97-AF65-F5344CB8AC3E}">
        <p14:creationId xmlns:p14="http://schemas.microsoft.com/office/powerpoint/2010/main" val="419876213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Picture 2" descr="A picture containing person, person, standing, trouser&#10;&#10;Description automatically generated">
            <a:extLst>
              <a:ext uri="{FF2B5EF4-FFF2-40B4-BE49-F238E27FC236}">
                <a16:creationId xmlns:a16="http://schemas.microsoft.com/office/drawing/2014/main" id="{1AC5454E-BE7A-4A61-AD73-0AAD1BD6AB8E}"/>
              </a:ext>
            </a:extLst>
          </p:cNvPr>
          <p:cNvPicPr>
            <a:picLocks noChangeAspect="1"/>
          </p:cNvPicPr>
          <p:nvPr/>
        </p:nvPicPr>
        <p:blipFill rotWithShape="1">
          <a:blip r:embed="rId3">
            <a:extLst>
              <a:ext uri="{28A0092B-C50C-407E-A947-70E740481C1C}">
                <a14:useLocalDpi xmlns:a14="http://schemas.microsoft.com/office/drawing/2010/main" val="0"/>
              </a:ext>
            </a:extLst>
          </a:blip>
          <a:srcRect l="27224" r="26591" b="18934"/>
          <a:stretch/>
        </p:blipFill>
        <p:spPr>
          <a:xfrm>
            <a:off x="966772" y="47625"/>
            <a:ext cx="2908292" cy="6810375"/>
          </a:xfrm>
          <a:prstGeom prst="rect">
            <a:avLst/>
          </a:prstGeom>
        </p:spPr>
      </p:pic>
      <p:grpSp>
        <p:nvGrpSpPr>
          <p:cNvPr id="14" name="Group 13">
            <a:extLst>
              <a:ext uri="{FF2B5EF4-FFF2-40B4-BE49-F238E27FC236}">
                <a16:creationId xmlns:a16="http://schemas.microsoft.com/office/drawing/2014/main" id="{B9EE071D-3D7F-4DBB-8628-20B6DAFE9991}"/>
              </a:ext>
            </a:extLst>
          </p:cNvPr>
          <p:cNvGrpSpPr/>
          <p:nvPr/>
        </p:nvGrpSpPr>
        <p:grpSpPr>
          <a:xfrm rot="10800000">
            <a:off x="4639818" y="-257175"/>
            <a:ext cx="7552182" cy="7372350"/>
            <a:chOff x="-1" y="-257175"/>
            <a:chExt cx="7552182" cy="7372350"/>
          </a:xfrm>
          <a:solidFill>
            <a:schemeClr val="bg1"/>
          </a:solidFill>
        </p:grpSpPr>
        <p:sp>
          <p:nvSpPr>
            <p:cNvPr id="4" name="Rectangle 3">
              <a:extLst>
                <a:ext uri="{FF2B5EF4-FFF2-40B4-BE49-F238E27FC236}">
                  <a16:creationId xmlns:a16="http://schemas.microsoft.com/office/drawing/2014/main" id="{001FF1DE-F198-4A91-BD73-54EA835EC1D2}"/>
                </a:ext>
              </a:extLst>
            </p:cNvPr>
            <p:cNvSpPr/>
            <p:nvPr/>
          </p:nvSpPr>
          <p:spPr>
            <a:xfrm>
              <a:off x="-1" y="0"/>
              <a:ext cx="707707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a:extLst>
                <a:ext uri="{FF2B5EF4-FFF2-40B4-BE49-F238E27FC236}">
                  <a16:creationId xmlns:a16="http://schemas.microsoft.com/office/drawing/2014/main" id="{D5EE45B2-F3EE-48FC-BF7E-6CB93EEC6A0B}"/>
                </a:ext>
              </a:extLst>
            </p:cNvPr>
            <p:cNvSpPr/>
            <p:nvPr/>
          </p:nvSpPr>
          <p:spPr>
            <a:xfrm>
              <a:off x="6601967" y="629602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0E423467-1627-4AF5-A806-D9F6D87987B9}"/>
                </a:ext>
              </a:extLst>
            </p:cNvPr>
            <p:cNvSpPr/>
            <p:nvPr/>
          </p:nvSpPr>
          <p:spPr>
            <a:xfrm>
              <a:off x="6601967" y="54768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DC761044-8D20-4B20-90AC-6E1F7BD1895E}"/>
                </a:ext>
              </a:extLst>
            </p:cNvPr>
            <p:cNvSpPr/>
            <p:nvPr/>
          </p:nvSpPr>
          <p:spPr>
            <a:xfrm>
              <a:off x="6601967" y="465772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2C4A6B5A-B824-415D-9D0F-886B8B55D6A0}"/>
                </a:ext>
              </a:extLst>
            </p:cNvPr>
            <p:cNvSpPr/>
            <p:nvPr/>
          </p:nvSpPr>
          <p:spPr>
            <a:xfrm>
              <a:off x="6601967" y="38385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5333185B-20C8-4DFA-8F00-1DBEEBA1C170}"/>
                </a:ext>
              </a:extLst>
            </p:cNvPr>
            <p:cNvSpPr/>
            <p:nvPr/>
          </p:nvSpPr>
          <p:spPr>
            <a:xfrm>
              <a:off x="6601967" y="301942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6CD096A0-2FC5-4E5E-AE10-C273A9837446}"/>
                </a:ext>
              </a:extLst>
            </p:cNvPr>
            <p:cNvSpPr/>
            <p:nvPr/>
          </p:nvSpPr>
          <p:spPr>
            <a:xfrm>
              <a:off x="6601967" y="22002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EAACAC59-D375-46AE-8D50-904D04569CFC}"/>
                </a:ext>
              </a:extLst>
            </p:cNvPr>
            <p:cNvSpPr/>
            <p:nvPr/>
          </p:nvSpPr>
          <p:spPr>
            <a:xfrm>
              <a:off x="6601967" y="138112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623FD1B1-195C-462D-87A7-D23F4ECF4C02}"/>
                </a:ext>
              </a:extLst>
            </p:cNvPr>
            <p:cNvSpPr/>
            <p:nvPr/>
          </p:nvSpPr>
          <p:spPr>
            <a:xfrm>
              <a:off x="6601967" y="5619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E80C86B7-834F-4EFF-A843-80D451DDC1BE}"/>
                </a:ext>
              </a:extLst>
            </p:cNvPr>
            <p:cNvSpPr/>
            <p:nvPr/>
          </p:nvSpPr>
          <p:spPr>
            <a:xfrm>
              <a:off x="6601967" y="-257175"/>
              <a:ext cx="950214" cy="8191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a:extLst>
              <a:ext uri="{FF2B5EF4-FFF2-40B4-BE49-F238E27FC236}">
                <a16:creationId xmlns:a16="http://schemas.microsoft.com/office/drawing/2014/main" id="{BD9C3346-915A-4B3E-85CD-EADBAEB81E4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690" t="16484" r="19554" b="13951"/>
          <a:stretch/>
        </p:blipFill>
        <p:spPr bwMode="auto">
          <a:xfrm>
            <a:off x="10200626" y="5608267"/>
            <a:ext cx="1858266" cy="11332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573D657-F215-4676-A203-2B77C2B4C2C2}"/>
              </a:ext>
            </a:extLst>
          </p:cNvPr>
          <p:cNvSpPr/>
          <p:nvPr/>
        </p:nvSpPr>
        <p:spPr>
          <a:xfrm>
            <a:off x="6031060" y="1214064"/>
            <a:ext cx="4332139" cy="79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Rectangle 19">
            <a:extLst>
              <a:ext uri="{FF2B5EF4-FFF2-40B4-BE49-F238E27FC236}">
                <a16:creationId xmlns:a16="http://schemas.microsoft.com/office/drawing/2014/main" id="{9459A6E1-9CB0-4407-BF13-AD0DB3F9EB2C}"/>
              </a:ext>
            </a:extLst>
          </p:cNvPr>
          <p:cNvSpPr/>
          <p:nvPr/>
        </p:nvSpPr>
        <p:spPr>
          <a:xfrm>
            <a:off x="6038316" y="2150233"/>
            <a:ext cx="5186911" cy="79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a:extLst>
              <a:ext uri="{FF2B5EF4-FFF2-40B4-BE49-F238E27FC236}">
                <a16:creationId xmlns:a16="http://schemas.microsoft.com/office/drawing/2014/main" id="{D898891B-7C90-411F-9EDF-61D3E01B56EF}"/>
              </a:ext>
            </a:extLst>
          </p:cNvPr>
          <p:cNvSpPr txBox="1"/>
          <p:nvPr/>
        </p:nvSpPr>
        <p:spPr>
          <a:xfrm>
            <a:off x="6031060" y="1125329"/>
            <a:ext cx="5089574" cy="1888209"/>
          </a:xfrm>
          <a:prstGeom prst="rect">
            <a:avLst/>
          </a:prstGeom>
          <a:noFill/>
        </p:spPr>
        <p:txBody>
          <a:bodyPr wrap="square" rtlCol="0">
            <a:spAutoFit/>
          </a:bodyPr>
          <a:lstStyle/>
          <a:p>
            <a:pPr eaLnBrk="0" fontAlgn="base" hangingPunct="0">
              <a:lnSpc>
                <a:spcPts val="7400"/>
              </a:lnSpc>
              <a:spcBef>
                <a:spcPct val="0"/>
              </a:spcBef>
              <a:spcAft>
                <a:spcPct val="0"/>
              </a:spcAft>
            </a:pPr>
            <a:r>
              <a:rPr lang="en-US" sz="4000" cap="all" dirty="0">
                <a:solidFill>
                  <a:schemeClr val="bg1"/>
                </a:solidFill>
                <a:latin typeface="Arial Black" panose="020B0A04020102020204" pitchFamily="34" charset="0"/>
                <a:ea typeface="Radikal Light" charset="0"/>
                <a:cs typeface="Radikal Light" charset="0"/>
              </a:rPr>
              <a:t>Thank you</a:t>
            </a:r>
          </a:p>
          <a:p>
            <a:pPr eaLnBrk="0" fontAlgn="base" hangingPunct="0">
              <a:lnSpc>
                <a:spcPts val="7400"/>
              </a:lnSpc>
              <a:spcBef>
                <a:spcPct val="0"/>
              </a:spcBef>
              <a:spcAft>
                <a:spcPct val="0"/>
              </a:spcAft>
            </a:pPr>
            <a:r>
              <a:rPr lang="en-US" sz="4000" cap="all" dirty="0">
                <a:solidFill>
                  <a:schemeClr val="bg1"/>
                </a:solidFill>
                <a:latin typeface="Arial Black" panose="020B0A04020102020204" pitchFamily="34" charset="0"/>
                <a:ea typeface="Radikal Thin" charset="0"/>
                <a:cs typeface="Radikal Thin" charset="0"/>
              </a:rPr>
              <a:t>For listening</a:t>
            </a:r>
            <a:endParaRPr lang="en-US" sz="4000" dirty="0">
              <a:solidFill>
                <a:schemeClr val="bg1"/>
              </a:solidFill>
              <a:latin typeface="Arial Black" panose="020B0A04020102020204" pitchFamily="34" charset="0"/>
              <a:ea typeface="Radikal Thin" charset="0"/>
              <a:cs typeface="Radikal Thin" charset="0"/>
            </a:endParaRPr>
          </a:p>
        </p:txBody>
      </p:sp>
      <p:sp>
        <p:nvSpPr>
          <p:cNvPr id="24" name="Rectangle 23">
            <a:extLst>
              <a:ext uri="{FF2B5EF4-FFF2-40B4-BE49-F238E27FC236}">
                <a16:creationId xmlns:a16="http://schemas.microsoft.com/office/drawing/2014/main" id="{68474CC3-0118-445E-9FDF-ED518979AB73}"/>
              </a:ext>
            </a:extLst>
          </p:cNvPr>
          <p:cNvSpPr/>
          <p:nvPr/>
        </p:nvSpPr>
        <p:spPr>
          <a:xfrm>
            <a:off x="5223538" y="5993370"/>
            <a:ext cx="2756864" cy="543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F03DA7B1-9AB2-4A24-8A76-FB3D1F7A8485}"/>
              </a:ext>
            </a:extLst>
          </p:cNvPr>
          <p:cNvSpPr txBox="1"/>
          <p:nvPr/>
        </p:nvSpPr>
        <p:spPr>
          <a:xfrm>
            <a:off x="5198196" y="6053793"/>
            <a:ext cx="2652267" cy="523220"/>
          </a:xfrm>
          <a:prstGeom prst="rect">
            <a:avLst/>
          </a:prstGeom>
          <a:noFill/>
        </p:spPr>
        <p:txBody>
          <a:bodyPr wrap="square" rtlCol="0">
            <a:spAutoFit/>
          </a:bodyPr>
          <a:lstStyle/>
          <a:p>
            <a:pPr eaLnBrk="0" fontAlgn="base" hangingPunct="0">
              <a:spcBef>
                <a:spcPct val="0"/>
              </a:spcBef>
              <a:spcAft>
                <a:spcPct val="0"/>
              </a:spcAft>
            </a:pPr>
            <a:r>
              <a:rPr lang="en-US" sz="2800" cap="all">
                <a:solidFill>
                  <a:schemeClr val="bg1"/>
                </a:solidFill>
                <a:latin typeface="Arial Black" panose="020B0A04020102020204" pitchFamily="34" charset="0"/>
                <a:ea typeface="Radikal Light" charset="0"/>
                <a:cs typeface="Radikal Light" charset="0"/>
              </a:rPr>
              <a:t>@Zerokoll</a:t>
            </a:r>
            <a:endParaRPr lang="en-US" sz="2800">
              <a:solidFill>
                <a:schemeClr val="bg1"/>
              </a:solidFill>
              <a:latin typeface="Arial Black" panose="020B0A04020102020204" pitchFamily="34" charset="0"/>
              <a:ea typeface="Radikal Thin" charset="0"/>
              <a:cs typeface="Radikal Thin" charset="0"/>
            </a:endParaRPr>
          </a:p>
        </p:txBody>
      </p:sp>
      <p:sp>
        <p:nvSpPr>
          <p:cNvPr id="15" name="Rectangle 14">
            <a:extLst>
              <a:ext uri="{FF2B5EF4-FFF2-40B4-BE49-F238E27FC236}">
                <a16:creationId xmlns:a16="http://schemas.microsoft.com/office/drawing/2014/main" id="{71AAD793-B490-C993-59A8-F3E4B79EB05E}"/>
              </a:ext>
            </a:extLst>
          </p:cNvPr>
          <p:cNvSpPr/>
          <p:nvPr/>
        </p:nvSpPr>
        <p:spPr>
          <a:xfrm>
            <a:off x="5223538" y="3646508"/>
            <a:ext cx="6631006" cy="6349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0CC91658-20AA-5E45-AD5F-7C85CCA699BB}"/>
              </a:ext>
            </a:extLst>
          </p:cNvPr>
          <p:cNvSpPr txBox="1"/>
          <p:nvPr/>
        </p:nvSpPr>
        <p:spPr>
          <a:xfrm>
            <a:off x="5272538" y="3682885"/>
            <a:ext cx="6606617"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a:solidFill>
                  <a:schemeClr val="bg1"/>
                </a:solidFill>
              </a:rPr>
              <a:t>https://bit.ly/aspnet-integration-testing-101</a:t>
            </a:r>
          </a:p>
        </p:txBody>
      </p:sp>
      <p:sp>
        <p:nvSpPr>
          <p:cNvPr id="16" name="Rectangle 15">
            <a:extLst>
              <a:ext uri="{FF2B5EF4-FFF2-40B4-BE49-F238E27FC236}">
                <a16:creationId xmlns:a16="http://schemas.microsoft.com/office/drawing/2014/main" id="{D8FC81D6-8808-CC75-79C0-DB04CDE332A7}"/>
              </a:ext>
            </a:extLst>
          </p:cNvPr>
          <p:cNvSpPr/>
          <p:nvPr/>
        </p:nvSpPr>
        <p:spPr>
          <a:xfrm>
            <a:off x="5223538" y="4582677"/>
            <a:ext cx="4116405" cy="547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47370B1B-FE24-58B5-A7DA-C679FEE335A7}"/>
              </a:ext>
            </a:extLst>
          </p:cNvPr>
          <p:cNvSpPr txBox="1"/>
          <p:nvPr/>
        </p:nvSpPr>
        <p:spPr>
          <a:xfrm>
            <a:off x="5272538" y="4562435"/>
            <a:ext cx="4144404"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a:solidFill>
                  <a:schemeClr val="bg1"/>
                </a:solidFill>
              </a:rPr>
              <a:t>https://fearofoblivion.com</a:t>
            </a:r>
          </a:p>
        </p:txBody>
      </p:sp>
    </p:spTree>
    <p:extLst>
      <p:ext uri="{BB962C8B-B14F-4D97-AF65-F5344CB8AC3E}">
        <p14:creationId xmlns:p14="http://schemas.microsoft.com/office/powerpoint/2010/main" val="206949990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FB9C-7399-97D7-ABFF-76697D1CF526}"/>
              </a:ext>
            </a:extLst>
          </p:cNvPr>
          <p:cNvSpPr>
            <a:spLocks noGrp="1"/>
          </p:cNvSpPr>
          <p:nvPr>
            <p:ph type="title"/>
          </p:nvPr>
        </p:nvSpPr>
        <p:spPr>
          <a:xfrm>
            <a:off x="269238" y="2756586"/>
            <a:ext cx="11653523" cy="1344828"/>
          </a:xfrm>
        </p:spPr>
        <p:txBody>
          <a:bodyPr anchor="ctr"/>
          <a:lstStyle/>
          <a:p>
            <a:pPr algn="ctr"/>
            <a:r>
              <a:rPr lang="en-US" dirty="0"/>
              <a:t>To Find Bugs!</a:t>
            </a:r>
          </a:p>
        </p:txBody>
      </p:sp>
    </p:spTree>
    <p:extLst>
      <p:ext uri="{BB962C8B-B14F-4D97-AF65-F5344CB8AC3E}">
        <p14:creationId xmlns:p14="http://schemas.microsoft.com/office/powerpoint/2010/main" val="31643551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FB9C-7399-97D7-ABFF-76697D1CF526}"/>
              </a:ext>
            </a:extLst>
          </p:cNvPr>
          <p:cNvSpPr>
            <a:spLocks noGrp="1"/>
          </p:cNvSpPr>
          <p:nvPr>
            <p:ph type="title"/>
          </p:nvPr>
        </p:nvSpPr>
        <p:spPr>
          <a:xfrm>
            <a:off x="269238" y="2756586"/>
            <a:ext cx="11653523" cy="1344828"/>
          </a:xfrm>
        </p:spPr>
        <p:txBody>
          <a:bodyPr anchor="ctr"/>
          <a:lstStyle/>
          <a:p>
            <a:pPr algn="ctr"/>
            <a:r>
              <a:rPr lang="en-US" dirty="0"/>
              <a:t>Documentation</a:t>
            </a:r>
          </a:p>
        </p:txBody>
      </p:sp>
    </p:spTree>
    <p:extLst>
      <p:ext uri="{BB962C8B-B14F-4D97-AF65-F5344CB8AC3E}">
        <p14:creationId xmlns:p14="http://schemas.microsoft.com/office/powerpoint/2010/main" val="62988793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FB9C-7399-97D7-ABFF-76697D1CF526}"/>
              </a:ext>
            </a:extLst>
          </p:cNvPr>
          <p:cNvSpPr>
            <a:spLocks noGrp="1"/>
          </p:cNvSpPr>
          <p:nvPr>
            <p:ph type="title"/>
          </p:nvPr>
        </p:nvSpPr>
        <p:spPr>
          <a:xfrm>
            <a:off x="269238" y="2756586"/>
            <a:ext cx="11653523" cy="1344828"/>
          </a:xfrm>
        </p:spPr>
        <p:txBody>
          <a:bodyPr anchor="ctr"/>
          <a:lstStyle/>
          <a:p>
            <a:pPr algn="ctr"/>
            <a:r>
              <a:rPr lang="en-US" sz="6600" dirty="0"/>
              <a:t>To be able to run parts of the application quickly</a:t>
            </a:r>
          </a:p>
        </p:txBody>
      </p:sp>
    </p:spTree>
    <p:extLst>
      <p:ext uri="{BB962C8B-B14F-4D97-AF65-F5344CB8AC3E}">
        <p14:creationId xmlns:p14="http://schemas.microsoft.com/office/powerpoint/2010/main" val="29555333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00D-E379-9DFA-AED2-8487CE3D411A}"/>
              </a:ext>
            </a:extLst>
          </p:cNvPr>
          <p:cNvSpPr>
            <a:spLocks noGrp="1"/>
          </p:cNvSpPr>
          <p:nvPr>
            <p:ph type="title"/>
          </p:nvPr>
        </p:nvSpPr>
        <p:spPr/>
        <p:txBody>
          <a:bodyPr/>
          <a:lstStyle/>
          <a:p>
            <a:r>
              <a:rPr lang="en-US" dirty="0"/>
              <a:t>Different tests for different reasons</a:t>
            </a:r>
          </a:p>
        </p:txBody>
      </p:sp>
    </p:spTree>
    <p:extLst>
      <p:ext uri="{BB962C8B-B14F-4D97-AF65-F5344CB8AC3E}">
        <p14:creationId xmlns:p14="http://schemas.microsoft.com/office/powerpoint/2010/main" val="19382589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6325B1-6B63-3FEB-E517-F81A2D518D70}"/>
              </a:ext>
            </a:extLst>
          </p:cNvPr>
          <p:cNvGraphicFramePr/>
          <p:nvPr>
            <p:extLst>
              <p:ext uri="{D42A27DB-BD31-4B8C-83A1-F6EECF244321}">
                <p14:modId xmlns:p14="http://schemas.microsoft.com/office/powerpoint/2010/main" val="232654135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253864"/>
      </p:ext>
    </p:extLst>
  </p:cSld>
  <p:clrMapOvr>
    <a:masterClrMapping/>
  </p:clrMapOvr>
  <p:transition>
    <p:fade/>
  </p:transition>
</p:sld>
</file>

<file path=ppt/theme/theme1.xml><?xml version="1.0" encoding="utf-8"?>
<a:theme xmlns:a="http://schemas.openxmlformats.org/drawingml/2006/main" name="TechEd 2014 Dk Blue">
  <a:themeElements>
    <a:clrScheme name="Active">
      <a:dk1>
        <a:srgbClr val="008BC3"/>
      </a:dk1>
      <a:lt1>
        <a:srgbClr val="FAFAFA"/>
      </a:lt1>
      <a:dk2>
        <a:srgbClr val="FAFAFA"/>
      </a:dk2>
      <a:lt2>
        <a:srgbClr val="1E1E1E"/>
      </a:lt2>
      <a:accent1>
        <a:srgbClr val="F68B1F"/>
      </a:accent1>
      <a:accent2>
        <a:srgbClr val="00709D"/>
      </a:accent2>
      <a:accent3>
        <a:srgbClr val="31CC43"/>
      </a:accent3>
      <a:accent4>
        <a:srgbClr val="F3D812"/>
      </a:accent4>
      <a:accent5>
        <a:srgbClr val="ECECEB"/>
      </a:accent5>
      <a:accent6>
        <a:srgbClr val="FFFFFF"/>
      </a:accent6>
      <a:hlink>
        <a:srgbClr val="0563C1"/>
      </a:hlink>
      <a:folHlink>
        <a:srgbClr val="954F72"/>
      </a:folHlink>
    </a:clrScheme>
    <a:fontScheme name="Active">
      <a:majorFont>
        <a:latin typeface="Arial Black"/>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spAutoFit/>
      </a:bodyPr>
      <a:lstStyle>
        <a:defPPr algn="l">
          <a:defRPr dirty="0" err="1" smtClean="0"/>
        </a:defPPr>
      </a:lstStyle>
    </a:txDef>
  </a:objectDefaults>
  <a:extraClrSchemeLst/>
  <a:extLst>
    <a:ext uri="{05A4C25C-085E-4340-85A3-A5531E510DB2}">
      <thm15:themeFamily xmlns:thm15="http://schemas.microsoft.com/office/thememl/2012/main" name="Prezetacja" id="{FA9D0B24-1213-4514-A6F2-C7ED32419AB4}" vid="{6672775D-A104-4F85-BEC3-302AFBEB4A4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28925</TotalTime>
  <Words>1244</Words>
  <Application>Microsoft Office PowerPoint</Application>
  <PresentationFormat>Widescreen</PresentationFormat>
  <Paragraphs>197</Paragraphs>
  <Slides>40</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Segoe UI</vt:lpstr>
      <vt:lpstr>Calibri</vt:lpstr>
      <vt:lpstr>Wingdings</vt:lpstr>
      <vt:lpstr>Arial Black</vt:lpstr>
      <vt:lpstr>Calibri Light</vt:lpstr>
      <vt:lpstr>Arial</vt:lpstr>
      <vt:lpstr>TechEd 2014 Dk Blue</vt:lpstr>
      <vt:lpstr>Motyw pakietu Office</vt:lpstr>
      <vt:lpstr>Chris Klug – Active Solution</vt:lpstr>
      <vt:lpstr>PowerPoint Presentation</vt:lpstr>
      <vt:lpstr>Automated Testing</vt:lpstr>
      <vt:lpstr>Why?</vt:lpstr>
      <vt:lpstr>To Find Bugs!</vt:lpstr>
      <vt:lpstr>Documentation</vt:lpstr>
      <vt:lpstr>To be able to run parts of the application quickly</vt:lpstr>
      <vt:lpstr>Different tests for different reasons</vt:lpstr>
      <vt:lpstr>PowerPoint Presentation</vt:lpstr>
      <vt:lpstr>PowerPoint Presentation</vt:lpstr>
      <vt:lpstr>Definition</vt:lpstr>
      <vt:lpstr>…or my definition</vt:lpstr>
      <vt:lpstr>Unit Test  Tests the smallest part you can test, often class or method</vt:lpstr>
      <vt:lpstr>Integration Test  As soon as the test start testing multiple units/classes in combination</vt:lpstr>
      <vt:lpstr>End-to-End Test  Testing the whole system from one end to the other, such as UI/API to DB</vt:lpstr>
      <vt:lpstr>PowerPoint Presentation</vt:lpstr>
      <vt:lpstr>The problem with the test pyramid</vt:lpstr>
      <vt:lpstr>PowerPoint Presentation</vt:lpstr>
      <vt:lpstr>And why I think the value pyramid looks like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API Testing</vt:lpstr>
      <vt:lpstr>PowerPoint Presentation</vt:lpstr>
      <vt:lpstr>But…wouldn’t that be slow and fragile?</vt:lpstr>
      <vt:lpstr>“Problems” to  take into account</vt:lpstr>
      <vt:lpstr>Running tests without a special environment</vt:lpstr>
      <vt:lpstr>Dependencies</vt:lpstr>
      <vt:lpstr>Authentication</vt:lpstr>
      <vt:lpstr>The database…</vt:lpstr>
      <vt:lpstr>EF mapping tests</vt:lpstr>
      <vt:lpstr>DEMO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Presentationens namn</dc:title>
  <dc:creator>chris@59north.com</dc:creator>
  <cp:lastModifiedBy>Chris Klug</cp:lastModifiedBy>
  <cp:revision>13</cp:revision>
  <dcterms:created xsi:type="dcterms:W3CDTF">2015-01-07T21:03:49Z</dcterms:created>
  <dcterms:modified xsi:type="dcterms:W3CDTF">2024-10-22T09:19:18Z</dcterms:modified>
</cp:coreProperties>
</file>