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2" r:id="rId2"/>
    <p:sldId id="350" r:id="rId3"/>
    <p:sldId id="322" r:id="rId4"/>
    <p:sldId id="351" r:id="rId5"/>
    <p:sldId id="342" r:id="rId6"/>
    <p:sldId id="343" r:id="rId7"/>
    <p:sldId id="347" r:id="rId8"/>
    <p:sldId id="2147479128" r:id="rId9"/>
    <p:sldId id="359" r:id="rId10"/>
    <p:sldId id="362" r:id="rId11"/>
    <p:sldId id="363" r:id="rId12"/>
    <p:sldId id="2147482958" r:id="rId13"/>
    <p:sldId id="355" r:id="rId14"/>
    <p:sldId id="354" r:id="rId15"/>
    <p:sldId id="353" r:id="rId16"/>
    <p:sldId id="356" r:id="rId17"/>
    <p:sldId id="361" r:id="rId18"/>
    <p:sldId id="346" r:id="rId19"/>
    <p:sldId id="348" r:id="rId20"/>
    <p:sldId id="357" r:id="rId21"/>
    <p:sldId id="358" r:id="rId22"/>
    <p:sldId id="2147470961" r:id="rId23"/>
    <p:sldId id="2147479086" r:id="rId24"/>
    <p:sldId id="2147479081" r:id="rId25"/>
    <p:sldId id="2147479087" r:id="rId26"/>
    <p:sldId id="2147479088" r:id="rId27"/>
    <p:sldId id="2147482964" r:id="rId28"/>
    <p:sldId id="2147479084" r:id="rId29"/>
    <p:sldId id="2147482944" r:id="rId30"/>
    <p:sldId id="349" r:id="rId31"/>
    <p:sldId id="263" r:id="rId3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D2E8E-D9D3-4F4E-A8AD-8C8F3EDDA284}" v="6" dt="2024-10-23T09:42:08.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45" autoAdjust="0"/>
    <p:restoredTop sz="75894"/>
  </p:normalViewPr>
  <p:slideViewPr>
    <p:cSldViewPr snapToGrid="0">
      <p:cViewPr varScale="1">
        <p:scale>
          <a:sx n="67" d="100"/>
          <a:sy n="67" d="100"/>
        </p:scale>
        <p:origin x="584" y="344"/>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aylorr\AppData\Local\Microsoft\Windows\INetCache\Content.Outlook\UBAH89NN\FunctionAppScaleGitHub.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latin typeface="+mj-lt"/>
              </a:rPr>
              <a:t>Messages processed per second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c:f>
              <c:strCache>
                <c:ptCount val="1"/>
                <c:pt idx="0">
                  <c:v>Messages Processed per second</c:v>
                </c:pt>
              </c:strCache>
            </c:strRef>
          </c:tx>
          <c:spPr>
            <a:ln w="19050" cap="rnd">
              <a:solidFill>
                <a:schemeClr val="accent1"/>
              </a:solidFill>
              <a:round/>
            </a:ln>
            <a:effectLst/>
          </c:spPr>
          <c:marker>
            <c:symbol val="none"/>
          </c:marker>
          <c:cat>
            <c:strRef>
              <c:f>Sheet2!$A$2:$A$3522</c:f>
              <c:strCache>
                <c:ptCount val="3521"/>
                <c:pt idx="0">
                  <c:v>2024-05-15T05:07:06Z</c:v>
                </c:pt>
                <c:pt idx="1">
                  <c:v>2024-05-15T05:07:07Z</c:v>
                </c:pt>
                <c:pt idx="2">
                  <c:v>2024-05-15T05:08:28Z</c:v>
                </c:pt>
                <c:pt idx="3">
                  <c:v>2024-05-15T05:08:29Z</c:v>
                </c:pt>
                <c:pt idx="4">
                  <c:v>2024-05-15T05:08:30Z</c:v>
                </c:pt>
                <c:pt idx="5">
                  <c:v>2024-05-15T05:08:31Z</c:v>
                </c:pt>
                <c:pt idx="6">
                  <c:v>2024-05-15T05:08:32Z</c:v>
                </c:pt>
                <c:pt idx="7">
                  <c:v>2024-05-15T05:08:33Z</c:v>
                </c:pt>
                <c:pt idx="8">
                  <c:v>2024-05-15T05:08:34Z</c:v>
                </c:pt>
                <c:pt idx="9">
                  <c:v>2024-05-15T05:08:35Z</c:v>
                </c:pt>
                <c:pt idx="10">
                  <c:v>2024-05-15T05:08:36Z</c:v>
                </c:pt>
                <c:pt idx="11">
                  <c:v>2024-05-15T05:08:37Z</c:v>
                </c:pt>
                <c:pt idx="12">
                  <c:v>2024-05-15T05:08:38Z</c:v>
                </c:pt>
                <c:pt idx="13">
                  <c:v>2024-05-15T05:08:39Z</c:v>
                </c:pt>
                <c:pt idx="14">
                  <c:v>2024-05-15T05:08:40Z</c:v>
                </c:pt>
                <c:pt idx="15">
                  <c:v>2024-05-15T05:08:41Z</c:v>
                </c:pt>
                <c:pt idx="16">
                  <c:v>2024-05-15T05:08:42Z</c:v>
                </c:pt>
                <c:pt idx="17">
                  <c:v>2024-05-15T05:08:43Z</c:v>
                </c:pt>
                <c:pt idx="18">
                  <c:v>2024-05-15T05:08:44Z</c:v>
                </c:pt>
                <c:pt idx="19">
                  <c:v>2024-05-15T05:08:45Z</c:v>
                </c:pt>
                <c:pt idx="20">
                  <c:v>2024-05-15T05:08:46Z</c:v>
                </c:pt>
                <c:pt idx="21">
                  <c:v>2024-05-15T05:08:47Z</c:v>
                </c:pt>
                <c:pt idx="22">
                  <c:v>2024-05-15T05:08:48Z</c:v>
                </c:pt>
                <c:pt idx="23">
                  <c:v>2024-05-15T05:08:49Z</c:v>
                </c:pt>
                <c:pt idx="24">
                  <c:v>2024-05-15T05:08:50Z</c:v>
                </c:pt>
                <c:pt idx="25">
                  <c:v>2024-05-15T05:08:51Z</c:v>
                </c:pt>
                <c:pt idx="26">
                  <c:v>2024-05-15T05:08:52Z</c:v>
                </c:pt>
                <c:pt idx="27">
                  <c:v>2024-05-15T05:08:53Z</c:v>
                </c:pt>
                <c:pt idx="28">
                  <c:v>2024-05-15T05:08:54Z</c:v>
                </c:pt>
                <c:pt idx="29">
                  <c:v>2024-05-15T05:08:55Z</c:v>
                </c:pt>
                <c:pt idx="30">
                  <c:v>2024-05-15T05:08:56Z</c:v>
                </c:pt>
                <c:pt idx="31">
                  <c:v>2024-05-15T05:08:57Z</c:v>
                </c:pt>
                <c:pt idx="32">
                  <c:v>2024-05-15T05:08:58Z</c:v>
                </c:pt>
                <c:pt idx="33">
                  <c:v>2024-05-15T05:08:59Z</c:v>
                </c:pt>
                <c:pt idx="34">
                  <c:v>2024-05-15T05:09:00Z</c:v>
                </c:pt>
                <c:pt idx="35">
                  <c:v>2024-05-15T05:09:01Z</c:v>
                </c:pt>
                <c:pt idx="36">
                  <c:v>2024-05-15T05:09:02Z</c:v>
                </c:pt>
                <c:pt idx="37">
                  <c:v>2024-05-15T05:09:03Z</c:v>
                </c:pt>
                <c:pt idx="38">
                  <c:v>2024-05-15T05:09:04Z</c:v>
                </c:pt>
                <c:pt idx="39">
                  <c:v>2024-05-15T05:09:05Z</c:v>
                </c:pt>
                <c:pt idx="40">
                  <c:v>2024-05-15T05:09:06Z</c:v>
                </c:pt>
                <c:pt idx="41">
                  <c:v>2024-05-15T05:09:07Z</c:v>
                </c:pt>
                <c:pt idx="42">
                  <c:v>2024-05-15T05:09:08Z</c:v>
                </c:pt>
                <c:pt idx="43">
                  <c:v>2024-05-15T05:09:09Z</c:v>
                </c:pt>
                <c:pt idx="44">
                  <c:v>2024-05-15T05:09:10Z</c:v>
                </c:pt>
                <c:pt idx="45">
                  <c:v>2024-05-15T05:09:11Z</c:v>
                </c:pt>
                <c:pt idx="46">
                  <c:v>2024-05-15T05:09:12Z</c:v>
                </c:pt>
                <c:pt idx="47">
                  <c:v>2024-05-15T05:09:13Z</c:v>
                </c:pt>
                <c:pt idx="48">
                  <c:v>2024-05-15T05:09:14Z</c:v>
                </c:pt>
                <c:pt idx="49">
                  <c:v>2024-05-15T05:09:15Z</c:v>
                </c:pt>
                <c:pt idx="50">
                  <c:v>2024-05-15T05:09:16Z</c:v>
                </c:pt>
                <c:pt idx="51">
                  <c:v>2024-05-15T05:09:17Z</c:v>
                </c:pt>
                <c:pt idx="52">
                  <c:v>2024-05-15T05:09:18Z</c:v>
                </c:pt>
                <c:pt idx="53">
                  <c:v>2024-05-15T05:09:19Z</c:v>
                </c:pt>
                <c:pt idx="54">
                  <c:v>2024-05-15T05:09:20Z</c:v>
                </c:pt>
                <c:pt idx="55">
                  <c:v>2024-05-15T05:09:21Z</c:v>
                </c:pt>
                <c:pt idx="56">
                  <c:v>2024-05-15T05:09:22Z</c:v>
                </c:pt>
                <c:pt idx="57">
                  <c:v>2024-05-15T05:09:23Z</c:v>
                </c:pt>
                <c:pt idx="58">
                  <c:v>2024-05-15T05:09:24Z</c:v>
                </c:pt>
                <c:pt idx="59">
                  <c:v>2024-05-15T05:09:25Z</c:v>
                </c:pt>
                <c:pt idx="60">
                  <c:v>2024-05-15T05:09:26Z</c:v>
                </c:pt>
                <c:pt idx="61">
                  <c:v>2024-05-15T05:09:27Z</c:v>
                </c:pt>
                <c:pt idx="62">
                  <c:v>2024-05-15T05:09:28Z</c:v>
                </c:pt>
                <c:pt idx="63">
                  <c:v>2024-05-15T05:09:29Z</c:v>
                </c:pt>
                <c:pt idx="64">
                  <c:v>2024-05-15T05:09:30Z</c:v>
                </c:pt>
                <c:pt idx="65">
                  <c:v>2024-05-15T05:09:31Z</c:v>
                </c:pt>
                <c:pt idx="66">
                  <c:v>2024-05-15T05:09:32Z</c:v>
                </c:pt>
                <c:pt idx="67">
                  <c:v>2024-05-15T05:09:33Z</c:v>
                </c:pt>
                <c:pt idx="68">
                  <c:v>2024-05-15T05:09:34Z</c:v>
                </c:pt>
                <c:pt idx="69">
                  <c:v>2024-05-15T05:09:35Z</c:v>
                </c:pt>
                <c:pt idx="70">
                  <c:v>2024-05-15T05:09:36Z</c:v>
                </c:pt>
                <c:pt idx="71">
                  <c:v>2024-05-15T05:09:37Z</c:v>
                </c:pt>
                <c:pt idx="72">
                  <c:v>2024-05-15T05:09:38Z</c:v>
                </c:pt>
                <c:pt idx="73">
                  <c:v>2024-05-15T05:09:39Z</c:v>
                </c:pt>
                <c:pt idx="74">
                  <c:v>2024-05-15T05:09:40Z</c:v>
                </c:pt>
                <c:pt idx="75">
                  <c:v>2024-05-15T05:09:41Z</c:v>
                </c:pt>
                <c:pt idx="76">
                  <c:v>2024-05-15T05:09:42Z</c:v>
                </c:pt>
                <c:pt idx="77">
                  <c:v>2024-05-15T05:09:43Z</c:v>
                </c:pt>
                <c:pt idx="78">
                  <c:v>2024-05-15T05:09:44Z</c:v>
                </c:pt>
                <c:pt idx="79">
                  <c:v>2024-05-15T05:09:45Z</c:v>
                </c:pt>
                <c:pt idx="80">
                  <c:v>2024-05-15T05:09:46Z</c:v>
                </c:pt>
                <c:pt idx="81">
                  <c:v>2024-05-15T05:09:47Z</c:v>
                </c:pt>
                <c:pt idx="82">
                  <c:v>2024-05-15T05:09:48Z</c:v>
                </c:pt>
                <c:pt idx="83">
                  <c:v>2024-05-15T05:09:49Z</c:v>
                </c:pt>
                <c:pt idx="84">
                  <c:v>2024-05-15T05:09:50Z</c:v>
                </c:pt>
                <c:pt idx="85">
                  <c:v>2024-05-15T05:09:51Z</c:v>
                </c:pt>
                <c:pt idx="86">
                  <c:v>2024-05-15T05:09:52Z</c:v>
                </c:pt>
                <c:pt idx="87">
                  <c:v>2024-05-15T05:09:53Z</c:v>
                </c:pt>
                <c:pt idx="88">
                  <c:v>2024-05-15T05:09:54Z</c:v>
                </c:pt>
                <c:pt idx="89">
                  <c:v>2024-05-15T05:09:55Z</c:v>
                </c:pt>
                <c:pt idx="90">
                  <c:v>2024-05-15T05:09:56Z</c:v>
                </c:pt>
                <c:pt idx="91">
                  <c:v>2024-05-15T05:09:57Z</c:v>
                </c:pt>
                <c:pt idx="92">
                  <c:v>2024-05-15T05:09:58Z</c:v>
                </c:pt>
                <c:pt idx="93">
                  <c:v>2024-05-15T05:09:59Z</c:v>
                </c:pt>
                <c:pt idx="94">
                  <c:v>2024-05-15T05:10:00Z</c:v>
                </c:pt>
                <c:pt idx="95">
                  <c:v>2024-05-15T05:10:01Z</c:v>
                </c:pt>
                <c:pt idx="96">
                  <c:v>2024-05-15T05:10:02Z</c:v>
                </c:pt>
                <c:pt idx="97">
                  <c:v>2024-05-15T05:10:03Z</c:v>
                </c:pt>
                <c:pt idx="98">
                  <c:v>2024-05-15T05:10:04Z</c:v>
                </c:pt>
                <c:pt idx="99">
                  <c:v>2024-05-15T05:10:05Z</c:v>
                </c:pt>
                <c:pt idx="100">
                  <c:v>2024-05-15T05:10:06Z</c:v>
                </c:pt>
                <c:pt idx="101">
                  <c:v>2024-05-15T05:10:07Z</c:v>
                </c:pt>
                <c:pt idx="102">
                  <c:v>2024-05-15T05:10:08Z</c:v>
                </c:pt>
                <c:pt idx="103">
                  <c:v>2024-05-15T05:10:09Z</c:v>
                </c:pt>
                <c:pt idx="104">
                  <c:v>2024-05-15T05:10:10Z</c:v>
                </c:pt>
                <c:pt idx="105">
                  <c:v>2024-05-15T05:10:11Z</c:v>
                </c:pt>
                <c:pt idx="106">
                  <c:v>2024-05-15T05:10:12Z</c:v>
                </c:pt>
                <c:pt idx="107">
                  <c:v>2024-05-15T05:10:13Z</c:v>
                </c:pt>
                <c:pt idx="108">
                  <c:v>2024-05-15T05:10:14Z</c:v>
                </c:pt>
                <c:pt idx="109">
                  <c:v>2024-05-15T05:10:15Z</c:v>
                </c:pt>
                <c:pt idx="110">
                  <c:v>2024-05-15T05:10:16Z</c:v>
                </c:pt>
                <c:pt idx="111">
                  <c:v>2024-05-15T05:10:17Z</c:v>
                </c:pt>
                <c:pt idx="112">
                  <c:v>2024-05-15T05:10:18Z</c:v>
                </c:pt>
                <c:pt idx="113">
                  <c:v>2024-05-15T05:10:19Z</c:v>
                </c:pt>
                <c:pt idx="114">
                  <c:v>2024-05-15T05:10:20Z</c:v>
                </c:pt>
                <c:pt idx="115">
                  <c:v>2024-05-15T05:10:21Z</c:v>
                </c:pt>
                <c:pt idx="116">
                  <c:v>2024-05-15T05:10:22Z</c:v>
                </c:pt>
                <c:pt idx="117">
                  <c:v>2024-05-15T05:10:23Z</c:v>
                </c:pt>
                <c:pt idx="118">
                  <c:v>2024-05-15T05:10:24Z</c:v>
                </c:pt>
                <c:pt idx="119">
                  <c:v>2024-05-15T05:10:25Z</c:v>
                </c:pt>
                <c:pt idx="120">
                  <c:v>2024-05-15T05:10:26Z</c:v>
                </c:pt>
                <c:pt idx="121">
                  <c:v>2024-05-15T05:10:27Z</c:v>
                </c:pt>
                <c:pt idx="122">
                  <c:v>2024-05-15T05:10:28Z</c:v>
                </c:pt>
                <c:pt idx="123">
                  <c:v>2024-05-15T05:10:29Z</c:v>
                </c:pt>
                <c:pt idx="124">
                  <c:v>2024-05-15T05:10:30Z</c:v>
                </c:pt>
                <c:pt idx="125">
                  <c:v>2024-05-15T05:10:31Z</c:v>
                </c:pt>
                <c:pt idx="126">
                  <c:v>2024-05-15T05:10:32Z</c:v>
                </c:pt>
                <c:pt idx="127">
                  <c:v>2024-05-15T05:10:33Z</c:v>
                </c:pt>
                <c:pt idx="128">
                  <c:v>2024-05-15T05:10:34Z</c:v>
                </c:pt>
                <c:pt idx="129">
                  <c:v>2024-05-15T05:10:35Z</c:v>
                </c:pt>
                <c:pt idx="130">
                  <c:v>2024-05-15T05:10:36Z</c:v>
                </c:pt>
                <c:pt idx="131">
                  <c:v>2024-05-15T05:10:37Z</c:v>
                </c:pt>
                <c:pt idx="132">
                  <c:v>2024-05-15T05:10:38Z</c:v>
                </c:pt>
                <c:pt idx="133">
                  <c:v>2024-05-15T05:10:39Z</c:v>
                </c:pt>
                <c:pt idx="134">
                  <c:v>2024-05-15T05:10:40Z</c:v>
                </c:pt>
                <c:pt idx="135">
                  <c:v>2024-05-15T05:10:41Z</c:v>
                </c:pt>
                <c:pt idx="136">
                  <c:v>2024-05-15T05:10:42Z</c:v>
                </c:pt>
                <c:pt idx="137">
                  <c:v>2024-05-15T05:10:43Z</c:v>
                </c:pt>
                <c:pt idx="138">
                  <c:v>2024-05-15T05:10:44Z</c:v>
                </c:pt>
                <c:pt idx="139">
                  <c:v>2024-05-15T05:10:45Z</c:v>
                </c:pt>
                <c:pt idx="140">
                  <c:v>2024-05-15T05:10:46Z</c:v>
                </c:pt>
                <c:pt idx="141">
                  <c:v>2024-05-15T05:10:47Z</c:v>
                </c:pt>
                <c:pt idx="142">
                  <c:v>2024-05-15T05:10:48Z</c:v>
                </c:pt>
                <c:pt idx="143">
                  <c:v>2024-05-15T05:10:49Z</c:v>
                </c:pt>
                <c:pt idx="144">
                  <c:v>2024-05-15T05:10:50Z</c:v>
                </c:pt>
                <c:pt idx="145">
                  <c:v>2024-05-15T05:10:51Z</c:v>
                </c:pt>
                <c:pt idx="146">
                  <c:v>2024-05-15T05:10:52Z</c:v>
                </c:pt>
                <c:pt idx="147">
                  <c:v>2024-05-15T05:10:53Z</c:v>
                </c:pt>
                <c:pt idx="148">
                  <c:v>2024-05-15T05:10:54Z</c:v>
                </c:pt>
                <c:pt idx="149">
                  <c:v>2024-05-15T05:10:55Z</c:v>
                </c:pt>
                <c:pt idx="150">
                  <c:v>2024-05-15T05:10:56Z</c:v>
                </c:pt>
                <c:pt idx="151">
                  <c:v>2024-05-15T05:10:57Z</c:v>
                </c:pt>
                <c:pt idx="152">
                  <c:v>2024-05-15T05:10:58Z</c:v>
                </c:pt>
                <c:pt idx="153">
                  <c:v>2024-05-15T05:10:59Z</c:v>
                </c:pt>
                <c:pt idx="154">
                  <c:v>2024-05-15T05:11:00Z</c:v>
                </c:pt>
                <c:pt idx="155">
                  <c:v>2024-05-15T05:11:01Z</c:v>
                </c:pt>
                <c:pt idx="156">
                  <c:v>2024-05-15T05:11:02Z</c:v>
                </c:pt>
                <c:pt idx="157">
                  <c:v>2024-05-15T05:11:03Z</c:v>
                </c:pt>
                <c:pt idx="158">
                  <c:v>2024-05-15T05:11:04Z</c:v>
                </c:pt>
                <c:pt idx="159">
                  <c:v>2024-05-15T05:11:05Z</c:v>
                </c:pt>
                <c:pt idx="160">
                  <c:v>2024-05-15T05:11:06Z</c:v>
                </c:pt>
                <c:pt idx="161">
                  <c:v>2024-05-15T05:11:07Z</c:v>
                </c:pt>
                <c:pt idx="162">
                  <c:v>2024-05-15T05:11:08Z</c:v>
                </c:pt>
                <c:pt idx="163">
                  <c:v>2024-05-15T05:11:09Z</c:v>
                </c:pt>
                <c:pt idx="164">
                  <c:v>2024-05-15T05:11:10Z</c:v>
                </c:pt>
                <c:pt idx="165">
                  <c:v>2024-05-15T05:11:11Z</c:v>
                </c:pt>
                <c:pt idx="166">
                  <c:v>2024-05-15T05:11:12Z</c:v>
                </c:pt>
                <c:pt idx="167">
                  <c:v>2024-05-15T05:11:13Z</c:v>
                </c:pt>
                <c:pt idx="168">
                  <c:v>2024-05-15T05:11:14Z</c:v>
                </c:pt>
                <c:pt idx="169">
                  <c:v>2024-05-15T05:11:15Z</c:v>
                </c:pt>
                <c:pt idx="170">
                  <c:v>2024-05-15T05:11:16Z</c:v>
                </c:pt>
                <c:pt idx="171">
                  <c:v>2024-05-15T05:11:17Z</c:v>
                </c:pt>
                <c:pt idx="172">
                  <c:v>2024-05-15T05:11:18Z</c:v>
                </c:pt>
                <c:pt idx="173">
                  <c:v>2024-05-15T05:11:19Z</c:v>
                </c:pt>
                <c:pt idx="174">
                  <c:v>2024-05-15T05:11:20Z</c:v>
                </c:pt>
                <c:pt idx="175">
                  <c:v>2024-05-15T05:11:21Z</c:v>
                </c:pt>
                <c:pt idx="176">
                  <c:v>2024-05-15T05:11:22Z</c:v>
                </c:pt>
                <c:pt idx="177">
                  <c:v>2024-05-15T05:11:23Z</c:v>
                </c:pt>
                <c:pt idx="178">
                  <c:v>2024-05-15T05:11:24Z</c:v>
                </c:pt>
                <c:pt idx="179">
                  <c:v>2024-05-15T05:11:25Z</c:v>
                </c:pt>
                <c:pt idx="180">
                  <c:v>2024-05-15T05:11:26Z</c:v>
                </c:pt>
                <c:pt idx="181">
                  <c:v>2024-05-15T05:11:27Z</c:v>
                </c:pt>
                <c:pt idx="182">
                  <c:v>2024-05-15T05:11:28Z</c:v>
                </c:pt>
                <c:pt idx="183">
                  <c:v>2024-05-15T05:11:29Z</c:v>
                </c:pt>
                <c:pt idx="184">
                  <c:v>2024-05-15T05:11:30Z</c:v>
                </c:pt>
                <c:pt idx="185">
                  <c:v>2024-05-15T05:11:31Z</c:v>
                </c:pt>
                <c:pt idx="186">
                  <c:v>2024-05-15T05:11:32Z</c:v>
                </c:pt>
                <c:pt idx="187">
                  <c:v>2024-05-15T05:11:33Z</c:v>
                </c:pt>
                <c:pt idx="188">
                  <c:v>2024-05-15T05:11:34Z</c:v>
                </c:pt>
                <c:pt idx="189">
                  <c:v>2024-05-15T05:11:35Z</c:v>
                </c:pt>
                <c:pt idx="190">
                  <c:v>2024-05-15T05:11:36Z</c:v>
                </c:pt>
                <c:pt idx="191">
                  <c:v>2024-05-15T05:11:37Z</c:v>
                </c:pt>
                <c:pt idx="192">
                  <c:v>2024-05-15T05:11:38Z</c:v>
                </c:pt>
                <c:pt idx="193">
                  <c:v>2024-05-15T05:11:39Z</c:v>
                </c:pt>
                <c:pt idx="194">
                  <c:v>2024-05-15T05:11:40Z</c:v>
                </c:pt>
                <c:pt idx="195">
                  <c:v>2024-05-15T05:11:41Z</c:v>
                </c:pt>
                <c:pt idx="196">
                  <c:v>2024-05-15T05:11:42Z</c:v>
                </c:pt>
                <c:pt idx="197">
                  <c:v>2024-05-15T05:11:43Z</c:v>
                </c:pt>
                <c:pt idx="198">
                  <c:v>2024-05-15T05:11:44Z</c:v>
                </c:pt>
                <c:pt idx="199">
                  <c:v>2024-05-15T05:11:45Z</c:v>
                </c:pt>
                <c:pt idx="200">
                  <c:v>2024-05-15T05:11:46Z</c:v>
                </c:pt>
                <c:pt idx="201">
                  <c:v>2024-05-15T05:11:47Z</c:v>
                </c:pt>
                <c:pt idx="202">
                  <c:v>2024-05-15T05:11:48Z</c:v>
                </c:pt>
                <c:pt idx="203">
                  <c:v>2024-05-15T05:11:49Z</c:v>
                </c:pt>
                <c:pt idx="204">
                  <c:v>2024-05-15T05:11:50Z</c:v>
                </c:pt>
                <c:pt idx="205">
                  <c:v>2024-05-15T05:11:51Z</c:v>
                </c:pt>
                <c:pt idx="206">
                  <c:v>2024-05-15T05:11:52Z</c:v>
                </c:pt>
                <c:pt idx="207">
                  <c:v>2024-05-15T05:11:53Z</c:v>
                </c:pt>
                <c:pt idx="208">
                  <c:v>2024-05-15T05:11:54Z</c:v>
                </c:pt>
                <c:pt idx="209">
                  <c:v>2024-05-15T05:11:55Z</c:v>
                </c:pt>
                <c:pt idx="210">
                  <c:v>2024-05-15T05:11:56Z</c:v>
                </c:pt>
                <c:pt idx="211">
                  <c:v>2024-05-15T05:11:57Z</c:v>
                </c:pt>
                <c:pt idx="212">
                  <c:v>2024-05-15T05:11:58Z</c:v>
                </c:pt>
                <c:pt idx="213">
                  <c:v>2024-05-15T05:11:59Z</c:v>
                </c:pt>
                <c:pt idx="214">
                  <c:v>2024-05-15T05:12:00Z</c:v>
                </c:pt>
                <c:pt idx="215">
                  <c:v>2024-05-15T05:12:01Z</c:v>
                </c:pt>
                <c:pt idx="216">
                  <c:v>2024-05-15T05:12:02Z</c:v>
                </c:pt>
                <c:pt idx="217">
                  <c:v>2024-05-15T05:12:03Z</c:v>
                </c:pt>
                <c:pt idx="218">
                  <c:v>2024-05-15T05:12:04Z</c:v>
                </c:pt>
                <c:pt idx="219">
                  <c:v>2024-05-15T05:12:05Z</c:v>
                </c:pt>
                <c:pt idx="220">
                  <c:v>2024-05-15T05:12:06Z</c:v>
                </c:pt>
                <c:pt idx="221">
                  <c:v>2024-05-15T05:12:07Z</c:v>
                </c:pt>
                <c:pt idx="222">
                  <c:v>2024-05-15T05:12:08Z</c:v>
                </c:pt>
                <c:pt idx="223">
                  <c:v>2024-05-15T05:12:09Z</c:v>
                </c:pt>
                <c:pt idx="224">
                  <c:v>2024-05-15T05:12:10Z</c:v>
                </c:pt>
                <c:pt idx="225">
                  <c:v>2024-05-15T05:12:11Z</c:v>
                </c:pt>
                <c:pt idx="226">
                  <c:v>2024-05-15T05:12:12Z</c:v>
                </c:pt>
                <c:pt idx="227">
                  <c:v>2024-05-15T05:12:13Z</c:v>
                </c:pt>
                <c:pt idx="228">
                  <c:v>2024-05-15T05:12:14Z</c:v>
                </c:pt>
                <c:pt idx="229">
                  <c:v>2024-05-15T05:12:15Z</c:v>
                </c:pt>
                <c:pt idx="230">
                  <c:v>2024-05-15T05:12:16Z</c:v>
                </c:pt>
                <c:pt idx="231">
                  <c:v>2024-05-15T05:12:17Z</c:v>
                </c:pt>
                <c:pt idx="232">
                  <c:v>2024-05-15T05:12:18Z</c:v>
                </c:pt>
                <c:pt idx="233">
                  <c:v>2024-05-15T05:12:19Z</c:v>
                </c:pt>
                <c:pt idx="234">
                  <c:v>2024-05-15T05:12:20Z</c:v>
                </c:pt>
                <c:pt idx="235">
                  <c:v>2024-05-15T05:12:21Z</c:v>
                </c:pt>
                <c:pt idx="236">
                  <c:v>2024-05-15T05:12:22Z</c:v>
                </c:pt>
                <c:pt idx="237">
                  <c:v>2024-05-15T05:12:23Z</c:v>
                </c:pt>
                <c:pt idx="238">
                  <c:v>2024-05-15T05:12:24Z</c:v>
                </c:pt>
                <c:pt idx="239">
                  <c:v>2024-05-15T05:12:25Z</c:v>
                </c:pt>
                <c:pt idx="240">
                  <c:v>2024-05-15T05:12:26Z</c:v>
                </c:pt>
                <c:pt idx="241">
                  <c:v>2024-05-15T05:12:27Z</c:v>
                </c:pt>
                <c:pt idx="242">
                  <c:v>2024-05-15T05:12:28Z</c:v>
                </c:pt>
                <c:pt idx="243">
                  <c:v>2024-05-15T05:12:29Z</c:v>
                </c:pt>
                <c:pt idx="244">
                  <c:v>2024-05-15T05:12:30Z</c:v>
                </c:pt>
                <c:pt idx="245">
                  <c:v>2024-05-15T05:12:31Z</c:v>
                </c:pt>
                <c:pt idx="246">
                  <c:v>2024-05-15T05:12:32Z</c:v>
                </c:pt>
                <c:pt idx="247">
                  <c:v>2024-05-15T05:12:33Z</c:v>
                </c:pt>
                <c:pt idx="248">
                  <c:v>2024-05-15T05:12:34Z</c:v>
                </c:pt>
                <c:pt idx="249">
                  <c:v>2024-05-15T05:12:35Z</c:v>
                </c:pt>
                <c:pt idx="250">
                  <c:v>2024-05-15T05:12:36Z</c:v>
                </c:pt>
                <c:pt idx="251">
                  <c:v>2024-05-15T05:12:37Z</c:v>
                </c:pt>
                <c:pt idx="252">
                  <c:v>2024-05-15T05:12:38Z</c:v>
                </c:pt>
                <c:pt idx="253">
                  <c:v>2024-05-15T05:12:39Z</c:v>
                </c:pt>
                <c:pt idx="254">
                  <c:v>2024-05-15T05:12:40Z</c:v>
                </c:pt>
                <c:pt idx="255">
                  <c:v>2024-05-15T05:12:41Z</c:v>
                </c:pt>
                <c:pt idx="256">
                  <c:v>2024-05-15T05:12:42Z</c:v>
                </c:pt>
                <c:pt idx="257">
                  <c:v>2024-05-15T05:12:43Z</c:v>
                </c:pt>
                <c:pt idx="258">
                  <c:v>2024-05-15T05:12:44Z</c:v>
                </c:pt>
                <c:pt idx="259">
                  <c:v>2024-05-15T05:12:45Z</c:v>
                </c:pt>
                <c:pt idx="260">
                  <c:v>2024-05-15T05:12:46Z</c:v>
                </c:pt>
                <c:pt idx="261">
                  <c:v>2024-05-15T05:12:47Z</c:v>
                </c:pt>
                <c:pt idx="262">
                  <c:v>2024-05-15T05:12:48Z</c:v>
                </c:pt>
                <c:pt idx="263">
                  <c:v>2024-05-15T05:12:49Z</c:v>
                </c:pt>
                <c:pt idx="264">
                  <c:v>2024-05-15T05:12:50Z</c:v>
                </c:pt>
                <c:pt idx="265">
                  <c:v>2024-05-15T05:12:51Z</c:v>
                </c:pt>
                <c:pt idx="266">
                  <c:v>2024-05-15T05:12:52Z</c:v>
                </c:pt>
                <c:pt idx="267">
                  <c:v>2024-05-15T05:12:53Z</c:v>
                </c:pt>
                <c:pt idx="268">
                  <c:v>2024-05-15T05:12:54Z</c:v>
                </c:pt>
                <c:pt idx="269">
                  <c:v>2024-05-15T05:12:55Z</c:v>
                </c:pt>
                <c:pt idx="270">
                  <c:v>2024-05-15T05:12:56Z</c:v>
                </c:pt>
                <c:pt idx="271">
                  <c:v>2024-05-15T05:12:57Z</c:v>
                </c:pt>
                <c:pt idx="272">
                  <c:v>2024-05-15T05:12:58Z</c:v>
                </c:pt>
                <c:pt idx="273">
                  <c:v>2024-05-15T05:12:59Z</c:v>
                </c:pt>
                <c:pt idx="274">
                  <c:v>2024-05-15T05:13:00Z</c:v>
                </c:pt>
                <c:pt idx="275">
                  <c:v>2024-05-15T05:13:01Z</c:v>
                </c:pt>
                <c:pt idx="276">
                  <c:v>2024-05-15T05:13:02Z</c:v>
                </c:pt>
                <c:pt idx="277">
                  <c:v>2024-05-15T05:13:03Z</c:v>
                </c:pt>
                <c:pt idx="278">
                  <c:v>2024-05-15T05:13:04Z</c:v>
                </c:pt>
                <c:pt idx="279">
                  <c:v>2024-05-15T05:13:05Z</c:v>
                </c:pt>
                <c:pt idx="280">
                  <c:v>2024-05-15T05:13:06Z</c:v>
                </c:pt>
                <c:pt idx="281">
                  <c:v>2024-05-15T05:13:07Z</c:v>
                </c:pt>
                <c:pt idx="282">
                  <c:v>2024-05-15T05:13:08Z</c:v>
                </c:pt>
                <c:pt idx="283">
                  <c:v>2024-05-15T05:13:09Z</c:v>
                </c:pt>
                <c:pt idx="284">
                  <c:v>2024-05-15T05:13:10Z</c:v>
                </c:pt>
                <c:pt idx="285">
                  <c:v>2024-05-15T05:13:11Z</c:v>
                </c:pt>
                <c:pt idx="286">
                  <c:v>2024-05-15T05:13:12Z</c:v>
                </c:pt>
                <c:pt idx="287">
                  <c:v>2024-05-15T05:13:13Z</c:v>
                </c:pt>
                <c:pt idx="288">
                  <c:v>2024-05-15T05:13:14Z</c:v>
                </c:pt>
                <c:pt idx="289">
                  <c:v>2024-05-15T05:13:15Z</c:v>
                </c:pt>
                <c:pt idx="290">
                  <c:v>2024-05-15T05:13:16Z</c:v>
                </c:pt>
                <c:pt idx="291">
                  <c:v>2024-05-15T05:13:17Z</c:v>
                </c:pt>
                <c:pt idx="292">
                  <c:v>2024-05-15T05:13:18Z</c:v>
                </c:pt>
                <c:pt idx="293">
                  <c:v>2024-05-15T05:13:19Z</c:v>
                </c:pt>
                <c:pt idx="294">
                  <c:v>2024-05-15T05:13:20Z</c:v>
                </c:pt>
                <c:pt idx="295">
                  <c:v>2024-05-15T05:13:21Z</c:v>
                </c:pt>
                <c:pt idx="296">
                  <c:v>2024-05-15T05:13:22Z</c:v>
                </c:pt>
                <c:pt idx="297">
                  <c:v>2024-05-15T05:13:23Z</c:v>
                </c:pt>
                <c:pt idx="298">
                  <c:v>2024-05-15T05:13:24Z</c:v>
                </c:pt>
                <c:pt idx="299">
                  <c:v>2024-05-15T05:13:25Z</c:v>
                </c:pt>
                <c:pt idx="300">
                  <c:v>2024-05-15T05:13:26Z</c:v>
                </c:pt>
                <c:pt idx="301">
                  <c:v>2024-05-15T05:13:27Z</c:v>
                </c:pt>
                <c:pt idx="302">
                  <c:v>2024-05-15T05:13:28Z</c:v>
                </c:pt>
                <c:pt idx="303">
                  <c:v>2024-05-15T05:13:29Z</c:v>
                </c:pt>
                <c:pt idx="304">
                  <c:v>2024-05-15T05:13:30Z</c:v>
                </c:pt>
                <c:pt idx="305">
                  <c:v>2024-05-15T05:13:31Z</c:v>
                </c:pt>
                <c:pt idx="306">
                  <c:v>2024-05-15T05:13:32Z</c:v>
                </c:pt>
                <c:pt idx="307">
                  <c:v>2024-05-15T05:13:33Z</c:v>
                </c:pt>
                <c:pt idx="308">
                  <c:v>2024-05-15T05:13:34Z</c:v>
                </c:pt>
                <c:pt idx="309">
                  <c:v>2024-05-15T05:13:35Z</c:v>
                </c:pt>
                <c:pt idx="310">
                  <c:v>2024-05-15T05:13:36Z</c:v>
                </c:pt>
                <c:pt idx="311">
                  <c:v>2024-05-15T05:13:37Z</c:v>
                </c:pt>
                <c:pt idx="312">
                  <c:v>2024-05-15T05:13:38Z</c:v>
                </c:pt>
                <c:pt idx="313">
                  <c:v>2024-05-15T05:13:39Z</c:v>
                </c:pt>
                <c:pt idx="314">
                  <c:v>2024-05-15T05:13:40Z</c:v>
                </c:pt>
                <c:pt idx="315">
                  <c:v>2024-05-15T05:13:41Z</c:v>
                </c:pt>
                <c:pt idx="316">
                  <c:v>2024-05-15T05:13:42Z</c:v>
                </c:pt>
                <c:pt idx="317">
                  <c:v>2024-05-15T05:13:43Z</c:v>
                </c:pt>
                <c:pt idx="318">
                  <c:v>2024-05-15T05:13:44Z</c:v>
                </c:pt>
                <c:pt idx="319">
                  <c:v>2024-05-15T05:13:45Z</c:v>
                </c:pt>
                <c:pt idx="320">
                  <c:v>2024-05-15T05:13:46Z</c:v>
                </c:pt>
                <c:pt idx="321">
                  <c:v>2024-05-15T05:13:47Z</c:v>
                </c:pt>
                <c:pt idx="322">
                  <c:v>2024-05-15T05:13:48Z</c:v>
                </c:pt>
                <c:pt idx="323">
                  <c:v>2024-05-15T05:13:49Z</c:v>
                </c:pt>
                <c:pt idx="324">
                  <c:v>2024-05-15T05:13:50Z</c:v>
                </c:pt>
                <c:pt idx="325">
                  <c:v>2024-05-15T05:13:51Z</c:v>
                </c:pt>
                <c:pt idx="326">
                  <c:v>2024-05-15T05:13:52Z</c:v>
                </c:pt>
                <c:pt idx="327">
                  <c:v>2024-05-15T05:13:53Z</c:v>
                </c:pt>
                <c:pt idx="328">
                  <c:v>2024-05-15T05:13:54Z</c:v>
                </c:pt>
                <c:pt idx="329">
                  <c:v>2024-05-15T05:13:55Z</c:v>
                </c:pt>
                <c:pt idx="330">
                  <c:v>2024-05-15T05:13:56Z</c:v>
                </c:pt>
                <c:pt idx="331">
                  <c:v>2024-05-15T05:13:57Z</c:v>
                </c:pt>
                <c:pt idx="332">
                  <c:v>2024-05-15T05:13:58Z</c:v>
                </c:pt>
                <c:pt idx="333">
                  <c:v>2024-05-15T05:13:59Z</c:v>
                </c:pt>
                <c:pt idx="334">
                  <c:v>2024-05-15T05:14:00Z</c:v>
                </c:pt>
                <c:pt idx="335">
                  <c:v>2024-05-15T05:14:01Z</c:v>
                </c:pt>
                <c:pt idx="336">
                  <c:v>2024-05-15T05:14:02Z</c:v>
                </c:pt>
                <c:pt idx="337">
                  <c:v>2024-05-15T05:14:03Z</c:v>
                </c:pt>
                <c:pt idx="338">
                  <c:v>2024-05-15T05:14:04Z</c:v>
                </c:pt>
                <c:pt idx="339">
                  <c:v>2024-05-15T05:14:05Z</c:v>
                </c:pt>
                <c:pt idx="340">
                  <c:v>2024-05-15T05:14:06Z</c:v>
                </c:pt>
                <c:pt idx="341">
                  <c:v>2024-05-15T05:14:07Z</c:v>
                </c:pt>
                <c:pt idx="342">
                  <c:v>2024-05-15T05:14:08Z</c:v>
                </c:pt>
                <c:pt idx="343">
                  <c:v>2024-05-15T05:14:09Z</c:v>
                </c:pt>
                <c:pt idx="344">
                  <c:v>2024-05-15T05:14:10Z</c:v>
                </c:pt>
                <c:pt idx="345">
                  <c:v>2024-05-15T05:14:11Z</c:v>
                </c:pt>
                <c:pt idx="346">
                  <c:v>2024-05-15T05:14:12Z</c:v>
                </c:pt>
                <c:pt idx="347">
                  <c:v>2024-05-15T05:14:13Z</c:v>
                </c:pt>
                <c:pt idx="348">
                  <c:v>2024-05-15T05:14:14Z</c:v>
                </c:pt>
                <c:pt idx="349">
                  <c:v>2024-05-15T05:14:15Z</c:v>
                </c:pt>
                <c:pt idx="350">
                  <c:v>2024-05-15T05:14:16Z</c:v>
                </c:pt>
                <c:pt idx="351">
                  <c:v>2024-05-15T05:14:17Z</c:v>
                </c:pt>
                <c:pt idx="352">
                  <c:v>2024-05-15T05:14:18Z</c:v>
                </c:pt>
                <c:pt idx="353">
                  <c:v>2024-05-15T05:14:19Z</c:v>
                </c:pt>
                <c:pt idx="354">
                  <c:v>2024-05-15T05:14:20Z</c:v>
                </c:pt>
                <c:pt idx="355">
                  <c:v>2024-05-15T05:14:21Z</c:v>
                </c:pt>
                <c:pt idx="356">
                  <c:v>2024-05-15T05:14:22Z</c:v>
                </c:pt>
                <c:pt idx="357">
                  <c:v>2024-05-15T05:14:23Z</c:v>
                </c:pt>
                <c:pt idx="358">
                  <c:v>2024-05-15T05:14:24Z</c:v>
                </c:pt>
                <c:pt idx="359">
                  <c:v>2024-05-15T05:14:25Z</c:v>
                </c:pt>
                <c:pt idx="360">
                  <c:v>2024-05-15T05:14:26Z</c:v>
                </c:pt>
                <c:pt idx="361">
                  <c:v>2024-05-15T05:14:27Z</c:v>
                </c:pt>
                <c:pt idx="362">
                  <c:v>2024-05-15T05:14:28Z</c:v>
                </c:pt>
                <c:pt idx="363">
                  <c:v>2024-05-15T05:14:29Z</c:v>
                </c:pt>
                <c:pt idx="364">
                  <c:v>2024-05-15T05:14:30Z</c:v>
                </c:pt>
                <c:pt idx="365">
                  <c:v>2024-05-15T05:14:31Z</c:v>
                </c:pt>
                <c:pt idx="366">
                  <c:v>2024-05-15T05:14:32Z</c:v>
                </c:pt>
                <c:pt idx="367">
                  <c:v>2024-05-15T05:14:33Z</c:v>
                </c:pt>
                <c:pt idx="368">
                  <c:v>2024-05-15T05:14:34Z</c:v>
                </c:pt>
                <c:pt idx="369">
                  <c:v>2024-05-15T05:14:35Z</c:v>
                </c:pt>
                <c:pt idx="370">
                  <c:v>2024-05-15T05:14:36Z</c:v>
                </c:pt>
                <c:pt idx="371">
                  <c:v>2024-05-15T05:14:37Z</c:v>
                </c:pt>
                <c:pt idx="372">
                  <c:v>2024-05-15T05:14:38Z</c:v>
                </c:pt>
                <c:pt idx="373">
                  <c:v>2024-05-15T05:14:39Z</c:v>
                </c:pt>
                <c:pt idx="374">
                  <c:v>2024-05-15T05:14:40Z</c:v>
                </c:pt>
                <c:pt idx="375">
                  <c:v>2024-05-15T05:14:41Z</c:v>
                </c:pt>
                <c:pt idx="376">
                  <c:v>2024-05-15T05:14:42Z</c:v>
                </c:pt>
                <c:pt idx="377">
                  <c:v>2024-05-15T05:14:43Z</c:v>
                </c:pt>
                <c:pt idx="378">
                  <c:v>2024-05-15T05:14:44Z</c:v>
                </c:pt>
                <c:pt idx="379">
                  <c:v>2024-05-15T05:14:45Z</c:v>
                </c:pt>
                <c:pt idx="380">
                  <c:v>2024-05-15T05:14:46Z</c:v>
                </c:pt>
                <c:pt idx="381">
                  <c:v>2024-05-15T05:14:47Z</c:v>
                </c:pt>
                <c:pt idx="382">
                  <c:v>2024-05-15T05:14:48Z</c:v>
                </c:pt>
                <c:pt idx="383">
                  <c:v>2024-05-15T05:14:49Z</c:v>
                </c:pt>
                <c:pt idx="384">
                  <c:v>2024-05-15T05:14:50Z</c:v>
                </c:pt>
                <c:pt idx="385">
                  <c:v>2024-05-15T05:14:51Z</c:v>
                </c:pt>
                <c:pt idx="386">
                  <c:v>2024-05-15T05:14:52Z</c:v>
                </c:pt>
                <c:pt idx="387">
                  <c:v>2024-05-15T05:14:53Z</c:v>
                </c:pt>
                <c:pt idx="388">
                  <c:v>2024-05-15T05:14:54Z</c:v>
                </c:pt>
                <c:pt idx="389">
                  <c:v>2024-05-15T05:14:55Z</c:v>
                </c:pt>
                <c:pt idx="390">
                  <c:v>2024-05-15T05:14:56Z</c:v>
                </c:pt>
                <c:pt idx="391">
                  <c:v>2024-05-15T05:14:57Z</c:v>
                </c:pt>
                <c:pt idx="392">
                  <c:v>2024-05-15T05:14:58Z</c:v>
                </c:pt>
                <c:pt idx="393">
                  <c:v>2024-05-15T05:14:59Z</c:v>
                </c:pt>
                <c:pt idx="394">
                  <c:v>2024-05-15T05:15:00Z</c:v>
                </c:pt>
                <c:pt idx="395">
                  <c:v>2024-05-15T05:15:01Z</c:v>
                </c:pt>
                <c:pt idx="396">
                  <c:v>2024-05-15T05:15:02Z</c:v>
                </c:pt>
                <c:pt idx="397">
                  <c:v>2024-05-15T05:15:03Z</c:v>
                </c:pt>
                <c:pt idx="398">
                  <c:v>2024-05-15T05:15:04Z</c:v>
                </c:pt>
                <c:pt idx="399">
                  <c:v>2024-05-15T05:15:05Z</c:v>
                </c:pt>
                <c:pt idx="400">
                  <c:v>2024-05-15T05:15:06Z</c:v>
                </c:pt>
                <c:pt idx="401">
                  <c:v>2024-05-15T05:15:07Z</c:v>
                </c:pt>
                <c:pt idx="402">
                  <c:v>2024-05-15T05:15:08Z</c:v>
                </c:pt>
                <c:pt idx="403">
                  <c:v>2024-05-15T05:15:09Z</c:v>
                </c:pt>
                <c:pt idx="404">
                  <c:v>2024-05-15T05:15:10Z</c:v>
                </c:pt>
                <c:pt idx="405">
                  <c:v>2024-05-15T05:15:11Z</c:v>
                </c:pt>
                <c:pt idx="406">
                  <c:v>2024-05-15T05:15:12Z</c:v>
                </c:pt>
                <c:pt idx="407">
                  <c:v>2024-05-15T05:15:13Z</c:v>
                </c:pt>
                <c:pt idx="408">
                  <c:v>2024-05-15T05:15:14Z</c:v>
                </c:pt>
                <c:pt idx="409">
                  <c:v>2024-05-15T05:15:15Z</c:v>
                </c:pt>
                <c:pt idx="410">
                  <c:v>2024-05-15T05:15:16Z</c:v>
                </c:pt>
                <c:pt idx="411">
                  <c:v>2024-05-15T05:15:17Z</c:v>
                </c:pt>
                <c:pt idx="412">
                  <c:v>2024-05-15T05:15:18Z</c:v>
                </c:pt>
                <c:pt idx="413">
                  <c:v>2024-05-15T05:15:19Z</c:v>
                </c:pt>
                <c:pt idx="414">
                  <c:v>2024-05-15T05:15:20Z</c:v>
                </c:pt>
                <c:pt idx="415">
                  <c:v>2024-05-15T05:15:21Z</c:v>
                </c:pt>
                <c:pt idx="416">
                  <c:v>2024-05-15T05:15:22Z</c:v>
                </c:pt>
                <c:pt idx="417">
                  <c:v>2024-05-15T05:15:23Z</c:v>
                </c:pt>
                <c:pt idx="418">
                  <c:v>2024-05-15T05:15:24Z</c:v>
                </c:pt>
                <c:pt idx="419">
                  <c:v>2024-05-15T05:15:25Z</c:v>
                </c:pt>
                <c:pt idx="420">
                  <c:v>2024-05-15T05:15:26Z</c:v>
                </c:pt>
                <c:pt idx="421">
                  <c:v>2024-05-15T05:15:27Z</c:v>
                </c:pt>
                <c:pt idx="422">
                  <c:v>2024-05-15T05:15:28Z</c:v>
                </c:pt>
                <c:pt idx="423">
                  <c:v>2024-05-15T05:15:29Z</c:v>
                </c:pt>
                <c:pt idx="424">
                  <c:v>2024-05-15T05:15:30Z</c:v>
                </c:pt>
                <c:pt idx="425">
                  <c:v>2024-05-15T05:15:31Z</c:v>
                </c:pt>
                <c:pt idx="426">
                  <c:v>2024-05-15T05:15:32Z</c:v>
                </c:pt>
                <c:pt idx="427">
                  <c:v>2024-05-15T05:15:33Z</c:v>
                </c:pt>
                <c:pt idx="428">
                  <c:v>2024-05-15T05:15:34Z</c:v>
                </c:pt>
                <c:pt idx="429">
                  <c:v>2024-05-15T05:15:35Z</c:v>
                </c:pt>
                <c:pt idx="430">
                  <c:v>2024-05-15T05:15:36Z</c:v>
                </c:pt>
                <c:pt idx="431">
                  <c:v>2024-05-15T05:15:37Z</c:v>
                </c:pt>
                <c:pt idx="432">
                  <c:v>2024-05-15T05:15:38Z</c:v>
                </c:pt>
                <c:pt idx="433">
                  <c:v>2024-05-15T05:15:39Z</c:v>
                </c:pt>
                <c:pt idx="434">
                  <c:v>2024-05-15T05:15:40Z</c:v>
                </c:pt>
                <c:pt idx="435">
                  <c:v>2024-05-15T05:15:41Z</c:v>
                </c:pt>
                <c:pt idx="436">
                  <c:v>2024-05-15T05:15:42Z</c:v>
                </c:pt>
                <c:pt idx="437">
                  <c:v>2024-05-15T05:15:43Z</c:v>
                </c:pt>
                <c:pt idx="438">
                  <c:v>2024-05-15T05:15:44Z</c:v>
                </c:pt>
                <c:pt idx="439">
                  <c:v>2024-05-15T05:15:45Z</c:v>
                </c:pt>
                <c:pt idx="440">
                  <c:v>2024-05-15T05:15:46Z</c:v>
                </c:pt>
                <c:pt idx="441">
                  <c:v>2024-05-15T05:15:47Z</c:v>
                </c:pt>
                <c:pt idx="442">
                  <c:v>2024-05-15T05:15:48Z</c:v>
                </c:pt>
                <c:pt idx="443">
                  <c:v>2024-05-15T05:15:49Z</c:v>
                </c:pt>
                <c:pt idx="444">
                  <c:v>2024-05-15T05:15:50Z</c:v>
                </c:pt>
                <c:pt idx="445">
                  <c:v>2024-05-15T05:15:51Z</c:v>
                </c:pt>
                <c:pt idx="446">
                  <c:v>2024-05-15T05:15:52Z</c:v>
                </c:pt>
                <c:pt idx="447">
                  <c:v>2024-05-15T05:15:53Z</c:v>
                </c:pt>
                <c:pt idx="448">
                  <c:v>2024-05-15T05:15:54Z</c:v>
                </c:pt>
                <c:pt idx="449">
                  <c:v>2024-05-15T05:15:55Z</c:v>
                </c:pt>
                <c:pt idx="450">
                  <c:v>2024-05-15T05:15:56Z</c:v>
                </c:pt>
                <c:pt idx="451">
                  <c:v>2024-05-15T05:15:57Z</c:v>
                </c:pt>
                <c:pt idx="452">
                  <c:v>2024-05-15T05:15:58Z</c:v>
                </c:pt>
                <c:pt idx="453">
                  <c:v>2024-05-15T05:15:59Z</c:v>
                </c:pt>
                <c:pt idx="454">
                  <c:v>2024-05-15T05:16:00Z</c:v>
                </c:pt>
                <c:pt idx="455">
                  <c:v>2024-05-15T05:16:01Z</c:v>
                </c:pt>
                <c:pt idx="456">
                  <c:v>2024-05-15T05:16:02Z</c:v>
                </c:pt>
                <c:pt idx="457">
                  <c:v>2024-05-15T05:16:03Z</c:v>
                </c:pt>
                <c:pt idx="458">
                  <c:v>2024-05-15T05:16:04Z</c:v>
                </c:pt>
                <c:pt idx="459">
                  <c:v>2024-05-15T05:16:05Z</c:v>
                </c:pt>
                <c:pt idx="460">
                  <c:v>2024-05-15T05:16:06Z</c:v>
                </c:pt>
                <c:pt idx="461">
                  <c:v>2024-05-15T05:16:07Z</c:v>
                </c:pt>
                <c:pt idx="462">
                  <c:v>2024-05-15T05:16:08Z</c:v>
                </c:pt>
                <c:pt idx="463">
                  <c:v>2024-05-15T05:16:09Z</c:v>
                </c:pt>
                <c:pt idx="464">
                  <c:v>2024-05-15T05:16:10Z</c:v>
                </c:pt>
                <c:pt idx="465">
                  <c:v>2024-05-15T05:16:11Z</c:v>
                </c:pt>
                <c:pt idx="466">
                  <c:v>2024-05-15T05:16:12Z</c:v>
                </c:pt>
                <c:pt idx="467">
                  <c:v>2024-05-15T05:16:13Z</c:v>
                </c:pt>
                <c:pt idx="468">
                  <c:v>2024-05-15T05:16:14Z</c:v>
                </c:pt>
                <c:pt idx="469">
                  <c:v>2024-05-15T05:16:15Z</c:v>
                </c:pt>
                <c:pt idx="470">
                  <c:v>2024-05-15T05:16:16Z</c:v>
                </c:pt>
                <c:pt idx="471">
                  <c:v>2024-05-15T05:16:17Z</c:v>
                </c:pt>
                <c:pt idx="472">
                  <c:v>2024-05-15T05:16:18Z</c:v>
                </c:pt>
                <c:pt idx="473">
                  <c:v>2024-05-15T05:16:19Z</c:v>
                </c:pt>
                <c:pt idx="474">
                  <c:v>2024-05-15T05:16:20Z</c:v>
                </c:pt>
                <c:pt idx="475">
                  <c:v>2024-05-15T05:16:21Z</c:v>
                </c:pt>
                <c:pt idx="476">
                  <c:v>2024-05-15T05:16:22Z</c:v>
                </c:pt>
                <c:pt idx="477">
                  <c:v>2024-05-15T05:16:23Z</c:v>
                </c:pt>
                <c:pt idx="478">
                  <c:v>2024-05-15T05:16:24Z</c:v>
                </c:pt>
                <c:pt idx="479">
                  <c:v>2024-05-15T05:16:25Z</c:v>
                </c:pt>
                <c:pt idx="480">
                  <c:v>2024-05-15T05:16:26Z</c:v>
                </c:pt>
                <c:pt idx="481">
                  <c:v>2024-05-15T05:16:27Z</c:v>
                </c:pt>
                <c:pt idx="482">
                  <c:v>2024-05-15T05:16:28Z</c:v>
                </c:pt>
                <c:pt idx="483">
                  <c:v>2024-05-15T05:16:29Z</c:v>
                </c:pt>
                <c:pt idx="484">
                  <c:v>2024-05-15T05:16:30Z</c:v>
                </c:pt>
                <c:pt idx="485">
                  <c:v>2024-05-15T05:16:31Z</c:v>
                </c:pt>
                <c:pt idx="486">
                  <c:v>2024-05-15T05:16:32Z</c:v>
                </c:pt>
                <c:pt idx="487">
                  <c:v>2024-05-15T05:16:33Z</c:v>
                </c:pt>
                <c:pt idx="488">
                  <c:v>2024-05-15T05:16:34Z</c:v>
                </c:pt>
                <c:pt idx="489">
                  <c:v>2024-05-15T05:16:35Z</c:v>
                </c:pt>
                <c:pt idx="490">
                  <c:v>2024-05-15T05:16:36Z</c:v>
                </c:pt>
                <c:pt idx="491">
                  <c:v>2024-05-15T05:16:37Z</c:v>
                </c:pt>
                <c:pt idx="492">
                  <c:v>2024-05-15T05:16:38Z</c:v>
                </c:pt>
                <c:pt idx="493">
                  <c:v>2024-05-15T05:16:39Z</c:v>
                </c:pt>
                <c:pt idx="494">
                  <c:v>2024-05-15T05:16:40Z</c:v>
                </c:pt>
                <c:pt idx="495">
                  <c:v>2024-05-15T05:16:41Z</c:v>
                </c:pt>
                <c:pt idx="496">
                  <c:v>2024-05-15T05:16:42Z</c:v>
                </c:pt>
                <c:pt idx="497">
                  <c:v>2024-05-15T05:16:43Z</c:v>
                </c:pt>
                <c:pt idx="498">
                  <c:v>2024-05-15T05:16:44Z</c:v>
                </c:pt>
                <c:pt idx="499">
                  <c:v>2024-05-15T05:16:45Z</c:v>
                </c:pt>
                <c:pt idx="500">
                  <c:v>2024-05-15T05:16:46Z</c:v>
                </c:pt>
                <c:pt idx="501">
                  <c:v>2024-05-15T05:16:47Z</c:v>
                </c:pt>
                <c:pt idx="502">
                  <c:v>2024-05-15T05:16:48Z</c:v>
                </c:pt>
                <c:pt idx="503">
                  <c:v>2024-05-15T05:16:49Z</c:v>
                </c:pt>
                <c:pt idx="504">
                  <c:v>2024-05-15T05:16:50Z</c:v>
                </c:pt>
                <c:pt idx="505">
                  <c:v>2024-05-15T05:16:51Z</c:v>
                </c:pt>
                <c:pt idx="506">
                  <c:v>2024-05-15T05:16:52Z</c:v>
                </c:pt>
                <c:pt idx="507">
                  <c:v>2024-05-15T05:16:53Z</c:v>
                </c:pt>
                <c:pt idx="508">
                  <c:v>2024-05-15T05:16:54Z</c:v>
                </c:pt>
                <c:pt idx="509">
                  <c:v>2024-05-15T05:16:55Z</c:v>
                </c:pt>
                <c:pt idx="510">
                  <c:v>2024-05-15T05:16:56Z</c:v>
                </c:pt>
                <c:pt idx="511">
                  <c:v>2024-05-15T05:16:57Z</c:v>
                </c:pt>
                <c:pt idx="512">
                  <c:v>2024-05-15T05:16:58Z</c:v>
                </c:pt>
                <c:pt idx="513">
                  <c:v>2024-05-15T05:16:59Z</c:v>
                </c:pt>
                <c:pt idx="514">
                  <c:v>2024-05-15T05:17:00Z</c:v>
                </c:pt>
                <c:pt idx="515">
                  <c:v>2024-05-15T05:17:01Z</c:v>
                </c:pt>
                <c:pt idx="516">
                  <c:v>2024-05-15T05:17:02Z</c:v>
                </c:pt>
                <c:pt idx="517">
                  <c:v>2024-05-15T05:17:03Z</c:v>
                </c:pt>
                <c:pt idx="518">
                  <c:v>2024-05-15T05:17:04Z</c:v>
                </c:pt>
                <c:pt idx="519">
                  <c:v>2024-05-15T05:17:05Z</c:v>
                </c:pt>
                <c:pt idx="520">
                  <c:v>2024-05-15T05:17:06Z</c:v>
                </c:pt>
                <c:pt idx="521">
                  <c:v>2024-05-15T05:17:07Z</c:v>
                </c:pt>
                <c:pt idx="522">
                  <c:v>2024-05-15T05:17:08Z</c:v>
                </c:pt>
                <c:pt idx="523">
                  <c:v>2024-05-15T05:17:09Z</c:v>
                </c:pt>
                <c:pt idx="524">
                  <c:v>2024-05-15T05:17:10Z</c:v>
                </c:pt>
                <c:pt idx="525">
                  <c:v>2024-05-15T05:17:11Z</c:v>
                </c:pt>
                <c:pt idx="526">
                  <c:v>2024-05-15T05:17:12Z</c:v>
                </c:pt>
                <c:pt idx="527">
                  <c:v>2024-05-15T05:17:13Z</c:v>
                </c:pt>
                <c:pt idx="528">
                  <c:v>2024-05-15T05:17:14Z</c:v>
                </c:pt>
                <c:pt idx="529">
                  <c:v>2024-05-15T05:17:15Z</c:v>
                </c:pt>
                <c:pt idx="530">
                  <c:v>2024-05-15T05:17:16Z</c:v>
                </c:pt>
                <c:pt idx="531">
                  <c:v>2024-05-15T05:17:17Z</c:v>
                </c:pt>
                <c:pt idx="532">
                  <c:v>2024-05-15T05:17:18Z</c:v>
                </c:pt>
                <c:pt idx="533">
                  <c:v>2024-05-15T05:17:19Z</c:v>
                </c:pt>
                <c:pt idx="534">
                  <c:v>2024-05-15T05:17:20Z</c:v>
                </c:pt>
                <c:pt idx="535">
                  <c:v>2024-05-15T05:17:21Z</c:v>
                </c:pt>
                <c:pt idx="536">
                  <c:v>2024-05-15T05:17:22Z</c:v>
                </c:pt>
                <c:pt idx="537">
                  <c:v>2024-05-15T05:17:23Z</c:v>
                </c:pt>
                <c:pt idx="538">
                  <c:v>2024-05-15T05:17:24Z</c:v>
                </c:pt>
                <c:pt idx="539">
                  <c:v>2024-05-15T05:17:25Z</c:v>
                </c:pt>
                <c:pt idx="540">
                  <c:v>2024-05-15T05:17:26Z</c:v>
                </c:pt>
                <c:pt idx="541">
                  <c:v>2024-05-15T05:17:27Z</c:v>
                </c:pt>
                <c:pt idx="542">
                  <c:v>2024-05-15T05:17:28Z</c:v>
                </c:pt>
                <c:pt idx="543">
                  <c:v>2024-05-15T05:17:29Z</c:v>
                </c:pt>
                <c:pt idx="544">
                  <c:v>2024-05-15T05:17:30Z</c:v>
                </c:pt>
                <c:pt idx="545">
                  <c:v>2024-05-15T05:17:31Z</c:v>
                </c:pt>
                <c:pt idx="546">
                  <c:v>2024-05-15T05:17:32Z</c:v>
                </c:pt>
                <c:pt idx="547">
                  <c:v>2024-05-15T05:17:33Z</c:v>
                </c:pt>
                <c:pt idx="548">
                  <c:v>2024-05-15T05:17:34Z</c:v>
                </c:pt>
                <c:pt idx="549">
                  <c:v>2024-05-15T05:17:35Z</c:v>
                </c:pt>
                <c:pt idx="550">
                  <c:v>2024-05-15T05:17:36Z</c:v>
                </c:pt>
                <c:pt idx="551">
                  <c:v>2024-05-15T05:17:37Z</c:v>
                </c:pt>
                <c:pt idx="552">
                  <c:v>2024-05-15T05:17:38Z</c:v>
                </c:pt>
                <c:pt idx="553">
                  <c:v>2024-05-15T05:17:39Z</c:v>
                </c:pt>
                <c:pt idx="554">
                  <c:v>2024-05-15T05:17:40Z</c:v>
                </c:pt>
                <c:pt idx="555">
                  <c:v>2024-05-15T05:17:41Z</c:v>
                </c:pt>
                <c:pt idx="556">
                  <c:v>2024-05-15T05:17:42Z</c:v>
                </c:pt>
                <c:pt idx="557">
                  <c:v>2024-05-15T05:17:43Z</c:v>
                </c:pt>
                <c:pt idx="558">
                  <c:v>2024-05-15T05:17:44Z</c:v>
                </c:pt>
                <c:pt idx="559">
                  <c:v>2024-05-15T05:17:45Z</c:v>
                </c:pt>
                <c:pt idx="560">
                  <c:v>2024-05-15T05:17:46Z</c:v>
                </c:pt>
                <c:pt idx="561">
                  <c:v>2024-05-15T05:17:47Z</c:v>
                </c:pt>
                <c:pt idx="562">
                  <c:v>2024-05-15T05:17:48Z</c:v>
                </c:pt>
                <c:pt idx="563">
                  <c:v>2024-05-15T05:17:49Z</c:v>
                </c:pt>
                <c:pt idx="564">
                  <c:v>2024-05-15T05:17:50Z</c:v>
                </c:pt>
                <c:pt idx="565">
                  <c:v>2024-05-15T05:17:51Z</c:v>
                </c:pt>
                <c:pt idx="566">
                  <c:v>2024-05-15T05:17:52Z</c:v>
                </c:pt>
                <c:pt idx="567">
                  <c:v>2024-05-15T05:17:53Z</c:v>
                </c:pt>
                <c:pt idx="568">
                  <c:v>2024-05-15T05:17:54Z</c:v>
                </c:pt>
                <c:pt idx="569">
                  <c:v>2024-05-15T05:17:55Z</c:v>
                </c:pt>
                <c:pt idx="570">
                  <c:v>2024-05-15T05:17:56Z</c:v>
                </c:pt>
                <c:pt idx="571">
                  <c:v>2024-05-15T05:17:57Z</c:v>
                </c:pt>
                <c:pt idx="572">
                  <c:v>2024-05-15T05:17:58Z</c:v>
                </c:pt>
                <c:pt idx="573">
                  <c:v>2024-05-15T05:17:59Z</c:v>
                </c:pt>
                <c:pt idx="574">
                  <c:v>2024-05-15T05:18:00Z</c:v>
                </c:pt>
                <c:pt idx="575">
                  <c:v>2024-05-15T05:18:01Z</c:v>
                </c:pt>
                <c:pt idx="576">
                  <c:v>2024-05-15T05:18:02Z</c:v>
                </c:pt>
                <c:pt idx="577">
                  <c:v>2024-05-15T05:18:03Z</c:v>
                </c:pt>
                <c:pt idx="578">
                  <c:v>2024-05-15T05:18:04Z</c:v>
                </c:pt>
                <c:pt idx="579">
                  <c:v>2024-05-15T05:18:05Z</c:v>
                </c:pt>
                <c:pt idx="580">
                  <c:v>2024-05-15T05:18:06Z</c:v>
                </c:pt>
                <c:pt idx="581">
                  <c:v>2024-05-15T05:18:07Z</c:v>
                </c:pt>
                <c:pt idx="582">
                  <c:v>2024-05-15T05:18:08Z</c:v>
                </c:pt>
                <c:pt idx="583">
                  <c:v>2024-05-15T05:18:09Z</c:v>
                </c:pt>
                <c:pt idx="584">
                  <c:v>2024-05-15T05:18:10Z</c:v>
                </c:pt>
                <c:pt idx="585">
                  <c:v>2024-05-15T05:18:11Z</c:v>
                </c:pt>
                <c:pt idx="586">
                  <c:v>2024-05-15T05:18:12Z</c:v>
                </c:pt>
                <c:pt idx="587">
                  <c:v>2024-05-15T05:18:13Z</c:v>
                </c:pt>
                <c:pt idx="588">
                  <c:v>2024-05-15T05:18:14Z</c:v>
                </c:pt>
                <c:pt idx="589">
                  <c:v>2024-05-15T05:18:15Z</c:v>
                </c:pt>
                <c:pt idx="590">
                  <c:v>2024-05-15T05:18:16Z</c:v>
                </c:pt>
                <c:pt idx="591">
                  <c:v>2024-05-15T05:18:17Z</c:v>
                </c:pt>
                <c:pt idx="592">
                  <c:v>2024-05-15T05:18:18Z</c:v>
                </c:pt>
                <c:pt idx="593">
                  <c:v>2024-05-15T05:18:19Z</c:v>
                </c:pt>
                <c:pt idx="594">
                  <c:v>2024-05-15T05:18:20Z</c:v>
                </c:pt>
                <c:pt idx="595">
                  <c:v>2024-05-15T05:18:21Z</c:v>
                </c:pt>
                <c:pt idx="596">
                  <c:v>2024-05-15T05:18:22Z</c:v>
                </c:pt>
                <c:pt idx="597">
                  <c:v>2024-05-15T05:18:23Z</c:v>
                </c:pt>
                <c:pt idx="598">
                  <c:v>2024-05-15T05:18:24Z</c:v>
                </c:pt>
                <c:pt idx="599">
                  <c:v>2024-05-15T05:18:25Z</c:v>
                </c:pt>
                <c:pt idx="600">
                  <c:v>2024-05-15T05:18:26Z</c:v>
                </c:pt>
                <c:pt idx="601">
                  <c:v>2024-05-15T05:18:27Z</c:v>
                </c:pt>
                <c:pt idx="602">
                  <c:v>2024-05-15T05:18:28Z</c:v>
                </c:pt>
                <c:pt idx="603">
                  <c:v>2024-05-15T05:18:29Z</c:v>
                </c:pt>
                <c:pt idx="604">
                  <c:v>2024-05-15T05:18:30Z</c:v>
                </c:pt>
                <c:pt idx="605">
                  <c:v>2024-05-15T05:18:31Z</c:v>
                </c:pt>
                <c:pt idx="606">
                  <c:v>2024-05-15T05:18:32Z</c:v>
                </c:pt>
                <c:pt idx="607">
                  <c:v>2024-05-15T05:18:33Z</c:v>
                </c:pt>
                <c:pt idx="608">
                  <c:v>2024-05-15T05:18:34Z</c:v>
                </c:pt>
                <c:pt idx="609">
                  <c:v>2024-05-15T05:18:35Z</c:v>
                </c:pt>
                <c:pt idx="610">
                  <c:v>2024-05-15T05:18:36Z</c:v>
                </c:pt>
                <c:pt idx="611">
                  <c:v>2024-05-15T05:18:37Z</c:v>
                </c:pt>
                <c:pt idx="612">
                  <c:v>2024-05-15T05:18:38Z</c:v>
                </c:pt>
                <c:pt idx="613">
                  <c:v>2024-05-15T05:18:39Z</c:v>
                </c:pt>
                <c:pt idx="614">
                  <c:v>2024-05-15T05:18:40Z</c:v>
                </c:pt>
                <c:pt idx="615">
                  <c:v>2024-05-15T05:18:41Z</c:v>
                </c:pt>
                <c:pt idx="616">
                  <c:v>2024-05-15T05:18:42Z</c:v>
                </c:pt>
                <c:pt idx="617">
                  <c:v>2024-05-15T05:18:43Z</c:v>
                </c:pt>
                <c:pt idx="618">
                  <c:v>2024-05-15T05:18:44Z</c:v>
                </c:pt>
                <c:pt idx="619">
                  <c:v>2024-05-15T05:18:45Z</c:v>
                </c:pt>
                <c:pt idx="620">
                  <c:v>2024-05-15T05:18:46Z</c:v>
                </c:pt>
                <c:pt idx="621">
                  <c:v>2024-05-15T05:18:47Z</c:v>
                </c:pt>
                <c:pt idx="622">
                  <c:v>2024-05-15T05:18:48Z</c:v>
                </c:pt>
                <c:pt idx="623">
                  <c:v>2024-05-15T05:18:49Z</c:v>
                </c:pt>
                <c:pt idx="624">
                  <c:v>2024-05-15T05:18:50Z</c:v>
                </c:pt>
                <c:pt idx="625">
                  <c:v>2024-05-15T05:18:51Z</c:v>
                </c:pt>
                <c:pt idx="626">
                  <c:v>2024-05-15T05:18:52Z</c:v>
                </c:pt>
                <c:pt idx="627">
                  <c:v>2024-05-15T05:18:53Z</c:v>
                </c:pt>
                <c:pt idx="628">
                  <c:v>2024-05-15T05:18:54Z</c:v>
                </c:pt>
                <c:pt idx="629">
                  <c:v>2024-05-15T05:18:55Z</c:v>
                </c:pt>
                <c:pt idx="630">
                  <c:v>2024-05-15T05:18:56Z</c:v>
                </c:pt>
                <c:pt idx="631">
                  <c:v>2024-05-15T05:18:57Z</c:v>
                </c:pt>
                <c:pt idx="632">
                  <c:v>2024-05-15T05:18:58Z</c:v>
                </c:pt>
                <c:pt idx="633">
                  <c:v>2024-05-15T05:18:59Z</c:v>
                </c:pt>
                <c:pt idx="634">
                  <c:v>2024-05-15T05:19:00Z</c:v>
                </c:pt>
                <c:pt idx="635">
                  <c:v>2024-05-15T05:19:01Z</c:v>
                </c:pt>
                <c:pt idx="636">
                  <c:v>2024-05-15T05:19:02Z</c:v>
                </c:pt>
                <c:pt idx="637">
                  <c:v>2024-05-15T05:19:03Z</c:v>
                </c:pt>
                <c:pt idx="638">
                  <c:v>2024-05-15T05:19:04Z</c:v>
                </c:pt>
                <c:pt idx="639">
                  <c:v>2024-05-15T05:19:05Z</c:v>
                </c:pt>
                <c:pt idx="640">
                  <c:v>2024-05-15T05:19:06Z</c:v>
                </c:pt>
                <c:pt idx="641">
                  <c:v>2024-05-15T05:19:07Z</c:v>
                </c:pt>
                <c:pt idx="642">
                  <c:v>2024-05-15T05:19:08Z</c:v>
                </c:pt>
                <c:pt idx="643">
                  <c:v>2024-05-15T05:19:09Z</c:v>
                </c:pt>
                <c:pt idx="644">
                  <c:v>2024-05-15T05:19:10Z</c:v>
                </c:pt>
                <c:pt idx="645">
                  <c:v>2024-05-15T05:19:11Z</c:v>
                </c:pt>
                <c:pt idx="646">
                  <c:v>2024-05-15T05:19:12Z</c:v>
                </c:pt>
                <c:pt idx="647">
                  <c:v>2024-05-15T05:19:13Z</c:v>
                </c:pt>
                <c:pt idx="648">
                  <c:v>2024-05-15T05:19:14Z</c:v>
                </c:pt>
                <c:pt idx="649">
                  <c:v>2024-05-15T05:19:15Z</c:v>
                </c:pt>
                <c:pt idx="650">
                  <c:v>2024-05-15T05:19:16Z</c:v>
                </c:pt>
                <c:pt idx="651">
                  <c:v>2024-05-15T05:19:17Z</c:v>
                </c:pt>
                <c:pt idx="652">
                  <c:v>2024-05-15T05:19:18Z</c:v>
                </c:pt>
                <c:pt idx="653">
                  <c:v>2024-05-15T05:19:19Z</c:v>
                </c:pt>
                <c:pt idx="654">
                  <c:v>2024-05-15T05:19:20Z</c:v>
                </c:pt>
                <c:pt idx="655">
                  <c:v>2024-05-15T05:19:21Z</c:v>
                </c:pt>
                <c:pt idx="656">
                  <c:v>2024-05-15T05:19:22Z</c:v>
                </c:pt>
                <c:pt idx="657">
                  <c:v>2024-05-15T05:19:23Z</c:v>
                </c:pt>
                <c:pt idx="658">
                  <c:v>2024-05-15T05:19:24Z</c:v>
                </c:pt>
                <c:pt idx="659">
                  <c:v>2024-05-15T05:19:25Z</c:v>
                </c:pt>
                <c:pt idx="660">
                  <c:v>2024-05-15T05:19:26Z</c:v>
                </c:pt>
                <c:pt idx="661">
                  <c:v>2024-05-15T05:19:27Z</c:v>
                </c:pt>
                <c:pt idx="662">
                  <c:v>2024-05-15T05:19:28Z</c:v>
                </c:pt>
                <c:pt idx="663">
                  <c:v>2024-05-15T05:19:29Z</c:v>
                </c:pt>
                <c:pt idx="664">
                  <c:v>2024-05-15T05:19:30Z</c:v>
                </c:pt>
                <c:pt idx="665">
                  <c:v>2024-05-15T05:19:31Z</c:v>
                </c:pt>
                <c:pt idx="666">
                  <c:v>2024-05-15T05:19:32Z</c:v>
                </c:pt>
                <c:pt idx="667">
                  <c:v>2024-05-15T05:19:33Z</c:v>
                </c:pt>
                <c:pt idx="668">
                  <c:v>2024-05-15T05:19:34Z</c:v>
                </c:pt>
                <c:pt idx="669">
                  <c:v>2024-05-15T05:19:35Z</c:v>
                </c:pt>
                <c:pt idx="670">
                  <c:v>2024-05-15T05:19:36Z</c:v>
                </c:pt>
                <c:pt idx="671">
                  <c:v>2024-05-15T05:19:37Z</c:v>
                </c:pt>
                <c:pt idx="672">
                  <c:v>2024-05-15T05:19:38Z</c:v>
                </c:pt>
                <c:pt idx="673">
                  <c:v>2024-05-15T05:19:39Z</c:v>
                </c:pt>
                <c:pt idx="674">
                  <c:v>2024-05-15T05:19:40Z</c:v>
                </c:pt>
                <c:pt idx="675">
                  <c:v>2024-05-15T05:19:41Z</c:v>
                </c:pt>
                <c:pt idx="676">
                  <c:v>2024-05-15T05:19:42Z</c:v>
                </c:pt>
                <c:pt idx="677">
                  <c:v>2024-05-15T05:19:43Z</c:v>
                </c:pt>
                <c:pt idx="678">
                  <c:v>2024-05-15T05:19:44Z</c:v>
                </c:pt>
                <c:pt idx="679">
                  <c:v>2024-05-15T05:19:45Z</c:v>
                </c:pt>
                <c:pt idx="680">
                  <c:v>2024-05-15T05:19:46Z</c:v>
                </c:pt>
                <c:pt idx="681">
                  <c:v>2024-05-15T05:19:47Z</c:v>
                </c:pt>
                <c:pt idx="682">
                  <c:v>2024-05-15T05:19:48Z</c:v>
                </c:pt>
                <c:pt idx="683">
                  <c:v>2024-05-15T05:19:49Z</c:v>
                </c:pt>
                <c:pt idx="684">
                  <c:v>2024-05-15T05:19:50Z</c:v>
                </c:pt>
                <c:pt idx="685">
                  <c:v>2024-05-15T05:19:51Z</c:v>
                </c:pt>
                <c:pt idx="686">
                  <c:v>2024-05-15T05:19:52Z</c:v>
                </c:pt>
                <c:pt idx="687">
                  <c:v>2024-05-15T05:19:53Z</c:v>
                </c:pt>
                <c:pt idx="688">
                  <c:v>2024-05-15T05:19:54Z</c:v>
                </c:pt>
                <c:pt idx="689">
                  <c:v>2024-05-15T05:19:55Z</c:v>
                </c:pt>
                <c:pt idx="690">
                  <c:v>2024-05-15T05:19:56Z</c:v>
                </c:pt>
                <c:pt idx="691">
                  <c:v>2024-05-15T05:19:57Z</c:v>
                </c:pt>
                <c:pt idx="692">
                  <c:v>2024-05-15T05:19:58Z</c:v>
                </c:pt>
                <c:pt idx="693">
                  <c:v>2024-05-15T05:19:59Z</c:v>
                </c:pt>
                <c:pt idx="694">
                  <c:v>2024-05-15T05:20:00Z</c:v>
                </c:pt>
                <c:pt idx="695">
                  <c:v>2024-05-15T05:20:01Z</c:v>
                </c:pt>
                <c:pt idx="696">
                  <c:v>2024-05-15T05:20:02Z</c:v>
                </c:pt>
                <c:pt idx="697">
                  <c:v>2024-05-15T05:20:03Z</c:v>
                </c:pt>
                <c:pt idx="698">
                  <c:v>2024-05-15T05:20:04Z</c:v>
                </c:pt>
                <c:pt idx="699">
                  <c:v>2024-05-15T05:20:05Z</c:v>
                </c:pt>
                <c:pt idx="700">
                  <c:v>2024-05-15T05:20:06Z</c:v>
                </c:pt>
                <c:pt idx="701">
                  <c:v>2024-05-15T05:20:07Z</c:v>
                </c:pt>
                <c:pt idx="702">
                  <c:v>2024-05-15T05:20:08Z</c:v>
                </c:pt>
                <c:pt idx="703">
                  <c:v>2024-05-15T05:20:09Z</c:v>
                </c:pt>
                <c:pt idx="704">
                  <c:v>2024-05-15T05:20:10Z</c:v>
                </c:pt>
                <c:pt idx="705">
                  <c:v>2024-05-15T05:20:11Z</c:v>
                </c:pt>
                <c:pt idx="706">
                  <c:v>2024-05-15T05:20:12Z</c:v>
                </c:pt>
                <c:pt idx="707">
                  <c:v>2024-05-15T05:20:13Z</c:v>
                </c:pt>
                <c:pt idx="708">
                  <c:v>2024-05-15T05:20:14Z</c:v>
                </c:pt>
                <c:pt idx="709">
                  <c:v>2024-05-15T05:20:15Z</c:v>
                </c:pt>
                <c:pt idx="710">
                  <c:v>2024-05-15T05:20:16Z</c:v>
                </c:pt>
                <c:pt idx="711">
                  <c:v>2024-05-15T05:20:17Z</c:v>
                </c:pt>
                <c:pt idx="712">
                  <c:v>2024-05-15T05:20:18Z</c:v>
                </c:pt>
                <c:pt idx="713">
                  <c:v>2024-05-15T05:20:19Z</c:v>
                </c:pt>
                <c:pt idx="714">
                  <c:v>2024-05-15T05:20:20Z</c:v>
                </c:pt>
                <c:pt idx="715">
                  <c:v>2024-05-15T05:20:21Z</c:v>
                </c:pt>
                <c:pt idx="716">
                  <c:v>2024-05-15T05:20:22Z</c:v>
                </c:pt>
                <c:pt idx="717">
                  <c:v>2024-05-15T05:20:23Z</c:v>
                </c:pt>
                <c:pt idx="718">
                  <c:v>2024-05-15T05:20:24Z</c:v>
                </c:pt>
                <c:pt idx="719">
                  <c:v>2024-05-15T05:20:25Z</c:v>
                </c:pt>
                <c:pt idx="720">
                  <c:v>2024-05-15T05:20:26Z</c:v>
                </c:pt>
                <c:pt idx="721">
                  <c:v>2024-05-15T05:20:27Z</c:v>
                </c:pt>
                <c:pt idx="722">
                  <c:v>2024-05-15T05:20:28Z</c:v>
                </c:pt>
                <c:pt idx="723">
                  <c:v>2024-05-15T05:20:29Z</c:v>
                </c:pt>
                <c:pt idx="724">
                  <c:v>2024-05-15T05:20:30Z</c:v>
                </c:pt>
                <c:pt idx="725">
                  <c:v>2024-05-15T05:20:31Z</c:v>
                </c:pt>
                <c:pt idx="726">
                  <c:v>2024-05-15T05:20:32Z</c:v>
                </c:pt>
                <c:pt idx="727">
                  <c:v>2024-05-15T05:20:33Z</c:v>
                </c:pt>
                <c:pt idx="728">
                  <c:v>2024-05-15T05:20:34Z</c:v>
                </c:pt>
                <c:pt idx="729">
                  <c:v>2024-05-15T05:20:35Z</c:v>
                </c:pt>
                <c:pt idx="730">
                  <c:v>2024-05-15T05:20:36Z</c:v>
                </c:pt>
                <c:pt idx="731">
                  <c:v>2024-05-15T05:20:37Z</c:v>
                </c:pt>
                <c:pt idx="732">
                  <c:v>2024-05-15T05:20:38Z</c:v>
                </c:pt>
                <c:pt idx="733">
                  <c:v>2024-05-15T05:20:39Z</c:v>
                </c:pt>
                <c:pt idx="734">
                  <c:v>2024-05-15T05:20:40Z</c:v>
                </c:pt>
                <c:pt idx="735">
                  <c:v>2024-05-15T05:20:41Z</c:v>
                </c:pt>
                <c:pt idx="736">
                  <c:v>2024-05-15T05:20:42Z</c:v>
                </c:pt>
                <c:pt idx="737">
                  <c:v>2024-05-15T05:20:43Z</c:v>
                </c:pt>
                <c:pt idx="738">
                  <c:v>2024-05-15T05:20:44Z</c:v>
                </c:pt>
                <c:pt idx="739">
                  <c:v>2024-05-15T05:20:45Z</c:v>
                </c:pt>
                <c:pt idx="740">
                  <c:v>2024-05-15T05:20:46Z</c:v>
                </c:pt>
                <c:pt idx="741">
                  <c:v>2024-05-15T05:20:47Z</c:v>
                </c:pt>
                <c:pt idx="742">
                  <c:v>2024-05-15T05:20:48Z</c:v>
                </c:pt>
                <c:pt idx="743">
                  <c:v>2024-05-15T05:20:49Z</c:v>
                </c:pt>
                <c:pt idx="744">
                  <c:v>2024-05-15T05:20:50Z</c:v>
                </c:pt>
                <c:pt idx="745">
                  <c:v>2024-05-15T05:20:51Z</c:v>
                </c:pt>
                <c:pt idx="746">
                  <c:v>2024-05-15T05:20:52Z</c:v>
                </c:pt>
                <c:pt idx="747">
                  <c:v>2024-05-15T05:20:53Z</c:v>
                </c:pt>
                <c:pt idx="748">
                  <c:v>2024-05-15T05:20:54Z</c:v>
                </c:pt>
                <c:pt idx="749">
                  <c:v>2024-05-15T05:20:55Z</c:v>
                </c:pt>
                <c:pt idx="750">
                  <c:v>2024-05-15T05:20:56Z</c:v>
                </c:pt>
                <c:pt idx="751">
                  <c:v>2024-05-15T05:20:57Z</c:v>
                </c:pt>
                <c:pt idx="752">
                  <c:v>2024-05-15T05:20:58Z</c:v>
                </c:pt>
                <c:pt idx="753">
                  <c:v>2024-05-15T05:20:59Z</c:v>
                </c:pt>
                <c:pt idx="754">
                  <c:v>2024-05-15T05:21:00Z</c:v>
                </c:pt>
                <c:pt idx="755">
                  <c:v>2024-05-15T05:21:01Z</c:v>
                </c:pt>
                <c:pt idx="756">
                  <c:v>2024-05-15T05:21:02Z</c:v>
                </c:pt>
                <c:pt idx="757">
                  <c:v>2024-05-15T05:21:03Z</c:v>
                </c:pt>
                <c:pt idx="758">
                  <c:v>2024-05-15T05:21:04Z</c:v>
                </c:pt>
                <c:pt idx="759">
                  <c:v>2024-05-15T05:21:05Z</c:v>
                </c:pt>
                <c:pt idx="760">
                  <c:v>2024-05-15T05:21:06Z</c:v>
                </c:pt>
                <c:pt idx="761">
                  <c:v>2024-05-15T05:21:07Z</c:v>
                </c:pt>
                <c:pt idx="762">
                  <c:v>2024-05-15T05:21:08Z</c:v>
                </c:pt>
                <c:pt idx="763">
                  <c:v>2024-05-15T05:21:09Z</c:v>
                </c:pt>
                <c:pt idx="764">
                  <c:v>2024-05-15T05:21:10Z</c:v>
                </c:pt>
                <c:pt idx="765">
                  <c:v>2024-05-15T05:21:11Z</c:v>
                </c:pt>
                <c:pt idx="766">
                  <c:v>2024-05-15T05:21:12Z</c:v>
                </c:pt>
                <c:pt idx="767">
                  <c:v>2024-05-15T05:21:13Z</c:v>
                </c:pt>
                <c:pt idx="768">
                  <c:v>2024-05-15T05:21:14Z</c:v>
                </c:pt>
                <c:pt idx="769">
                  <c:v>2024-05-15T05:21:15Z</c:v>
                </c:pt>
                <c:pt idx="770">
                  <c:v>2024-05-15T05:21:16Z</c:v>
                </c:pt>
                <c:pt idx="771">
                  <c:v>2024-05-15T05:21:17Z</c:v>
                </c:pt>
                <c:pt idx="772">
                  <c:v>2024-05-15T05:21:18Z</c:v>
                </c:pt>
                <c:pt idx="773">
                  <c:v>2024-05-15T05:21:19Z</c:v>
                </c:pt>
                <c:pt idx="774">
                  <c:v>2024-05-15T05:21:20Z</c:v>
                </c:pt>
                <c:pt idx="775">
                  <c:v>2024-05-15T05:21:21Z</c:v>
                </c:pt>
                <c:pt idx="776">
                  <c:v>2024-05-15T05:21:22Z</c:v>
                </c:pt>
                <c:pt idx="777">
                  <c:v>2024-05-15T05:21:23Z</c:v>
                </c:pt>
                <c:pt idx="778">
                  <c:v>2024-05-15T05:21:24Z</c:v>
                </c:pt>
                <c:pt idx="779">
                  <c:v>2024-05-15T05:21:25Z</c:v>
                </c:pt>
                <c:pt idx="780">
                  <c:v>2024-05-15T05:21:26Z</c:v>
                </c:pt>
                <c:pt idx="781">
                  <c:v>2024-05-15T05:21:27Z</c:v>
                </c:pt>
                <c:pt idx="782">
                  <c:v>2024-05-15T05:21:28Z</c:v>
                </c:pt>
                <c:pt idx="783">
                  <c:v>2024-05-15T05:21:29Z</c:v>
                </c:pt>
                <c:pt idx="784">
                  <c:v>2024-05-15T05:21:30Z</c:v>
                </c:pt>
                <c:pt idx="785">
                  <c:v>2024-05-15T05:21:31Z</c:v>
                </c:pt>
                <c:pt idx="786">
                  <c:v>2024-05-15T05:21:32Z</c:v>
                </c:pt>
                <c:pt idx="787">
                  <c:v>2024-05-15T05:21:33Z</c:v>
                </c:pt>
                <c:pt idx="788">
                  <c:v>2024-05-15T05:21:34Z</c:v>
                </c:pt>
                <c:pt idx="789">
                  <c:v>2024-05-15T05:21:35Z</c:v>
                </c:pt>
                <c:pt idx="790">
                  <c:v>2024-05-15T05:21:36Z</c:v>
                </c:pt>
                <c:pt idx="791">
                  <c:v>2024-05-15T05:21:37Z</c:v>
                </c:pt>
                <c:pt idx="792">
                  <c:v>2024-05-15T05:21:38Z</c:v>
                </c:pt>
                <c:pt idx="793">
                  <c:v>2024-05-15T05:21:39Z</c:v>
                </c:pt>
                <c:pt idx="794">
                  <c:v>2024-05-15T05:21:40Z</c:v>
                </c:pt>
                <c:pt idx="795">
                  <c:v>2024-05-15T05:21:41Z</c:v>
                </c:pt>
                <c:pt idx="796">
                  <c:v>2024-05-15T05:21:42Z</c:v>
                </c:pt>
                <c:pt idx="797">
                  <c:v>2024-05-15T05:21:43Z</c:v>
                </c:pt>
                <c:pt idx="798">
                  <c:v>2024-05-15T05:21:44Z</c:v>
                </c:pt>
                <c:pt idx="799">
                  <c:v>2024-05-15T05:21:45Z</c:v>
                </c:pt>
                <c:pt idx="800">
                  <c:v>2024-05-15T05:21:46Z</c:v>
                </c:pt>
                <c:pt idx="801">
                  <c:v>2024-05-15T05:21:47Z</c:v>
                </c:pt>
                <c:pt idx="802">
                  <c:v>2024-05-15T05:21:48Z</c:v>
                </c:pt>
                <c:pt idx="803">
                  <c:v>2024-05-15T05:21:49Z</c:v>
                </c:pt>
                <c:pt idx="804">
                  <c:v>2024-05-15T05:21:50Z</c:v>
                </c:pt>
                <c:pt idx="805">
                  <c:v>2024-05-15T05:21:51Z</c:v>
                </c:pt>
                <c:pt idx="806">
                  <c:v>2024-05-15T05:21:52Z</c:v>
                </c:pt>
                <c:pt idx="807">
                  <c:v>2024-05-15T05:21:53Z</c:v>
                </c:pt>
                <c:pt idx="808">
                  <c:v>2024-05-15T05:21:54Z</c:v>
                </c:pt>
                <c:pt idx="809">
                  <c:v>2024-05-15T05:21:55Z</c:v>
                </c:pt>
                <c:pt idx="810">
                  <c:v>2024-05-15T05:21:56Z</c:v>
                </c:pt>
                <c:pt idx="811">
                  <c:v>2024-05-15T05:21:57Z</c:v>
                </c:pt>
                <c:pt idx="812">
                  <c:v>2024-05-15T05:21:58Z</c:v>
                </c:pt>
                <c:pt idx="813">
                  <c:v>2024-05-15T05:21:59Z</c:v>
                </c:pt>
                <c:pt idx="814">
                  <c:v>2024-05-15T05:22:00Z</c:v>
                </c:pt>
                <c:pt idx="815">
                  <c:v>2024-05-15T05:22:01Z</c:v>
                </c:pt>
                <c:pt idx="816">
                  <c:v>2024-05-15T05:22:02Z</c:v>
                </c:pt>
                <c:pt idx="817">
                  <c:v>2024-05-15T05:22:03Z</c:v>
                </c:pt>
                <c:pt idx="818">
                  <c:v>2024-05-15T05:22:04Z</c:v>
                </c:pt>
                <c:pt idx="819">
                  <c:v>2024-05-15T05:22:05Z</c:v>
                </c:pt>
                <c:pt idx="820">
                  <c:v>2024-05-15T05:22:06Z</c:v>
                </c:pt>
                <c:pt idx="821">
                  <c:v>2024-05-15T05:22:07Z</c:v>
                </c:pt>
                <c:pt idx="822">
                  <c:v>2024-05-15T05:22:08Z</c:v>
                </c:pt>
                <c:pt idx="823">
                  <c:v>2024-05-15T05:22:09Z</c:v>
                </c:pt>
                <c:pt idx="824">
                  <c:v>2024-05-15T05:22:10Z</c:v>
                </c:pt>
                <c:pt idx="825">
                  <c:v>2024-05-15T05:22:11Z</c:v>
                </c:pt>
                <c:pt idx="826">
                  <c:v>2024-05-15T05:22:12Z</c:v>
                </c:pt>
                <c:pt idx="827">
                  <c:v>2024-05-15T05:22:13Z</c:v>
                </c:pt>
                <c:pt idx="828">
                  <c:v>2024-05-15T05:22:14Z</c:v>
                </c:pt>
                <c:pt idx="829">
                  <c:v>2024-05-15T05:22:15Z</c:v>
                </c:pt>
                <c:pt idx="830">
                  <c:v>2024-05-15T05:22:16Z</c:v>
                </c:pt>
                <c:pt idx="831">
                  <c:v>2024-05-15T05:22:17Z</c:v>
                </c:pt>
                <c:pt idx="832">
                  <c:v>2024-05-15T05:22:18Z</c:v>
                </c:pt>
                <c:pt idx="833">
                  <c:v>2024-05-15T05:22:19Z</c:v>
                </c:pt>
                <c:pt idx="834">
                  <c:v>2024-05-15T05:22:20Z</c:v>
                </c:pt>
                <c:pt idx="835">
                  <c:v>2024-05-15T05:22:21Z</c:v>
                </c:pt>
                <c:pt idx="836">
                  <c:v>2024-05-15T05:22:22Z</c:v>
                </c:pt>
                <c:pt idx="837">
                  <c:v>2024-05-15T05:22:23Z</c:v>
                </c:pt>
                <c:pt idx="838">
                  <c:v>2024-05-15T05:22:24Z</c:v>
                </c:pt>
                <c:pt idx="839">
                  <c:v>2024-05-15T05:22:25Z</c:v>
                </c:pt>
                <c:pt idx="840">
                  <c:v>2024-05-15T05:22:26Z</c:v>
                </c:pt>
                <c:pt idx="841">
                  <c:v>2024-05-15T05:22:27Z</c:v>
                </c:pt>
                <c:pt idx="842">
                  <c:v>2024-05-15T05:22:28Z</c:v>
                </c:pt>
                <c:pt idx="843">
                  <c:v>2024-05-15T05:22:29Z</c:v>
                </c:pt>
                <c:pt idx="844">
                  <c:v>2024-05-15T05:22:30Z</c:v>
                </c:pt>
                <c:pt idx="845">
                  <c:v>2024-05-15T05:22:31Z</c:v>
                </c:pt>
                <c:pt idx="846">
                  <c:v>2024-05-15T05:22:32Z</c:v>
                </c:pt>
                <c:pt idx="847">
                  <c:v>2024-05-15T05:22:33Z</c:v>
                </c:pt>
                <c:pt idx="848">
                  <c:v>2024-05-15T05:22:34Z</c:v>
                </c:pt>
                <c:pt idx="849">
                  <c:v>2024-05-15T05:22:35Z</c:v>
                </c:pt>
                <c:pt idx="850">
                  <c:v>2024-05-15T05:22:36Z</c:v>
                </c:pt>
                <c:pt idx="851">
                  <c:v>2024-05-15T05:22:37Z</c:v>
                </c:pt>
                <c:pt idx="852">
                  <c:v>2024-05-15T05:22:38Z</c:v>
                </c:pt>
                <c:pt idx="853">
                  <c:v>2024-05-15T05:22:39Z</c:v>
                </c:pt>
                <c:pt idx="854">
                  <c:v>2024-05-15T05:22:40Z</c:v>
                </c:pt>
                <c:pt idx="855">
                  <c:v>2024-05-15T05:22:41Z</c:v>
                </c:pt>
                <c:pt idx="856">
                  <c:v>2024-05-15T05:22:42Z</c:v>
                </c:pt>
                <c:pt idx="857">
                  <c:v>2024-05-15T05:22:43Z</c:v>
                </c:pt>
                <c:pt idx="858">
                  <c:v>2024-05-15T05:22:44Z</c:v>
                </c:pt>
                <c:pt idx="859">
                  <c:v>2024-05-15T05:22:45Z</c:v>
                </c:pt>
                <c:pt idx="860">
                  <c:v>2024-05-15T05:22:46Z</c:v>
                </c:pt>
                <c:pt idx="861">
                  <c:v>2024-05-15T05:22:47Z</c:v>
                </c:pt>
                <c:pt idx="862">
                  <c:v>2024-05-15T05:22:48Z</c:v>
                </c:pt>
                <c:pt idx="863">
                  <c:v>2024-05-15T05:22:49Z</c:v>
                </c:pt>
                <c:pt idx="864">
                  <c:v>2024-05-15T05:22:50Z</c:v>
                </c:pt>
                <c:pt idx="865">
                  <c:v>2024-05-15T05:22:51Z</c:v>
                </c:pt>
                <c:pt idx="866">
                  <c:v>2024-05-15T05:22:52Z</c:v>
                </c:pt>
                <c:pt idx="867">
                  <c:v>2024-05-15T05:22:53Z</c:v>
                </c:pt>
                <c:pt idx="868">
                  <c:v>2024-05-15T05:22:54Z</c:v>
                </c:pt>
                <c:pt idx="869">
                  <c:v>2024-05-15T05:22:55Z</c:v>
                </c:pt>
                <c:pt idx="870">
                  <c:v>2024-05-15T05:22:56Z</c:v>
                </c:pt>
                <c:pt idx="871">
                  <c:v>2024-05-15T05:22:57Z</c:v>
                </c:pt>
                <c:pt idx="872">
                  <c:v>2024-05-15T05:22:58Z</c:v>
                </c:pt>
                <c:pt idx="873">
                  <c:v>2024-05-15T05:22:59Z</c:v>
                </c:pt>
                <c:pt idx="874">
                  <c:v>2024-05-15T05:23:00Z</c:v>
                </c:pt>
                <c:pt idx="875">
                  <c:v>2024-05-15T05:23:01Z</c:v>
                </c:pt>
                <c:pt idx="876">
                  <c:v>2024-05-15T05:23:02Z</c:v>
                </c:pt>
                <c:pt idx="877">
                  <c:v>2024-05-15T05:23:03Z</c:v>
                </c:pt>
                <c:pt idx="878">
                  <c:v>2024-05-15T05:23:04Z</c:v>
                </c:pt>
                <c:pt idx="879">
                  <c:v>2024-05-15T05:23:05Z</c:v>
                </c:pt>
                <c:pt idx="880">
                  <c:v>2024-05-15T05:23:06Z</c:v>
                </c:pt>
                <c:pt idx="881">
                  <c:v>2024-05-15T05:23:07Z</c:v>
                </c:pt>
                <c:pt idx="882">
                  <c:v>2024-05-15T05:23:08Z</c:v>
                </c:pt>
                <c:pt idx="883">
                  <c:v>2024-05-15T05:23:09Z</c:v>
                </c:pt>
                <c:pt idx="884">
                  <c:v>2024-05-15T05:23:10Z</c:v>
                </c:pt>
                <c:pt idx="885">
                  <c:v>2024-05-15T05:23:11Z</c:v>
                </c:pt>
                <c:pt idx="886">
                  <c:v>2024-05-15T05:23:12Z</c:v>
                </c:pt>
                <c:pt idx="887">
                  <c:v>2024-05-15T05:23:13Z</c:v>
                </c:pt>
                <c:pt idx="888">
                  <c:v>2024-05-15T05:23:14Z</c:v>
                </c:pt>
                <c:pt idx="889">
                  <c:v>2024-05-15T05:23:15Z</c:v>
                </c:pt>
                <c:pt idx="890">
                  <c:v>2024-05-15T05:23:16Z</c:v>
                </c:pt>
                <c:pt idx="891">
                  <c:v>2024-05-15T05:23:17Z</c:v>
                </c:pt>
                <c:pt idx="892">
                  <c:v>2024-05-15T05:23:18Z</c:v>
                </c:pt>
                <c:pt idx="893">
                  <c:v>2024-05-15T05:23:19Z</c:v>
                </c:pt>
                <c:pt idx="894">
                  <c:v>2024-05-15T05:23:20Z</c:v>
                </c:pt>
                <c:pt idx="895">
                  <c:v>2024-05-15T05:23:21Z</c:v>
                </c:pt>
                <c:pt idx="896">
                  <c:v>2024-05-15T05:23:22Z</c:v>
                </c:pt>
                <c:pt idx="897">
                  <c:v>2024-05-15T05:23:23Z</c:v>
                </c:pt>
                <c:pt idx="898">
                  <c:v>2024-05-15T05:23:24Z</c:v>
                </c:pt>
                <c:pt idx="899">
                  <c:v>2024-05-15T05:23:25Z</c:v>
                </c:pt>
                <c:pt idx="900">
                  <c:v>2024-05-15T05:23:26Z</c:v>
                </c:pt>
                <c:pt idx="901">
                  <c:v>2024-05-15T05:23:27Z</c:v>
                </c:pt>
                <c:pt idx="902">
                  <c:v>2024-05-15T05:23:28Z</c:v>
                </c:pt>
                <c:pt idx="903">
                  <c:v>2024-05-15T05:23:29Z</c:v>
                </c:pt>
                <c:pt idx="904">
                  <c:v>2024-05-15T05:23:30Z</c:v>
                </c:pt>
                <c:pt idx="905">
                  <c:v>2024-05-15T05:23:31Z</c:v>
                </c:pt>
                <c:pt idx="906">
                  <c:v>2024-05-15T05:23:32Z</c:v>
                </c:pt>
                <c:pt idx="907">
                  <c:v>2024-05-15T05:23:33Z</c:v>
                </c:pt>
                <c:pt idx="908">
                  <c:v>2024-05-15T05:23:34Z</c:v>
                </c:pt>
                <c:pt idx="909">
                  <c:v>2024-05-15T05:23:35Z</c:v>
                </c:pt>
                <c:pt idx="910">
                  <c:v>2024-05-15T05:23:36Z</c:v>
                </c:pt>
                <c:pt idx="911">
                  <c:v>2024-05-15T05:23:37Z</c:v>
                </c:pt>
                <c:pt idx="912">
                  <c:v>2024-05-15T05:23:38Z</c:v>
                </c:pt>
                <c:pt idx="913">
                  <c:v>2024-05-15T05:23:39Z</c:v>
                </c:pt>
                <c:pt idx="914">
                  <c:v>2024-05-15T05:23:40Z</c:v>
                </c:pt>
                <c:pt idx="915">
                  <c:v>2024-05-15T05:23:41Z</c:v>
                </c:pt>
                <c:pt idx="916">
                  <c:v>2024-05-15T05:23:42Z</c:v>
                </c:pt>
                <c:pt idx="917">
                  <c:v>2024-05-15T05:23:43Z</c:v>
                </c:pt>
                <c:pt idx="918">
                  <c:v>2024-05-15T05:23:44Z</c:v>
                </c:pt>
                <c:pt idx="919">
                  <c:v>2024-05-15T05:23:45Z</c:v>
                </c:pt>
                <c:pt idx="920">
                  <c:v>2024-05-15T05:23:46Z</c:v>
                </c:pt>
                <c:pt idx="921">
                  <c:v>2024-05-15T05:23:47Z</c:v>
                </c:pt>
                <c:pt idx="922">
                  <c:v>2024-05-15T05:23:48Z</c:v>
                </c:pt>
                <c:pt idx="923">
                  <c:v>2024-05-15T05:23:49Z</c:v>
                </c:pt>
                <c:pt idx="924">
                  <c:v>2024-05-15T05:23:50Z</c:v>
                </c:pt>
                <c:pt idx="925">
                  <c:v>2024-05-15T05:23:51Z</c:v>
                </c:pt>
                <c:pt idx="926">
                  <c:v>2024-05-15T05:23:52Z</c:v>
                </c:pt>
                <c:pt idx="927">
                  <c:v>2024-05-15T05:23:53Z</c:v>
                </c:pt>
                <c:pt idx="928">
                  <c:v>2024-05-15T05:23:54Z</c:v>
                </c:pt>
                <c:pt idx="929">
                  <c:v>2024-05-15T05:23:55Z</c:v>
                </c:pt>
                <c:pt idx="930">
                  <c:v>2024-05-15T05:23:56Z</c:v>
                </c:pt>
                <c:pt idx="931">
                  <c:v>2024-05-15T05:23:57Z</c:v>
                </c:pt>
                <c:pt idx="932">
                  <c:v>2024-05-15T05:23:58Z</c:v>
                </c:pt>
                <c:pt idx="933">
                  <c:v>2024-05-15T05:23:59Z</c:v>
                </c:pt>
                <c:pt idx="934">
                  <c:v>2024-05-15T05:24:00Z</c:v>
                </c:pt>
                <c:pt idx="935">
                  <c:v>2024-05-15T05:24:01Z</c:v>
                </c:pt>
                <c:pt idx="936">
                  <c:v>2024-05-15T05:24:02Z</c:v>
                </c:pt>
                <c:pt idx="937">
                  <c:v>2024-05-15T05:24:03Z</c:v>
                </c:pt>
                <c:pt idx="938">
                  <c:v>2024-05-15T05:24:04Z</c:v>
                </c:pt>
                <c:pt idx="939">
                  <c:v>2024-05-15T05:24:05Z</c:v>
                </c:pt>
                <c:pt idx="940">
                  <c:v>2024-05-15T05:24:06Z</c:v>
                </c:pt>
                <c:pt idx="941">
                  <c:v>2024-05-15T05:24:07Z</c:v>
                </c:pt>
                <c:pt idx="942">
                  <c:v>2024-05-15T05:24:08Z</c:v>
                </c:pt>
                <c:pt idx="943">
                  <c:v>2024-05-15T05:24:09Z</c:v>
                </c:pt>
                <c:pt idx="944">
                  <c:v>2024-05-15T05:24:10Z</c:v>
                </c:pt>
                <c:pt idx="945">
                  <c:v>2024-05-15T05:24:11Z</c:v>
                </c:pt>
                <c:pt idx="946">
                  <c:v>2024-05-15T05:24:12Z</c:v>
                </c:pt>
                <c:pt idx="947">
                  <c:v>2024-05-15T05:24:13Z</c:v>
                </c:pt>
                <c:pt idx="948">
                  <c:v>2024-05-15T05:24:14Z</c:v>
                </c:pt>
                <c:pt idx="949">
                  <c:v>2024-05-15T05:24:15Z</c:v>
                </c:pt>
                <c:pt idx="950">
                  <c:v>2024-05-15T05:24:16Z</c:v>
                </c:pt>
                <c:pt idx="951">
                  <c:v>2024-05-15T05:24:17Z</c:v>
                </c:pt>
                <c:pt idx="952">
                  <c:v>2024-05-15T05:24:18Z</c:v>
                </c:pt>
                <c:pt idx="953">
                  <c:v>2024-05-15T05:24:19Z</c:v>
                </c:pt>
                <c:pt idx="954">
                  <c:v>2024-05-15T05:24:20Z</c:v>
                </c:pt>
                <c:pt idx="955">
                  <c:v>2024-05-15T05:24:21Z</c:v>
                </c:pt>
                <c:pt idx="956">
                  <c:v>2024-05-15T05:24:22Z</c:v>
                </c:pt>
                <c:pt idx="957">
                  <c:v>2024-05-15T05:24:23Z</c:v>
                </c:pt>
                <c:pt idx="958">
                  <c:v>2024-05-15T05:24:24Z</c:v>
                </c:pt>
                <c:pt idx="959">
                  <c:v>2024-05-15T05:24:25Z</c:v>
                </c:pt>
                <c:pt idx="960">
                  <c:v>2024-05-15T05:24:26Z</c:v>
                </c:pt>
                <c:pt idx="961">
                  <c:v>2024-05-15T05:24:27Z</c:v>
                </c:pt>
                <c:pt idx="962">
                  <c:v>2024-05-15T05:24:28Z</c:v>
                </c:pt>
                <c:pt idx="963">
                  <c:v>2024-05-15T05:24:29Z</c:v>
                </c:pt>
                <c:pt idx="964">
                  <c:v>2024-05-15T05:24:30Z</c:v>
                </c:pt>
                <c:pt idx="965">
                  <c:v>2024-05-15T05:24:31Z</c:v>
                </c:pt>
                <c:pt idx="966">
                  <c:v>2024-05-15T05:24:32Z</c:v>
                </c:pt>
                <c:pt idx="967">
                  <c:v>2024-05-15T05:24:33Z</c:v>
                </c:pt>
                <c:pt idx="968">
                  <c:v>2024-05-15T05:24:34Z</c:v>
                </c:pt>
                <c:pt idx="969">
                  <c:v>2024-05-15T05:24:35Z</c:v>
                </c:pt>
                <c:pt idx="970">
                  <c:v>2024-05-15T05:24:36Z</c:v>
                </c:pt>
                <c:pt idx="971">
                  <c:v>2024-05-15T05:24:37Z</c:v>
                </c:pt>
                <c:pt idx="972">
                  <c:v>2024-05-15T05:24:38Z</c:v>
                </c:pt>
                <c:pt idx="973">
                  <c:v>2024-05-15T05:24:39Z</c:v>
                </c:pt>
                <c:pt idx="974">
                  <c:v>2024-05-15T05:24:40Z</c:v>
                </c:pt>
                <c:pt idx="975">
                  <c:v>2024-05-15T05:24:41Z</c:v>
                </c:pt>
                <c:pt idx="976">
                  <c:v>2024-05-15T05:24:42Z</c:v>
                </c:pt>
                <c:pt idx="977">
                  <c:v>2024-05-15T05:24:43Z</c:v>
                </c:pt>
                <c:pt idx="978">
                  <c:v>2024-05-15T05:24:44Z</c:v>
                </c:pt>
                <c:pt idx="979">
                  <c:v>2024-05-15T05:24:45Z</c:v>
                </c:pt>
                <c:pt idx="980">
                  <c:v>2024-05-15T05:24:46Z</c:v>
                </c:pt>
                <c:pt idx="981">
                  <c:v>2024-05-15T05:24:47Z</c:v>
                </c:pt>
                <c:pt idx="982">
                  <c:v>2024-05-15T05:24:48Z</c:v>
                </c:pt>
                <c:pt idx="983">
                  <c:v>2024-05-15T05:24:49Z</c:v>
                </c:pt>
                <c:pt idx="984">
                  <c:v>2024-05-15T05:24:50Z</c:v>
                </c:pt>
                <c:pt idx="985">
                  <c:v>2024-05-15T05:24:51Z</c:v>
                </c:pt>
                <c:pt idx="986">
                  <c:v>2024-05-15T05:24:52Z</c:v>
                </c:pt>
                <c:pt idx="987">
                  <c:v>2024-05-15T05:24:53Z</c:v>
                </c:pt>
                <c:pt idx="988">
                  <c:v>2024-05-15T05:24:54Z</c:v>
                </c:pt>
                <c:pt idx="989">
                  <c:v>2024-05-15T05:24:55Z</c:v>
                </c:pt>
                <c:pt idx="990">
                  <c:v>2024-05-15T05:24:56Z</c:v>
                </c:pt>
                <c:pt idx="991">
                  <c:v>2024-05-15T05:24:57Z</c:v>
                </c:pt>
                <c:pt idx="992">
                  <c:v>2024-05-15T05:24:58Z</c:v>
                </c:pt>
                <c:pt idx="993">
                  <c:v>2024-05-15T05:24:59Z</c:v>
                </c:pt>
                <c:pt idx="994">
                  <c:v>2024-05-15T05:25:00Z</c:v>
                </c:pt>
                <c:pt idx="995">
                  <c:v>2024-05-15T05:25:01Z</c:v>
                </c:pt>
                <c:pt idx="996">
                  <c:v>2024-05-15T05:25:02Z</c:v>
                </c:pt>
                <c:pt idx="997">
                  <c:v>2024-05-15T05:25:03Z</c:v>
                </c:pt>
                <c:pt idx="998">
                  <c:v>2024-05-15T05:25:04Z</c:v>
                </c:pt>
                <c:pt idx="999">
                  <c:v>2024-05-15T05:25:05Z</c:v>
                </c:pt>
                <c:pt idx="1000">
                  <c:v>2024-05-15T05:25:06Z</c:v>
                </c:pt>
                <c:pt idx="1001">
                  <c:v>2024-05-15T05:25:07Z</c:v>
                </c:pt>
                <c:pt idx="1002">
                  <c:v>2024-05-15T05:25:08Z</c:v>
                </c:pt>
                <c:pt idx="1003">
                  <c:v>2024-05-15T05:25:09Z</c:v>
                </c:pt>
                <c:pt idx="1004">
                  <c:v>2024-05-15T05:25:10Z</c:v>
                </c:pt>
                <c:pt idx="1005">
                  <c:v>2024-05-15T05:25:11Z</c:v>
                </c:pt>
                <c:pt idx="1006">
                  <c:v>2024-05-15T05:25:12Z</c:v>
                </c:pt>
                <c:pt idx="1007">
                  <c:v>2024-05-15T05:25:13Z</c:v>
                </c:pt>
                <c:pt idx="1008">
                  <c:v>2024-05-15T05:25:14Z</c:v>
                </c:pt>
                <c:pt idx="1009">
                  <c:v>2024-05-15T05:25:15Z</c:v>
                </c:pt>
                <c:pt idx="1010">
                  <c:v>2024-05-15T05:25:16Z</c:v>
                </c:pt>
                <c:pt idx="1011">
                  <c:v>2024-05-15T05:25:17Z</c:v>
                </c:pt>
                <c:pt idx="1012">
                  <c:v>2024-05-15T05:25:18Z</c:v>
                </c:pt>
                <c:pt idx="1013">
                  <c:v>2024-05-15T05:25:19Z</c:v>
                </c:pt>
                <c:pt idx="1014">
                  <c:v>2024-05-15T05:25:20Z</c:v>
                </c:pt>
                <c:pt idx="1015">
                  <c:v>2024-05-15T05:25:21Z</c:v>
                </c:pt>
                <c:pt idx="1016">
                  <c:v>2024-05-15T05:25:22Z</c:v>
                </c:pt>
                <c:pt idx="1017">
                  <c:v>2024-05-15T05:25:23Z</c:v>
                </c:pt>
                <c:pt idx="1018">
                  <c:v>2024-05-15T05:25:24Z</c:v>
                </c:pt>
                <c:pt idx="1019">
                  <c:v>2024-05-15T05:25:25Z</c:v>
                </c:pt>
                <c:pt idx="1020">
                  <c:v>2024-05-15T05:25:26Z</c:v>
                </c:pt>
                <c:pt idx="1021">
                  <c:v>2024-05-15T05:25:27Z</c:v>
                </c:pt>
                <c:pt idx="1022">
                  <c:v>2024-05-15T05:25:28Z</c:v>
                </c:pt>
                <c:pt idx="1023">
                  <c:v>2024-05-15T05:25:29Z</c:v>
                </c:pt>
                <c:pt idx="1024">
                  <c:v>2024-05-15T05:25:30Z</c:v>
                </c:pt>
                <c:pt idx="1025">
                  <c:v>2024-05-15T05:25:31Z</c:v>
                </c:pt>
                <c:pt idx="1026">
                  <c:v>2024-05-15T05:25:32Z</c:v>
                </c:pt>
                <c:pt idx="1027">
                  <c:v>2024-05-15T05:25:33Z</c:v>
                </c:pt>
                <c:pt idx="1028">
                  <c:v>2024-05-15T05:25:34Z</c:v>
                </c:pt>
                <c:pt idx="1029">
                  <c:v>2024-05-15T05:25:35Z</c:v>
                </c:pt>
                <c:pt idx="1030">
                  <c:v>2024-05-15T05:25:36Z</c:v>
                </c:pt>
                <c:pt idx="1031">
                  <c:v>2024-05-15T05:25:37Z</c:v>
                </c:pt>
                <c:pt idx="1032">
                  <c:v>2024-05-15T05:25:38Z</c:v>
                </c:pt>
                <c:pt idx="1033">
                  <c:v>2024-05-15T05:25:39Z</c:v>
                </c:pt>
                <c:pt idx="1034">
                  <c:v>2024-05-15T05:25:40Z</c:v>
                </c:pt>
                <c:pt idx="1035">
                  <c:v>2024-05-15T05:25:41Z</c:v>
                </c:pt>
                <c:pt idx="1036">
                  <c:v>2024-05-15T05:25:42Z</c:v>
                </c:pt>
                <c:pt idx="1037">
                  <c:v>2024-05-15T05:25:43Z</c:v>
                </c:pt>
                <c:pt idx="1038">
                  <c:v>2024-05-15T05:25:44Z</c:v>
                </c:pt>
                <c:pt idx="1039">
                  <c:v>2024-05-15T05:25:45Z</c:v>
                </c:pt>
                <c:pt idx="1040">
                  <c:v>2024-05-15T05:25:46Z</c:v>
                </c:pt>
                <c:pt idx="1041">
                  <c:v>2024-05-15T05:25:47Z</c:v>
                </c:pt>
                <c:pt idx="1042">
                  <c:v>2024-05-15T05:25:48Z</c:v>
                </c:pt>
                <c:pt idx="1043">
                  <c:v>2024-05-15T05:25:49Z</c:v>
                </c:pt>
                <c:pt idx="1044">
                  <c:v>2024-05-15T05:25:50Z</c:v>
                </c:pt>
                <c:pt idx="1045">
                  <c:v>2024-05-15T05:25:51Z</c:v>
                </c:pt>
                <c:pt idx="1046">
                  <c:v>2024-05-15T05:25:52Z</c:v>
                </c:pt>
                <c:pt idx="1047">
                  <c:v>2024-05-15T05:25:53Z</c:v>
                </c:pt>
                <c:pt idx="1048">
                  <c:v>2024-05-15T05:25:54Z</c:v>
                </c:pt>
                <c:pt idx="1049">
                  <c:v>2024-05-15T05:25:55Z</c:v>
                </c:pt>
                <c:pt idx="1050">
                  <c:v>2024-05-15T05:25:56Z</c:v>
                </c:pt>
                <c:pt idx="1051">
                  <c:v>2024-05-15T05:25:57Z</c:v>
                </c:pt>
                <c:pt idx="1052">
                  <c:v>2024-05-15T05:25:58Z</c:v>
                </c:pt>
                <c:pt idx="1053">
                  <c:v>2024-05-15T05:25:59Z</c:v>
                </c:pt>
                <c:pt idx="1054">
                  <c:v>2024-05-15T05:26:00Z</c:v>
                </c:pt>
                <c:pt idx="1055">
                  <c:v>2024-05-15T05:26:01Z</c:v>
                </c:pt>
                <c:pt idx="1056">
                  <c:v>2024-05-15T05:26:02Z</c:v>
                </c:pt>
                <c:pt idx="1057">
                  <c:v>2024-05-15T05:26:03Z</c:v>
                </c:pt>
                <c:pt idx="1058">
                  <c:v>2024-05-15T05:26:04Z</c:v>
                </c:pt>
                <c:pt idx="1059">
                  <c:v>2024-05-15T05:26:05Z</c:v>
                </c:pt>
                <c:pt idx="1060">
                  <c:v>2024-05-15T05:26:06Z</c:v>
                </c:pt>
                <c:pt idx="1061">
                  <c:v>2024-05-15T05:26:07Z</c:v>
                </c:pt>
                <c:pt idx="1062">
                  <c:v>2024-05-15T05:26:08Z</c:v>
                </c:pt>
                <c:pt idx="1063">
                  <c:v>2024-05-15T05:26:09Z</c:v>
                </c:pt>
                <c:pt idx="1064">
                  <c:v>2024-05-15T05:26:10Z</c:v>
                </c:pt>
                <c:pt idx="1065">
                  <c:v>2024-05-15T05:26:11Z</c:v>
                </c:pt>
                <c:pt idx="1066">
                  <c:v>2024-05-15T05:26:12Z</c:v>
                </c:pt>
                <c:pt idx="1067">
                  <c:v>2024-05-15T05:26:13Z</c:v>
                </c:pt>
                <c:pt idx="1068">
                  <c:v>2024-05-15T05:26:14Z</c:v>
                </c:pt>
                <c:pt idx="1069">
                  <c:v>2024-05-15T05:26:15Z</c:v>
                </c:pt>
                <c:pt idx="1070">
                  <c:v>2024-05-15T05:26:16Z</c:v>
                </c:pt>
                <c:pt idx="1071">
                  <c:v>2024-05-15T05:26:17Z</c:v>
                </c:pt>
                <c:pt idx="1072">
                  <c:v>2024-05-15T05:26:18Z</c:v>
                </c:pt>
                <c:pt idx="1073">
                  <c:v>2024-05-15T05:26:19Z</c:v>
                </c:pt>
                <c:pt idx="1074">
                  <c:v>2024-05-15T05:26:20Z</c:v>
                </c:pt>
                <c:pt idx="1075">
                  <c:v>2024-05-15T05:26:21Z</c:v>
                </c:pt>
                <c:pt idx="1076">
                  <c:v>2024-05-15T05:26:22Z</c:v>
                </c:pt>
                <c:pt idx="1077">
                  <c:v>2024-05-15T05:26:23Z</c:v>
                </c:pt>
                <c:pt idx="1078">
                  <c:v>2024-05-15T05:26:24Z</c:v>
                </c:pt>
                <c:pt idx="1079">
                  <c:v>2024-05-15T05:26:25Z</c:v>
                </c:pt>
                <c:pt idx="1080">
                  <c:v>2024-05-15T05:26:26Z</c:v>
                </c:pt>
                <c:pt idx="1081">
                  <c:v>2024-05-15T05:26:27Z</c:v>
                </c:pt>
                <c:pt idx="1082">
                  <c:v>2024-05-15T05:26:28Z</c:v>
                </c:pt>
                <c:pt idx="1083">
                  <c:v>2024-05-15T05:26:29Z</c:v>
                </c:pt>
                <c:pt idx="1084">
                  <c:v>2024-05-15T05:26:30Z</c:v>
                </c:pt>
                <c:pt idx="1085">
                  <c:v>2024-05-15T05:26:31Z</c:v>
                </c:pt>
                <c:pt idx="1086">
                  <c:v>2024-05-15T05:26:32Z</c:v>
                </c:pt>
                <c:pt idx="1087">
                  <c:v>2024-05-15T05:26:33Z</c:v>
                </c:pt>
                <c:pt idx="1088">
                  <c:v>2024-05-15T05:26:34Z</c:v>
                </c:pt>
                <c:pt idx="1089">
                  <c:v>2024-05-15T05:26:35Z</c:v>
                </c:pt>
                <c:pt idx="1090">
                  <c:v>2024-05-15T05:26:36Z</c:v>
                </c:pt>
                <c:pt idx="1091">
                  <c:v>2024-05-15T05:26:37Z</c:v>
                </c:pt>
                <c:pt idx="1092">
                  <c:v>2024-05-15T05:26:38Z</c:v>
                </c:pt>
                <c:pt idx="1093">
                  <c:v>2024-05-15T05:26:39Z</c:v>
                </c:pt>
                <c:pt idx="1094">
                  <c:v>2024-05-15T05:26:40Z</c:v>
                </c:pt>
                <c:pt idx="1095">
                  <c:v>2024-05-15T05:26:41Z</c:v>
                </c:pt>
                <c:pt idx="1096">
                  <c:v>2024-05-15T05:26:42Z</c:v>
                </c:pt>
                <c:pt idx="1097">
                  <c:v>2024-05-15T05:26:43Z</c:v>
                </c:pt>
                <c:pt idx="1098">
                  <c:v>2024-05-15T05:26:44Z</c:v>
                </c:pt>
                <c:pt idx="1099">
                  <c:v>2024-05-15T05:26:45Z</c:v>
                </c:pt>
                <c:pt idx="1100">
                  <c:v>2024-05-15T05:26:46Z</c:v>
                </c:pt>
                <c:pt idx="1101">
                  <c:v>2024-05-15T05:26:47Z</c:v>
                </c:pt>
                <c:pt idx="1102">
                  <c:v>2024-05-15T05:26:48Z</c:v>
                </c:pt>
                <c:pt idx="1103">
                  <c:v>2024-05-15T05:26:49Z</c:v>
                </c:pt>
                <c:pt idx="1104">
                  <c:v>2024-05-15T05:26:50Z</c:v>
                </c:pt>
                <c:pt idx="1105">
                  <c:v>2024-05-15T05:26:51Z</c:v>
                </c:pt>
                <c:pt idx="1106">
                  <c:v>2024-05-15T05:26:52Z</c:v>
                </c:pt>
                <c:pt idx="1107">
                  <c:v>2024-05-15T05:26:53Z</c:v>
                </c:pt>
                <c:pt idx="1108">
                  <c:v>2024-05-15T05:26:54Z</c:v>
                </c:pt>
                <c:pt idx="1109">
                  <c:v>2024-05-15T05:26:55Z</c:v>
                </c:pt>
                <c:pt idx="1110">
                  <c:v>2024-05-15T05:26:56Z</c:v>
                </c:pt>
                <c:pt idx="1111">
                  <c:v>2024-05-15T05:26:57Z</c:v>
                </c:pt>
                <c:pt idx="1112">
                  <c:v>2024-05-15T05:26:58Z</c:v>
                </c:pt>
                <c:pt idx="1113">
                  <c:v>2024-05-15T05:26:59Z</c:v>
                </c:pt>
                <c:pt idx="1114">
                  <c:v>2024-05-15T05:27:00Z</c:v>
                </c:pt>
                <c:pt idx="1115">
                  <c:v>2024-05-15T05:27:01Z</c:v>
                </c:pt>
                <c:pt idx="1116">
                  <c:v>2024-05-15T05:27:02Z</c:v>
                </c:pt>
                <c:pt idx="1117">
                  <c:v>2024-05-15T05:27:03Z</c:v>
                </c:pt>
                <c:pt idx="1118">
                  <c:v>2024-05-15T05:27:04Z</c:v>
                </c:pt>
                <c:pt idx="1119">
                  <c:v>2024-05-15T05:27:05Z</c:v>
                </c:pt>
                <c:pt idx="1120">
                  <c:v>2024-05-15T05:27:06Z</c:v>
                </c:pt>
                <c:pt idx="1121">
                  <c:v>2024-05-15T05:27:07Z</c:v>
                </c:pt>
                <c:pt idx="1122">
                  <c:v>2024-05-15T05:27:08Z</c:v>
                </c:pt>
                <c:pt idx="1123">
                  <c:v>2024-05-15T05:27:09Z</c:v>
                </c:pt>
                <c:pt idx="1124">
                  <c:v>2024-05-15T05:27:10Z</c:v>
                </c:pt>
                <c:pt idx="1125">
                  <c:v>2024-05-15T05:27:11Z</c:v>
                </c:pt>
                <c:pt idx="1126">
                  <c:v>2024-05-15T05:27:12Z</c:v>
                </c:pt>
                <c:pt idx="1127">
                  <c:v>2024-05-15T05:27:13Z</c:v>
                </c:pt>
                <c:pt idx="1128">
                  <c:v>2024-05-15T05:27:14Z</c:v>
                </c:pt>
                <c:pt idx="1129">
                  <c:v>2024-05-15T05:27:15Z</c:v>
                </c:pt>
                <c:pt idx="1130">
                  <c:v>2024-05-15T05:27:16Z</c:v>
                </c:pt>
                <c:pt idx="1131">
                  <c:v>2024-05-15T05:27:17Z</c:v>
                </c:pt>
                <c:pt idx="1132">
                  <c:v>2024-05-15T05:27:18Z</c:v>
                </c:pt>
                <c:pt idx="1133">
                  <c:v>2024-05-15T05:27:19Z</c:v>
                </c:pt>
                <c:pt idx="1134">
                  <c:v>2024-05-15T05:27:20Z</c:v>
                </c:pt>
                <c:pt idx="1135">
                  <c:v>2024-05-15T05:27:21Z</c:v>
                </c:pt>
                <c:pt idx="1136">
                  <c:v>2024-05-15T05:27:22Z</c:v>
                </c:pt>
                <c:pt idx="1137">
                  <c:v>2024-05-15T05:27:23Z</c:v>
                </c:pt>
                <c:pt idx="1138">
                  <c:v>2024-05-15T05:27:24Z</c:v>
                </c:pt>
                <c:pt idx="1139">
                  <c:v>2024-05-15T05:27:25Z</c:v>
                </c:pt>
                <c:pt idx="1140">
                  <c:v>2024-05-15T05:27:26Z</c:v>
                </c:pt>
                <c:pt idx="1141">
                  <c:v>2024-05-15T05:27:27Z</c:v>
                </c:pt>
                <c:pt idx="1142">
                  <c:v>2024-05-15T05:27:28Z</c:v>
                </c:pt>
                <c:pt idx="1143">
                  <c:v>2024-05-15T05:27:29Z</c:v>
                </c:pt>
                <c:pt idx="1144">
                  <c:v>2024-05-15T05:27:30Z</c:v>
                </c:pt>
                <c:pt idx="1145">
                  <c:v>2024-05-15T05:27:31Z</c:v>
                </c:pt>
                <c:pt idx="1146">
                  <c:v>2024-05-15T05:27:32Z</c:v>
                </c:pt>
                <c:pt idx="1147">
                  <c:v>2024-05-15T05:27:33Z</c:v>
                </c:pt>
                <c:pt idx="1148">
                  <c:v>2024-05-15T05:27:34Z</c:v>
                </c:pt>
                <c:pt idx="1149">
                  <c:v>2024-05-15T05:27:35Z</c:v>
                </c:pt>
                <c:pt idx="1150">
                  <c:v>2024-05-15T05:27:36Z</c:v>
                </c:pt>
                <c:pt idx="1151">
                  <c:v>2024-05-15T05:27:37Z</c:v>
                </c:pt>
                <c:pt idx="1152">
                  <c:v>2024-05-15T05:27:38Z</c:v>
                </c:pt>
                <c:pt idx="1153">
                  <c:v>2024-05-15T05:27:39Z</c:v>
                </c:pt>
                <c:pt idx="1154">
                  <c:v>2024-05-15T05:27:40Z</c:v>
                </c:pt>
                <c:pt idx="1155">
                  <c:v>2024-05-15T05:27:41Z</c:v>
                </c:pt>
                <c:pt idx="1156">
                  <c:v>2024-05-15T05:27:42Z</c:v>
                </c:pt>
                <c:pt idx="1157">
                  <c:v>2024-05-15T05:27:43Z</c:v>
                </c:pt>
                <c:pt idx="1158">
                  <c:v>2024-05-15T05:27:44Z</c:v>
                </c:pt>
                <c:pt idx="1159">
                  <c:v>2024-05-15T05:27:45Z</c:v>
                </c:pt>
                <c:pt idx="1160">
                  <c:v>2024-05-15T05:27:46Z</c:v>
                </c:pt>
                <c:pt idx="1161">
                  <c:v>2024-05-15T05:27:47Z</c:v>
                </c:pt>
                <c:pt idx="1162">
                  <c:v>2024-05-15T05:27:48Z</c:v>
                </c:pt>
                <c:pt idx="1163">
                  <c:v>2024-05-15T05:27:49Z</c:v>
                </c:pt>
                <c:pt idx="1164">
                  <c:v>2024-05-15T05:27:50Z</c:v>
                </c:pt>
                <c:pt idx="1165">
                  <c:v>2024-05-15T05:27:51Z</c:v>
                </c:pt>
                <c:pt idx="1166">
                  <c:v>2024-05-15T05:27:52Z</c:v>
                </c:pt>
                <c:pt idx="1167">
                  <c:v>2024-05-15T05:27:53Z</c:v>
                </c:pt>
                <c:pt idx="1168">
                  <c:v>2024-05-15T05:27:54Z</c:v>
                </c:pt>
                <c:pt idx="1169">
                  <c:v>2024-05-15T05:27:55Z</c:v>
                </c:pt>
                <c:pt idx="1170">
                  <c:v>2024-05-15T05:27:56Z</c:v>
                </c:pt>
                <c:pt idx="1171">
                  <c:v>2024-05-15T05:27:57Z</c:v>
                </c:pt>
                <c:pt idx="1172">
                  <c:v>2024-05-15T05:27:58Z</c:v>
                </c:pt>
                <c:pt idx="1173">
                  <c:v>2024-05-15T05:27:59Z</c:v>
                </c:pt>
                <c:pt idx="1174">
                  <c:v>2024-05-15T05:28:00Z</c:v>
                </c:pt>
                <c:pt idx="1175">
                  <c:v>2024-05-15T05:28:01Z</c:v>
                </c:pt>
                <c:pt idx="1176">
                  <c:v>2024-05-15T05:28:02Z</c:v>
                </c:pt>
                <c:pt idx="1177">
                  <c:v>2024-05-15T05:28:03Z</c:v>
                </c:pt>
                <c:pt idx="1178">
                  <c:v>2024-05-15T05:28:04Z</c:v>
                </c:pt>
                <c:pt idx="1179">
                  <c:v>2024-05-15T05:28:05Z</c:v>
                </c:pt>
                <c:pt idx="1180">
                  <c:v>2024-05-15T05:28:06Z</c:v>
                </c:pt>
                <c:pt idx="1181">
                  <c:v>2024-05-15T05:28:07Z</c:v>
                </c:pt>
                <c:pt idx="1182">
                  <c:v>2024-05-15T05:28:08Z</c:v>
                </c:pt>
                <c:pt idx="1183">
                  <c:v>2024-05-15T05:28:09Z</c:v>
                </c:pt>
                <c:pt idx="1184">
                  <c:v>2024-05-15T05:28:10Z</c:v>
                </c:pt>
                <c:pt idx="1185">
                  <c:v>2024-05-15T05:28:11Z</c:v>
                </c:pt>
                <c:pt idx="1186">
                  <c:v>2024-05-15T05:28:12Z</c:v>
                </c:pt>
                <c:pt idx="1187">
                  <c:v>2024-05-15T05:28:13Z</c:v>
                </c:pt>
                <c:pt idx="1188">
                  <c:v>2024-05-15T05:28:14Z</c:v>
                </c:pt>
                <c:pt idx="1189">
                  <c:v>2024-05-15T05:28:15Z</c:v>
                </c:pt>
                <c:pt idx="1190">
                  <c:v>2024-05-15T05:28:16Z</c:v>
                </c:pt>
                <c:pt idx="1191">
                  <c:v>2024-05-15T05:28:17Z</c:v>
                </c:pt>
                <c:pt idx="1192">
                  <c:v>2024-05-15T05:28:18Z</c:v>
                </c:pt>
                <c:pt idx="1193">
                  <c:v>2024-05-15T05:28:19Z</c:v>
                </c:pt>
                <c:pt idx="1194">
                  <c:v>2024-05-15T05:28:20Z</c:v>
                </c:pt>
                <c:pt idx="1195">
                  <c:v>2024-05-15T05:28:21Z</c:v>
                </c:pt>
                <c:pt idx="1196">
                  <c:v>2024-05-15T05:28:22Z</c:v>
                </c:pt>
                <c:pt idx="1197">
                  <c:v>2024-05-15T05:28:23Z</c:v>
                </c:pt>
                <c:pt idx="1198">
                  <c:v>2024-05-15T05:28:24Z</c:v>
                </c:pt>
                <c:pt idx="1199">
                  <c:v>2024-05-15T05:28:25Z</c:v>
                </c:pt>
                <c:pt idx="1200">
                  <c:v>2024-05-15T05:28:26Z</c:v>
                </c:pt>
                <c:pt idx="1201">
                  <c:v>2024-05-15T05:28:27Z</c:v>
                </c:pt>
                <c:pt idx="1202">
                  <c:v>2024-05-15T05:28:28Z</c:v>
                </c:pt>
                <c:pt idx="1203">
                  <c:v>2024-05-15T05:28:29Z</c:v>
                </c:pt>
                <c:pt idx="1204">
                  <c:v>2024-05-15T05:28:30Z</c:v>
                </c:pt>
                <c:pt idx="1205">
                  <c:v>2024-05-15T05:28:31Z</c:v>
                </c:pt>
                <c:pt idx="1206">
                  <c:v>2024-05-15T05:28:32Z</c:v>
                </c:pt>
                <c:pt idx="1207">
                  <c:v>2024-05-15T05:28:33Z</c:v>
                </c:pt>
                <c:pt idx="1208">
                  <c:v>2024-05-15T05:28:34Z</c:v>
                </c:pt>
                <c:pt idx="1209">
                  <c:v>2024-05-15T05:28:35Z</c:v>
                </c:pt>
                <c:pt idx="1210">
                  <c:v>2024-05-15T05:28:36Z</c:v>
                </c:pt>
                <c:pt idx="1211">
                  <c:v>2024-05-15T05:28:37Z</c:v>
                </c:pt>
                <c:pt idx="1212">
                  <c:v>2024-05-15T05:28:38Z</c:v>
                </c:pt>
                <c:pt idx="1213">
                  <c:v>2024-05-15T05:28:39Z</c:v>
                </c:pt>
                <c:pt idx="1214">
                  <c:v>2024-05-15T05:28:40Z</c:v>
                </c:pt>
                <c:pt idx="1215">
                  <c:v>2024-05-15T05:28:41Z</c:v>
                </c:pt>
                <c:pt idx="1216">
                  <c:v>2024-05-15T05:28:42Z</c:v>
                </c:pt>
                <c:pt idx="1217">
                  <c:v>2024-05-15T05:28:43Z</c:v>
                </c:pt>
                <c:pt idx="1218">
                  <c:v>2024-05-15T05:28:44Z</c:v>
                </c:pt>
                <c:pt idx="1219">
                  <c:v>2024-05-15T05:28:45Z</c:v>
                </c:pt>
                <c:pt idx="1220">
                  <c:v>2024-05-15T05:28:46Z</c:v>
                </c:pt>
                <c:pt idx="1221">
                  <c:v>2024-05-15T05:28:47Z</c:v>
                </c:pt>
                <c:pt idx="1222">
                  <c:v>2024-05-15T05:28:48Z</c:v>
                </c:pt>
                <c:pt idx="1223">
                  <c:v>2024-05-15T05:28:49Z</c:v>
                </c:pt>
                <c:pt idx="1224">
                  <c:v>2024-05-15T05:28:50Z</c:v>
                </c:pt>
                <c:pt idx="1225">
                  <c:v>2024-05-15T05:28:51Z</c:v>
                </c:pt>
                <c:pt idx="1226">
                  <c:v>2024-05-15T05:28:52Z</c:v>
                </c:pt>
                <c:pt idx="1227">
                  <c:v>2024-05-15T05:28:53Z</c:v>
                </c:pt>
                <c:pt idx="1228">
                  <c:v>2024-05-15T05:28:54Z</c:v>
                </c:pt>
                <c:pt idx="1229">
                  <c:v>2024-05-15T05:28:55Z</c:v>
                </c:pt>
                <c:pt idx="1230">
                  <c:v>2024-05-15T05:28:56Z</c:v>
                </c:pt>
                <c:pt idx="1231">
                  <c:v>2024-05-15T05:28:57Z</c:v>
                </c:pt>
                <c:pt idx="1232">
                  <c:v>2024-05-15T05:28:58Z</c:v>
                </c:pt>
                <c:pt idx="1233">
                  <c:v>2024-05-15T05:28:59Z</c:v>
                </c:pt>
                <c:pt idx="1234">
                  <c:v>2024-05-15T05:29:00Z</c:v>
                </c:pt>
                <c:pt idx="1235">
                  <c:v>2024-05-15T05:29:01Z</c:v>
                </c:pt>
                <c:pt idx="1236">
                  <c:v>2024-05-15T05:29:02Z</c:v>
                </c:pt>
                <c:pt idx="1237">
                  <c:v>2024-05-15T05:29:03Z</c:v>
                </c:pt>
                <c:pt idx="1238">
                  <c:v>2024-05-15T05:29:04Z</c:v>
                </c:pt>
                <c:pt idx="1239">
                  <c:v>2024-05-15T05:29:05Z</c:v>
                </c:pt>
                <c:pt idx="1240">
                  <c:v>2024-05-15T05:29:06Z</c:v>
                </c:pt>
                <c:pt idx="1241">
                  <c:v>2024-05-15T05:29:07Z</c:v>
                </c:pt>
                <c:pt idx="1242">
                  <c:v>2024-05-15T05:29:08Z</c:v>
                </c:pt>
                <c:pt idx="1243">
                  <c:v>2024-05-15T05:29:09Z</c:v>
                </c:pt>
                <c:pt idx="1244">
                  <c:v>2024-05-15T05:29:10Z</c:v>
                </c:pt>
                <c:pt idx="1245">
                  <c:v>2024-05-15T05:29:11Z</c:v>
                </c:pt>
                <c:pt idx="1246">
                  <c:v>2024-05-15T05:29:12Z</c:v>
                </c:pt>
                <c:pt idx="1247">
                  <c:v>2024-05-15T05:29:13Z</c:v>
                </c:pt>
                <c:pt idx="1248">
                  <c:v>2024-05-15T05:29:14Z</c:v>
                </c:pt>
                <c:pt idx="1249">
                  <c:v>2024-05-15T05:29:15Z</c:v>
                </c:pt>
                <c:pt idx="1250">
                  <c:v>2024-05-15T05:29:16Z</c:v>
                </c:pt>
                <c:pt idx="1251">
                  <c:v>2024-05-15T05:29:17Z</c:v>
                </c:pt>
                <c:pt idx="1252">
                  <c:v>2024-05-15T05:29:18Z</c:v>
                </c:pt>
                <c:pt idx="1253">
                  <c:v>2024-05-15T05:29:19Z</c:v>
                </c:pt>
                <c:pt idx="1254">
                  <c:v>2024-05-15T05:29:20Z</c:v>
                </c:pt>
                <c:pt idx="1255">
                  <c:v>2024-05-15T05:29:21Z</c:v>
                </c:pt>
                <c:pt idx="1256">
                  <c:v>2024-05-15T05:29:22Z</c:v>
                </c:pt>
                <c:pt idx="1257">
                  <c:v>2024-05-15T05:29:23Z</c:v>
                </c:pt>
                <c:pt idx="1258">
                  <c:v>2024-05-15T05:29:24Z</c:v>
                </c:pt>
                <c:pt idx="1259">
                  <c:v>2024-05-15T05:29:25Z</c:v>
                </c:pt>
                <c:pt idx="1260">
                  <c:v>2024-05-15T05:29:26Z</c:v>
                </c:pt>
                <c:pt idx="1261">
                  <c:v>2024-05-15T05:29:27Z</c:v>
                </c:pt>
                <c:pt idx="1262">
                  <c:v>2024-05-15T05:29:28Z</c:v>
                </c:pt>
                <c:pt idx="1263">
                  <c:v>2024-05-15T05:29:29Z</c:v>
                </c:pt>
                <c:pt idx="1264">
                  <c:v>2024-05-15T05:29:30Z</c:v>
                </c:pt>
                <c:pt idx="1265">
                  <c:v>2024-05-15T05:29:31Z</c:v>
                </c:pt>
                <c:pt idx="1266">
                  <c:v>2024-05-15T05:29:32Z</c:v>
                </c:pt>
                <c:pt idx="1267">
                  <c:v>2024-05-15T05:29:33Z</c:v>
                </c:pt>
                <c:pt idx="1268">
                  <c:v>2024-05-15T05:29:34Z</c:v>
                </c:pt>
                <c:pt idx="1269">
                  <c:v>2024-05-15T05:29:35Z</c:v>
                </c:pt>
                <c:pt idx="1270">
                  <c:v>2024-05-15T05:29:36Z</c:v>
                </c:pt>
                <c:pt idx="1271">
                  <c:v>2024-05-15T05:29:37Z</c:v>
                </c:pt>
                <c:pt idx="1272">
                  <c:v>2024-05-15T05:29:38Z</c:v>
                </c:pt>
                <c:pt idx="1273">
                  <c:v>2024-05-15T05:29:39Z</c:v>
                </c:pt>
                <c:pt idx="1274">
                  <c:v>2024-05-15T05:29:40Z</c:v>
                </c:pt>
                <c:pt idx="1275">
                  <c:v>2024-05-15T05:29:41Z</c:v>
                </c:pt>
                <c:pt idx="1276">
                  <c:v>2024-05-15T05:29:42Z</c:v>
                </c:pt>
                <c:pt idx="1277">
                  <c:v>2024-05-15T05:29:43Z</c:v>
                </c:pt>
                <c:pt idx="1278">
                  <c:v>2024-05-15T05:29:44Z</c:v>
                </c:pt>
                <c:pt idx="1279">
                  <c:v>2024-05-15T05:29:45Z</c:v>
                </c:pt>
                <c:pt idx="1280">
                  <c:v>2024-05-15T05:29:46Z</c:v>
                </c:pt>
                <c:pt idx="1281">
                  <c:v>2024-05-15T05:29:47Z</c:v>
                </c:pt>
                <c:pt idx="1282">
                  <c:v>2024-05-15T05:29:48Z</c:v>
                </c:pt>
                <c:pt idx="1283">
                  <c:v>2024-05-15T05:29:49Z</c:v>
                </c:pt>
                <c:pt idx="1284">
                  <c:v>2024-05-15T05:29:50Z</c:v>
                </c:pt>
                <c:pt idx="1285">
                  <c:v>2024-05-15T05:29:51Z</c:v>
                </c:pt>
                <c:pt idx="1286">
                  <c:v>2024-05-15T05:29:52Z</c:v>
                </c:pt>
                <c:pt idx="1287">
                  <c:v>2024-05-15T05:29:53Z</c:v>
                </c:pt>
                <c:pt idx="1288">
                  <c:v>2024-05-15T05:29:54Z</c:v>
                </c:pt>
                <c:pt idx="1289">
                  <c:v>2024-05-15T05:29:55Z</c:v>
                </c:pt>
                <c:pt idx="1290">
                  <c:v>2024-05-15T05:29:56Z</c:v>
                </c:pt>
                <c:pt idx="1291">
                  <c:v>2024-05-15T05:29:57Z</c:v>
                </c:pt>
                <c:pt idx="1292">
                  <c:v>2024-05-15T05:29:58Z</c:v>
                </c:pt>
                <c:pt idx="1293">
                  <c:v>2024-05-15T05:29:59Z</c:v>
                </c:pt>
                <c:pt idx="1294">
                  <c:v>2024-05-15T05:30:00Z</c:v>
                </c:pt>
                <c:pt idx="1295">
                  <c:v>2024-05-15T05:30:01Z</c:v>
                </c:pt>
                <c:pt idx="1296">
                  <c:v>2024-05-15T05:30:02Z</c:v>
                </c:pt>
                <c:pt idx="1297">
                  <c:v>2024-05-15T05:30:03Z</c:v>
                </c:pt>
                <c:pt idx="1298">
                  <c:v>2024-05-15T05:30:04Z</c:v>
                </c:pt>
                <c:pt idx="1299">
                  <c:v>2024-05-15T05:30:05Z</c:v>
                </c:pt>
                <c:pt idx="1300">
                  <c:v>2024-05-15T05:30:06Z</c:v>
                </c:pt>
                <c:pt idx="1301">
                  <c:v>2024-05-15T05:30:07Z</c:v>
                </c:pt>
                <c:pt idx="1302">
                  <c:v>2024-05-15T05:30:08Z</c:v>
                </c:pt>
                <c:pt idx="1303">
                  <c:v>2024-05-15T05:30:09Z</c:v>
                </c:pt>
                <c:pt idx="1304">
                  <c:v>2024-05-15T05:30:10Z</c:v>
                </c:pt>
                <c:pt idx="1305">
                  <c:v>2024-05-15T05:30:11Z</c:v>
                </c:pt>
                <c:pt idx="1306">
                  <c:v>2024-05-15T05:30:12Z</c:v>
                </c:pt>
                <c:pt idx="1307">
                  <c:v>2024-05-15T05:30:13Z</c:v>
                </c:pt>
                <c:pt idx="1308">
                  <c:v>2024-05-15T05:30:14Z</c:v>
                </c:pt>
                <c:pt idx="1309">
                  <c:v>2024-05-15T05:30:15Z</c:v>
                </c:pt>
                <c:pt idx="1310">
                  <c:v>2024-05-15T05:30:16Z</c:v>
                </c:pt>
                <c:pt idx="1311">
                  <c:v>2024-05-15T05:30:17Z</c:v>
                </c:pt>
                <c:pt idx="1312">
                  <c:v>2024-05-15T05:30:18Z</c:v>
                </c:pt>
                <c:pt idx="1313">
                  <c:v>2024-05-15T05:30:19Z</c:v>
                </c:pt>
                <c:pt idx="1314">
                  <c:v>2024-05-15T05:30:20Z</c:v>
                </c:pt>
                <c:pt idx="1315">
                  <c:v>2024-05-15T05:30:21Z</c:v>
                </c:pt>
                <c:pt idx="1316">
                  <c:v>2024-05-15T05:30:22Z</c:v>
                </c:pt>
                <c:pt idx="1317">
                  <c:v>2024-05-15T05:30:23Z</c:v>
                </c:pt>
                <c:pt idx="1318">
                  <c:v>2024-05-15T05:30:24Z</c:v>
                </c:pt>
                <c:pt idx="1319">
                  <c:v>2024-05-15T05:30:25Z</c:v>
                </c:pt>
                <c:pt idx="1320">
                  <c:v>2024-05-15T05:30:26Z</c:v>
                </c:pt>
                <c:pt idx="1321">
                  <c:v>2024-05-15T05:30:27Z</c:v>
                </c:pt>
                <c:pt idx="1322">
                  <c:v>2024-05-15T05:30:28Z</c:v>
                </c:pt>
                <c:pt idx="1323">
                  <c:v>2024-05-15T05:30:29Z</c:v>
                </c:pt>
                <c:pt idx="1324">
                  <c:v>2024-05-15T05:30:30Z</c:v>
                </c:pt>
                <c:pt idx="1325">
                  <c:v>2024-05-15T05:30:31Z</c:v>
                </c:pt>
                <c:pt idx="1326">
                  <c:v>2024-05-15T05:30:32Z</c:v>
                </c:pt>
                <c:pt idx="1327">
                  <c:v>2024-05-15T05:30:33Z</c:v>
                </c:pt>
                <c:pt idx="1328">
                  <c:v>2024-05-15T05:30:34Z</c:v>
                </c:pt>
                <c:pt idx="1329">
                  <c:v>2024-05-15T05:30:35Z</c:v>
                </c:pt>
                <c:pt idx="1330">
                  <c:v>2024-05-15T05:30:36Z</c:v>
                </c:pt>
                <c:pt idx="1331">
                  <c:v>2024-05-15T05:30:37Z</c:v>
                </c:pt>
                <c:pt idx="1332">
                  <c:v>2024-05-15T05:30:38Z</c:v>
                </c:pt>
                <c:pt idx="1333">
                  <c:v>2024-05-15T05:30:39Z</c:v>
                </c:pt>
                <c:pt idx="1334">
                  <c:v>2024-05-15T05:30:40Z</c:v>
                </c:pt>
                <c:pt idx="1335">
                  <c:v>2024-05-15T05:30:41Z</c:v>
                </c:pt>
                <c:pt idx="1336">
                  <c:v>2024-05-15T05:30:42Z</c:v>
                </c:pt>
                <c:pt idx="1337">
                  <c:v>2024-05-15T05:30:43Z</c:v>
                </c:pt>
                <c:pt idx="1338">
                  <c:v>2024-05-15T05:30:44Z</c:v>
                </c:pt>
                <c:pt idx="1339">
                  <c:v>2024-05-15T05:30:45Z</c:v>
                </c:pt>
                <c:pt idx="1340">
                  <c:v>2024-05-15T05:30:46Z</c:v>
                </c:pt>
                <c:pt idx="1341">
                  <c:v>2024-05-15T05:30:47Z</c:v>
                </c:pt>
                <c:pt idx="1342">
                  <c:v>2024-05-15T05:30:48Z</c:v>
                </c:pt>
                <c:pt idx="1343">
                  <c:v>2024-05-15T05:30:49Z</c:v>
                </c:pt>
                <c:pt idx="1344">
                  <c:v>2024-05-15T05:30:50Z</c:v>
                </c:pt>
                <c:pt idx="1345">
                  <c:v>2024-05-15T05:30:51Z</c:v>
                </c:pt>
                <c:pt idx="1346">
                  <c:v>2024-05-15T05:30:52Z</c:v>
                </c:pt>
                <c:pt idx="1347">
                  <c:v>2024-05-15T05:30:53Z</c:v>
                </c:pt>
                <c:pt idx="1348">
                  <c:v>2024-05-15T05:30:54Z</c:v>
                </c:pt>
                <c:pt idx="1349">
                  <c:v>2024-05-15T05:30:55Z</c:v>
                </c:pt>
                <c:pt idx="1350">
                  <c:v>2024-05-15T05:30:56Z</c:v>
                </c:pt>
                <c:pt idx="1351">
                  <c:v>2024-05-15T05:30:57Z</c:v>
                </c:pt>
                <c:pt idx="1352">
                  <c:v>2024-05-15T05:30:58Z</c:v>
                </c:pt>
                <c:pt idx="1353">
                  <c:v>2024-05-15T05:30:59Z</c:v>
                </c:pt>
                <c:pt idx="1354">
                  <c:v>2024-05-15T05:31:00Z</c:v>
                </c:pt>
                <c:pt idx="1355">
                  <c:v>2024-05-15T05:31:01Z</c:v>
                </c:pt>
                <c:pt idx="1356">
                  <c:v>2024-05-15T05:31:02Z</c:v>
                </c:pt>
                <c:pt idx="1357">
                  <c:v>2024-05-15T05:31:03Z</c:v>
                </c:pt>
                <c:pt idx="1358">
                  <c:v>2024-05-15T05:31:04Z</c:v>
                </c:pt>
                <c:pt idx="1359">
                  <c:v>2024-05-15T05:31:05Z</c:v>
                </c:pt>
                <c:pt idx="1360">
                  <c:v>2024-05-15T05:31:06Z</c:v>
                </c:pt>
                <c:pt idx="1361">
                  <c:v>2024-05-15T05:31:07Z</c:v>
                </c:pt>
                <c:pt idx="1362">
                  <c:v>2024-05-15T05:31:08Z</c:v>
                </c:pt>
                <c:pt idx="1363">
                  <c:v>2024-05-15T05:31:09Z</c:v>
                </c:pt>
                <c:pt idx="1364">
                  <c:v>2024-05-15T05:31:10Z</c:v>
                </c:pt>
                <c:pt idx="1365">
                  <c:v>2024-05-15T05:31:11Z</c:v>
                </c:pt>
                <c:pt idx="1366">
                  <c:v>2024-05-15T05:31:12Z</c:v>
                </c:pt>
                <c:pt idx="1367">
                  <c:v>2024-05-15T05:31:13Z</c:v>
                </c:pt>
                <c:pt idx="1368">
                  <c:v>2024-05-15T05:31:14Z</c:v>
                </c:pt>
                <c:pt idx="1369">
                  <c:v>2024-05-15T05:31:15Z</c:v>
                </c:pt>
                <c:pt idx="1370">
                  <c:v>2024-05-15T05:31:16Z</c:v>
                </c:pt>
                <c:pt idx="1371">
                  <c:v>2024-05-15T05:31:17Z</c:v>
                </c:pt>
                <c:pt idx="1372">
                  <c:v>2024-05-15T05:31:18Z</c:v>
                </c:pt>
                <c:pt idx="1373">
                  <c:v>2024-05-15T05:31:19Z</c:v>
                </c:pt>
                <c:pt idx="1374">
                  <c:v>2024-05-15T05:31:20Z</c:v>
                </c:pt>
                <c:pt idx="1375">
                  <c:v>2024-05-15T05:31:21Z</c:v>
                </c:pt>
                <c:pt idx="1376">
                  <c:v>2024-05-15T05:31:22Z</c:v>
                </c:pt>
                <c:pt idx="1377">
                  <c:v>2024-05-15T05:31:23Z</c:v>
                </c:pt>
                <c:pt idx="1378">
                  <c:v>2024-05-15T05:31:24Z</c:v>
                </c:pt>
                <c:pt idx="1379">
                  <c:v>2024-05-15T05:31:25Z</c:v>
                </c:pt>
                <c:pt idx="1380">
                  <c:v>2024-05-15T05:31:26Z</c:v>
                </c:pt>
                <c:pt idx="1381">
                  <c:v>2024-05-15T05:31:27Z</c:v>
                </c:pt>
                <c:pt idx="1382">
                  <c:v>2024-05-15T05:31:28Z</c:v>
                </c:pt>
                <c:pt idx="1383">
                  <c:v>2024-05-15T05:31:29Z</c:v>
                </c:pt>
                <c:pt idx="1384">
                  <c:v>2024-05-15T05:31:30Z</c:v>
                </c:pt>
                <c:pt idx="1385">
                  <c:v>2024-05-15T05:31:31Z</c:v>
                </c:pt>
                <c:pt idx="1386">
                  <c:v>2024-05-15T05:31:32Z</c:v>
                </c:pt>
                <c:pt idx="1387">
                  <c:v>2024-05-15T05:31:33Z</c:v>
                </c:pt>
                <c:pt idx="1388">
                  <c:v>2024-05-15T05:31:34Z</c:v>
                </c:pt>
                <c:pt idx="1389">
                  <c:v>2024-05-15T05:31:35Z</c:v>
                </c:pt>
                <c:pt idx="1390">
                  <c:v>2024-05-15T05:31:36Z</c:v>
                </c:pt>
                <c:pt idx="1391">
                  <c:v>2024-05-15T05:31:37Z</c:v>
                </c:pt>
                <c:pt idx="1392">
                  <c:v>2024-05-15T05:31:38Z</c:v>
                </c:pt>
                <c:pt idx="1393">
                  <c:v>2024-05-15T05:31:39Z</c:v>
                </c:pt>
                <c:pt idx="1394">
                  <c:v>2024-05-15T05:31:40Z</c:v>
                </c:pt>
                <c:pt idx="1395">
                  <c:v>2024-05-15T05:31:41Z</c:v>
                </c:pt>
                <c:pt idx="1396">
                  <c:v>2024-05-15T05:31:42Z</c:v>
                </c:pt>
                <c:pt idx="1397">
                  <c:v>2024-05-15T05:31:43Z</c:v>
                </c:pt>
                <c:pt idx="1398">
                  <c:v>2024-05-15T05:31:44Z</c:v>
                </c:pt>
                <c:pt idx="1399">
                  <c:v>2024-05-15T05:31:45Z</c:v>
                </c:pt>
                <c:pt idx="1400">
                  <c:v>2024-05-15T05:31:46Z</c:v>
                </c:pt>
                <c:pt idx="1401">
                  <c:v>2024-05-15T05:31:47Z</c:v>
                </c:pt>
                <c:pt idx="1402">
                  <c:v>2024-05-15T05:31:48Z</c:v>
                </c:pt>
                <c:pt idx="1403">
                  <c:v>2024-05-15T05:31:49Z</c:v>
                </c:pt>
                <c:pt idx="1404">
                  <c:v>2024-05-15T05:31:50Z</c:v>
                </c:pt>
                <c:pt idx="1405">
                  <c:v>2024-05-15T05:31:51Z</c:v>
                </c:pt>
                <c:pt idx="1406">
                  <c:v>2024-05-15T05:31:52Z</c:v>
                </c:pt>
                <c:pt idx="1407">
                  <c:v>2024-05-15T05:31:53Z</c:v>
                </c:pt>
                <c:pt idx="1408">
                  <c:v>2024-05-15T05:31:54Z</c:v>
                </c:pt>
                <c:pt idx="1409">
                  <c:v>2024-05-15T05:31:55Z</c:v>
                </c:pt>
                <c:pt idx="1410">
                  <c:v>2024-05-15T05:31:56Z</c:v>
                </c:pt>
                <c:pt idx="1411">
                  <c:v>2024-05-15T05:31:57Z</c:v>
                </c:pt>
                <c:pt idx="1412">
                  <c:v>2024-05-15T05:31:58Z</c:v>
                </c:pt>
                <c:pt idx="1413">
                  <c:v>2024-05-15T05:31:59Z</c:v>
                </c:pt>
                <c:pt idx="1414">
                  <c:v>2024-05-15T05:32:00Z</c:v>
                </c:pt>
                <c:pt idx="1415">
                  <c:v>2024-05-15T05:32:01Z</c:v>
                </c:pt>
                <c:pt idx="1416">
                  <c:v>2024-05-15T05:32:02Z</c:v>
                </c:pt>
                <c:pt idx="1417">
                  <c:v>2024-05-15T05:32:03Z</c:v>
                </c:pt>
                <c:pt idx="1418">
                  <c:v>2024-05-15T05:32:04Z</c:v>
                </c:pt>
                <c:pt idx="1419">
                  <c:v>2024-05-15T05:32:05Z</c:v>
                </c:pt>
                <c:pt idx="1420">
                  <c:v>2024-05-15T05:32:06Z</c:v>
                </c:pt>
                <c:pt idx="1421">
                  <c:v>2024-05-15T05:32:07Z</c:v>
                </c:pt>
                <c:pt idx="1422">
                  <c:v>2024-05-15T05:32:08Z</c:v>
                </c:pt>
                <c:pt idx="1423">
                  <c:v>2024-05-15T05:32:09Z</c:v>
                </c:pt>
                <c:pt idx="1424">
                  <c:v>2024-05-15T05:32:10Z</c:v>
                </c:pt>
                <c:pt idx="1425">
                  <c:v>2024-05-15T05:32:11Z</c:v>
                </c:pt>
                <c:pt idx="1426">
                  <c:v>2024-05-15T05:32:12Z</c:v>
                </c:pt>
                <c:pt idx="1427">
                  <c:v>2024-05-15T05:32:13Z</c:v>
                </c:pt>
                <c:pt idx="1428">
                  <c:v>2024-05-15T05:32:14Z</c:v>
                </c:pt>
                <c:pt idx="1429">
                  <c:v>2024-05-15T05:32:15Z</c:v>
                </c:pt>
                <c:pt idx="1430">
                  <c:v>2024-05-15T05:32:16Z</c:v>
                </c:pt>
                <c:pt idx="1431">
                  <c:v>2024-05-15T05:32:17Z</c:v>
                </c:pt>
                <c:pt idx="1432">
                  <c:v>2024-05-15T05:32:18Z</c:v>
                </c:pt>
                <c:pt idx="1433">
                  <c:v>2024-05-15T05:32:19Z</c:v>
                </c:pt>
                <c:pt idx="1434">
                  <c:v>2024-05-15T05:32:20Z</c:v>
                </c:pt>
                <c:pt idx="1435">
                  <c:v>2024-05-15T05:32:21Z</c:v>
                </c:pt>
                <c:pt idx="1436">
                  <c:v>2024-05-15T05:32:22Z</c:v>
                </c:pt>
                <c:pt idx="1437">
                  <c:v>2024-05-15T05:32:23Z</c:v>
                </c:pt>
                <c:pt idx="1438">
                  <c:v>2024-05-15T05:32:24Z</c:v>
                </c:pt>
                <c:pt idx="1439">
                  <c:v>2024-05-15T05:32:25Z</c:v>
                </c:pt>
                <c:pt idx="1440">
                  <c:v>2024-05-15T05:32:26Z</c:v>
                </c:pt>
                <c:pt idx="1441">
                  <c:v>2024-05-15T05:32:27Z</c:v>
                </c:pt>
                <c:pt idx="1442">
                  <c:v>2024-05-15T05:32:28Z</c:v>
                </c:pt>
                <c:pt idx="1443">
                  <c:v>2024-05-15T05:32:29Z</c:v>
                </c:pt>
                <c:pt idx="1444">
                  <c:v>2024-05-15T05:32:30Z</c:v>
                </c:pt>
                <c:pt idx="1445">
                  <c:v>2024-05-15T05:32:31Z</c:v>
                </c:pt>
                <c:pt idx="1446">
                  <c:v>2024-05-15T05:32:32Z</c:v>
                </c:pt>
                <c:pt idx="1447">
                  <c:v>2024-05-15T05:32:33Z</c:v>
                </c:pt>
                <c:pt idx="1448">
                  <c:v>2024-05-15T05:32:34Z</c:v>
                </c:pt>
                <c:pt idx="1449">
                  <c:v>2024-05-15T05:32:35Z</c:v>
                </c:pt>
                <c:pt idx="1450">
                  <c:v>2024-05-15T05:32:36Z</c:v>
                </c:pt>
                <c:pt idx="1451">
                  <c:v>2024-05-15T05:32:37Z</c:v>
                </c:pt>
                <c:pt idx="1452">
                  <c:v>2024-05-15T05:32:38Z</c:v>
                </c:pt>
                <c:pt idx="1453">
                  <c:v>2024-05-15T05:32:39Z</c:v>
                </c:pt>
                <c:pt idx="1454">
                  <c:v>2024-05-15T05:32:40Z</c:v>
                </c:pt>
                <c:pt idx="1455">
                  <c:v>2024-05-15T05:32:41Z</c:v>
                </c:pt>
                <c:pt idx="1456">
                  <c:v>2024-05-15T05:32:42Z</c:v>
                </c:pt>
                <c:pt idx="1457">
                  <c:v>2024-05-15T05:32:43Z</c:v>
                </c:pt>
                <c:pt idx="1458">
                  <c:v>2024-05-15T05:32:44Z</c:v>
                </c:pt>
                <c:pt idx="1459">
                  <c:v>2024-05-15T05:32:45Z</c:v>
                </c:pt>
                <c:pt idx="1460">
                  <c:v>2024-05-15T05:32:46Z</c:v>
                </c:pt>
                <c:pt idx="1461">
                  <c:v>2024-05-15T05:32:47Z</c:v>
                </c:pt>
                <c:pt idx="1462">
                  <c:v>2024-05-15T05:32:48Z</c:v>
                </c:pt>
                <c:pt idx="1463">
                  <c:v>2024-05-15T05:32:49Z</c:v>
                </c:pt>
                <c:pt idx="1464">
                  <c:v>2024-05-15T05:32:50Z</c:v>
                </c:pt>
                <c:pt idx="1465">
                  <c:v>2024-05-15T05:32:51Z</c:v>
                </c:pt>
                <c:pt idx="1466">
                  <c:v>2024-05-15T05:32:52Z</c:v>
                </c:pt>
                <c:pt idx="1467">
                  <c:v>2024-05-15T05:32:53Z</c:v>
                </c:pt>
                <c:pt idx="1468">
                  <c:v>2024-05-15T05:32:54Z</c:v>
                </c:pt>
                <c:pt idx="1469">
                  <c:v>2024-05-15T05:32:55Z</c:v>
                </c:pt>
                <c:pt idx="1470">
                  <c:v>2024-05-15T05:32:56Z</c:v>
                </c:pt>
                <c:pt idx="1471">
                  <c:v>2024-05-15T05:32:57Z</c:v>
                </c:pt>
                <c:pt idx="1472">
                  <c:v>2024-05-15T05:32:58Z</c:v>
                </c:pt>
                <c:pt idx="1473">
                  <c:v>2024-05-15T05:32:59Z</c:v>
                </c:pt>
                <c:pt idx="1474">
                  <c:v>2024-05-15T05:33:00Z</c:v>
                </c:pt>
                <c:pt idx="1475">
                  <c:v>2024-05-15T05:33:01Z</c:v>
                </c:pt>
                <c:pt idx="1476">
                  <c:v>2024-05-15T05:33:02Z</c:v>
                </c:pt>
                <c:pt idx="1477">
                  <c:v>2024-05-15T05:33:03Z</c:v>
                </c:pt>
                <c:pt idx="1478">
                  <c:v>2024-05-15T05:33:04Z</c:v>
                </c:pt>
                <c:pt idx="1479">
                  <c:v>2024-05-15T05:33:05Z</c:v>
                </c:pt>
                <c:pt idx="1480">
                  <c:v>2024-05-15T05:33:06Z</c:v>
                </c:pt>
                <c:pt idx="1481">
                  <c:v>2024-05-15T05:33:07Z</c:v>
                </c:pt>
                <c:pt idx="1482">
                  <c:v>2024-05-15T05:33:08Z</c:v>
                </c:pt>
                <c:pt idx="1483">
                  <c:v>2024-05-15T05:33:09Z</c:v>
                </c:pt>
                <c:pt idx="1484">
                  <c:v>2024-05-15T05:33:10Z</c:v>
                </c:pt>
                <c:pt idx="1485">
                  <c:v>2024-05-15T05:33:11Z</c:v>
                </c:pt>
                <c:pt idx="1486">
                  <c:v>2024-05-15T05:33:12Z</c:v>
                </c:pt>
                <c:pt idx="1487">
                  <c:v>2024-05-15T05:33:13Z</c:v>
                </c:pt>
                <c:pt idx="1488">
                  <c:v>2024-05-15T05:33:14Z</c:v>
                </c:pt>
                <c:pt idx="1489">
                  <c:v>2024-05-15T05:33:15Z</c:v>
                </c:pt>
                <c:pt idx="1490">
                  <c:v>2024-05-15T05:33:16Z</c:v>
                </c:pt>
                <c:pt idx="1491">
                  <c:v>2024-05-15T05:33:17Z</c:v>
                </c:pt>
                <c:pt idx="1492">
                  <c:v>2024-05-15T05:33:18Z</c:v>
                </c:pt>
                <c:pt idx="1493">
                  <c:v>2024-05-15T05:33:19Z</c:v>
                </c:pt>
                <c:pt idx="1494">
                  <c:v>2024-05-15T05:33:20Z</c:v>
                </c:pt>
                <c:pt idx="1495">
                  <c:v>2024-05-15T05:33:21Z</c:v>
                </c:pt>
                <c:pt idx="1496">
                  <c:v>2024-05-15T05:33:22Z</c:v>
                </c:pt>
                <c:pt idx="1497">
                  <c:v>2024-05-15T05:33:23Z</c:v>
                </c:pt>
                <c:pt idx="1498">
                  <c:v>2024-05-15T05:33:24Z</c:v>
                </c:pt>
                <c:pt idx="1499">
                  <c:v>2024-05-15T05:33:25Z</c:v>
                </c:pt>
                <c:pt idx="1500">
                  <c:v>2024-05-15T05:33:26Z</c:v>
                </c:pt>
                <c:pt idx="1501">
                  <c:v>2024-05-15T05:33:27Z</c:v>
                </c:pt>
                <c:pt idx="1502">
                  <c:v>2024-05-15T05:33:28Z</c:v>
                </c:pt>
                <c:pt idx="1503">
                  <c:v>2024-05-15T05:33:29Z</c:v>
                </c:pt>
                <c:pt idx="1504">
                  <c:v>2024-05-15T05:33:30Z</c:v>
                </c:pt>
                <c:pt idx="1505">
                  <c:v>2024-05-15T05:33:31Z</c:v>
                </c:pt>
                <c:pt idx="1506">
                  <c:v>2024-05-15T05:33:32Z</c:v>
                </c:pt>
                <c:pt idx="1507">
                  <c:v>2024-05-15T05:33:33Z</c:v>
                </c:pt>
                <c:pt idx="1508">
                  <c:v>2024-05-15T05:33:34Z</c:v>
                </c:pt>
                <c:pt idx="1509">
                  <c:v>2024-05-15T05:33:35Z</c:v>
                </c:pt>
                <c:pt idx="1510">
                  <c:v>2024-05-15T05:33:36Z</c:v>
                </c:pt>
                <c:pt idx="1511">
                  <c:v>2024-05-15T05:33:37Z</c:v>
                </c:pt>
                <c:pt idx="1512">
                  <c:v>2024-05-15T05:33:38Z</c:v>
                </c:pt>
                <c:pt idx="1513">
                  <c:v>2024-05-15T05:33:39Z</c:v>
                </c:pt>
                <c:pt idx="1514">
                  <c:v>2024-05-15T05:33:40Z</c:v>
                </c:pt>
                <c:pt idx="1515">
                  <c:v>2024-05-15T05:33:41Z</c:v>
                </c:pt>
                <c:pt idx="1516">
                  <c:v>2024-05-15T05:33:42Z</c:v>
                </c:pt>
                <c:pt idx="1517">
                  <c:v>2024-05-15T05:33:43Z</c:v>
                </c:pt>
                <c:pt idx="1518">
                  <c:v>2024-05-15T05:33:44Z</c:v>
                </c:pt>
                <c:pt idx="1519">
                  <c:v>2024-05-15T05:33:45Z</c:v>
                </c:pt>
                <c:pt idx="1520">
                  <c:v>2024-05-15T05:33:46Z</c:v>
                </c:pt>
                <c:pt idx="1521">
                  <c:v>2024-05-15T05:33:47Z</c:v>
                </c:pt>
                <c:pt idx="1522">
                  <c:v>2024-05-15T05:33:48Z</c:v>
                </c:pt>
                <c:pt idx="1523">
                  <c:v>2024-05-15T05:33:49Z</c:v>
                </c:pt>
                <c:pt idx="1524">
                  <c:v>2024-05-15T05:33:50Z</c:v>
                </c:pt>
                <c:pt idx="1525">
                  <c:v>2024-05-15T05:33:51Z</c:v>
                </c:pt>
                <c:pt idx="1526">
                  <c:v>2024-05-15T05:33:52Z</c:v>
                </c:pt>
                <c:pt idx="1527">
                  <c:v>2024-05-15T05:33:53Z</c:v>
                </c:pt>
                <c:pt idx="1528">
                  <c:v>2024-05-15T05:33:54Z</c:v>
                </c:pt>
                <c:pt idx="1529">
                  <c:v>2024-05-15T05:33:55Z</c:v>
                </c:pt>
                <c:pt idx="1530">
                  <c:v>2024-05-15T05:33:56Z</c:v>
                </c:pt>
                <c:pt idx="1531">
                  <c:v>2024-05-15T05:33:57Z</c:v>
                </c:pt>
                <c:pt idx="1532">
                  <c:v>2024-05-15T05:33:58Z</c:v>
                </c:pt>
                <c:pt idx="1533">
                  <c:v>2024-05-15T05:33:59Z</c:v>
                </c:pt>
                <c:pt idx="1534">
                  <c:v>2024-05-15T05:34:00Z</c:v>
                </c:pt>
                <c:pt idx="1535">
                  <c:v>2024-05-15T05:34:01Z</c:v>
                </c:pt>
                <c:pt idx="1536">
                  <c:v>2024-05-15T05:34:02Z</c:v>
                </c:pt>
                <c:pt idx="1537">
                  <c:v>2024-05-15T05:34:03Z</c:v>
                </c:pt>
                <c:pt idx="1538">
                  <c:v>2024-05-15T05:34:04Z</c:v>
                </c:pt>
                <c:pt idx="1539">
                  <c:v>2024-05-15T05:34:05Z</c:v>
                </c:pt>
                <c:pt idx="1540">
                  <c:v>2024-05-15T05:34:06Z</c:v>
                </c:pt>
                <c:pt idx="1541">
                  <c:v>2024-05-15T05:34:07Z</c:v>
                </c:pt>
                <c:pt idx="1542">
                  <c:v>2024-05-15T05:34:08Z</c:v>
                </c:pt>
                <c:pt idx="1543">
                  <c:v>2024-05-15T05:34:09Z</c:v>
                </c:pt>
                <c:pt idx="1544">
                  <c:v>2024-05-15T05:34:10Z</c:v>
                </c:pt>
                <c:pt idx="1545">
                  <c:v>2024-05-15T05:34:11Z</c:v>
                </c:pt>
                <c:pt idx="1546">
                  <c:v>2024-05-15T05:34:12Z</c:v>
                </c:pt>
                <c:pt idx="1547">
                  <c:v>2024-05-15T05:34:13Z</c:v>
                </c:pt>
                <c:pt idx="1548">
                  <c:v>2024-05-15T05:34:14Z</c:v>
                </c:pt>
                <c:pt idx="1549">
                  <c:v>2024-05-15T05:34:15Z</c:v>
                </c:pt>
                <c:pt idx="1550">
                  <c:v>2024-05-15T05:34:16Z</c:v>
                </c:pt>
                <c:pt idx="1551">
                  <c:v>2024-05-15T05:34:17Z</c:v>
                </c:pt>
                <c:pt idx="1552">
                  <c:v>2024-05-15T05:34:18Z</c:v>
                </c:pt>
                <c:pt idx="1553">
                  <c:v>2024-05-15T05:34:19Z</c:v>
                </c:pt>
                <c:pt idx="1554">
                  <c:v>2024-05-15T05:34:20Z</c:v>
                </c:pt>
                <c:pt idx="1555">
                  <c:v>2024-05-15T05:34:21Z</c:v>
                </c:pt>
                <c:pt idx="1556">
                  <c:v>2024-05-15T05:34:22Z</c:v>
                </c:pt>
                <c:pt idx="1557">
                  <c:v>2024-05-15T05:34:23Z</c:v>
                </c:pt>
                <c:pt idx="1558">
                  <c:v>2024-05-15T05:34:24Z</c:v>
                </c:pt>
                <c:pt idx="1559">
                  <c:v>2024-05-15T05:34:25Z</c:v>
                </c:pt>
                <c:pt idx="1560">
                  <c:v>2024-05-15T05:34:26Z</c:v>
                </c:pt>
                <c:pt idx="1561">
                  <c:v>2024-05-15T05:34:27Z</c:v>
                </c:pt>
                <c:pt idx="1562">
                  <c:v>2024-05-15T05:34:28Z</c:v>
                </c:pt>
                <c:pt idx="1563">
                  <c:v>2024-05-15T05:34:29Z</c:v>
                </c:pt>
                <c:pt idx="1564">
                  <c:v>2024-05-15T05:34:30Z</c:v>
                </c:pt>
                <c:pt idx="1565">
                  <c:v>2024-05-15T05:34:31Z</c:v>
                </c:pt>
                <c:pt idx="1566">
                  <c:v>2024-05-15T05:34:32Z</c:v>
                </c:pt>
                <c:pt idx="1567">
                  <c:v>2024-05-15T05:34:33Z</c:v>
                </c:pt>
                <c:pt idx="1568">
                  <c:v>2024-05-15T05:34:34Z</c:v>
                </c:pt>
                <c:pt idx="1569">
                  <c:v>2024-05-15T05:34:35Z</c:v>
                </c:pt>
                <c:pt idx="1570">
                  <c:v>2024-05-15T05:34:36Z</c:v>
                </c:pt>
                <c:pt idx="1571">
                  <c:v>2024-05-15T05:34:37Z</c:v>
                </c:pt>
                <c:pt idx="1572">
                  <c:v>2024-05-15T05:34:38Z</c:v>
                </c:pt>
                <c:pt idx="1573">
                  <c:v>2024-05-15T05:34:39Z</c:v>
                </c:pt>
                <c:pt idx="1574">
                  <c:v>2024-05-15T05:34:40Z</c:v>
                </c:pt>
                <c:pt idx="1575">
                  <c:v>2024-05-15T05:34:41Z</c:v>
                </c:pt>
                <c:pt idx="1576">
                  <c:v>2024-05-15T05:34:42Z</c:v>
                </c:pt>
                <c:pt idx="1577">
                  <c:v>2024-05-15T05:34:43Z</c:v>
                </c:pt>
                <c:pt idx="1578">
                  <c:v>2024-05-15T05:34:44Z</c:v>
                </c:pt>
                <c:pt idx="1579">
                  <c:v>2024-05-15T05:34:45Z</c:v>
                </c:pt>
                <c:pt idx="1580">
                  <c:v>2024-05-15T05:34:46Z</c:v>
                </c:pt>
                <c:pt idx="1581">
                  <c:v>2024-05-15T05:34:47Z</c:v>
                </c:pt>
                <c:pt idx="1582">
                  <c:v>2024-05-15T05:34:48Z</c:v>
                </c:pt>
                <c:pt idx="1583">
                  <c:v>2024-05-15T05:34:49Z</c:v>
                </c:pt>
                <c:pt idx="1584">
                  <c:v>2024-05-15T05:34:50Z</c:v>
                </c:pt>
                <c:pt idx="1585">
                  <c:v>2024-05-15T05:34:51Z</c:v>
                </c:pt>
                <c:pt idx="1586">
                  <c:v>2024-05-15T05:34:52Z</c:v>
                </c:pt>
                <c:pt idx="1587">
                  <c:v>2024-05-15T05:34:53Z</c:v>
                </c:pt>
                <c:pt idx="1588">
                  <c:v>2024-05-15T05:34:54Z</c:v>
                </c:pt>
                <c:pt idx="1589">
                  <c:v>2024-05-15T05:34:55Z</c:v>
                </c:pt>
                <c:pt idx="1590">
                  <c:v>2024-05-15T05:34:56Z</c:v>
                </c:pt>
                <c:pt idx="1591">
                  <c:v>2024-05-15T05:34:57Z</c:v>
                </c:pt>
                <c:pt idx="1592">
                  <c:v>2024-05-15T05:34:58Z</c:v>
                </c:pt>
                <c:pt idx="1593">
                  <c:v>2024-05-15T05:34:59Z</c:v>
                </c:pt>
                <c:pt idx="1594">
                  <c:v>2024-05-15T05:35:00Z</c:v>
                </c:pt>
                <c:pt idx="1595">
                  <c:v>2024-05-15T05:35:01Z</c:v>
                </c:pt>
                <c:pt idx="1596">
                  <c:v>2024-05-15T05:35:02Z</c:v>
                </c:pt>
                <c:pt idx="1597">
                  <c:v>2024-05-15T05:35:03Z</c:v>
                </c:pt>
                <c:pt idx="1598">
                  <c:v>2024-05-15T05:35:04Z</c:v>
                </c:pt>
                <c:pt idx="1599">
                  <c:v>2024-05-15T05:35:05Z</c:v>
                </c:pt>
                <c:pt idx="1600">
                  <c:v>2024-05-15T05:35:06Z</c:v>
                </c:pt>
                <c:pt idx="1601">
                  <c:v>2024-05-15T05:35:07Z</c:v>
                </c:pt>
                <c:pt idx="1602">
                  <c:v>2024-05-15T05:35:08Z</c:v>
                </c:pt>
                <c:pt idx="1603">
                  <c:v>2024-05-15T05:35:09Z</c:v>
                </c:pt>
                <c:pt idx="1604">
                  <c:v>2024-05-15T05:35:10Z</c:v>
                </c:pt>
                <c:pt idx="1605">
                  <c:v>2024-05-15T05:35:11Z</c:v>
                </c:pt>
                <c:pt idx="1606">
                  <c:v>2024-05-15T05:35:12Z</c:v>
                </c:pt>
                <c:pt idx="1607">
                  <c:v>2024-05-15T05:35:13Z</c:v>
                </c:pt>
                <c:pt idx="1608">
                  <c:v>2024-05-15T05:35:14Z</c:v>
                </c:pt>
                <c:pt idx="1609">
                  <c:v>2024-05-15T05:35:15Z</c:v>
                </c:pt>
                <c:pt idx="1610">
                  <c:v>2024-05-15T05:35:16Z</c:v>
                </c:pt>
                <c:pt idx="1611">
                  <c:v>2024-05-15T05:35:17Z</c:v>
                </c:pt>
                <c:pt idx="1612">
                  <c:v>2024-05-15T05:35:18Z</c:v>
                </c:pt>
                <c:pt idx="1613">
                  <c:v>2024-05-15T05:35:19Z</c:v>
                </c:pt>
                <c:pt idx="1614">
                  <c:v>2024-05-15T05:35:20Z</c:v>
                </c:pt>
                <c:pt idx="1615">
                  <c:v>2024-05-15T05:35:21Z</c:v>
                </c:pt>
                <c:pt idx="1616">
                  <c:v>2024-05-15T05:35:22Z</c:v>
                </c:pt>
                <c:pt idx="1617">
                  <c:v>2024-05-15T05:35:23Z</c:v>
                </c:pt>
                <c:pt idx="1618">
                  <c:v>2024-05-15T05:35:24Z</c:v>
                </c:pt>
                <c:pt idx="1619">
                  <c:v>2024-05-15T05:35:25Z</c:v>
                </c:pt>
                <c:pt idx="1620">
                  <c:v>2024-05-15T05:35:26Z</c:v>
                </c:pt>
                <c:pt idx="1621">
                  <c:v>2024-05-15T05:35:27Z</c:v>
                </c:pt>
                <c:pt idx="1622">
                  <c:v>2024-05-15T05:35:28Z</c:v>
                </c:pt>
                <c:pt idx="1623">
                  <c:v>2024-05-15T05:35:29Z</c:v>
                </c:pt>
                <c:pt idx="1624">
                  <c:v>2024-05-15T05:35:30Z</c:v>
                </c:pt>
                <c:pt idx="1625">
                  <c:v>2024-05-15T05:35:31Z</c:v>
                </c:pt>
                <c:pt idx="1626">
                  <c:v>2024-05-15T05:35:32Z</c:v>
                </c:pt>
                <c:pt idx="1627">
                  <c:v>2024-05-15T05:35:33Z</c:v>
                </c:pt>
                <c:pt idx="1628">
                  <c:v>2024-05-15T05:35:34Z</c:v>
                </c:pt>
                <c:pt idx="1629">
                  <c:v>2024-05-15T05:35:35Z</c:v>
                </c:pt>
                <c:pt idx="1630">
                  <c:v>2024-05-15T05:35:36Z</c:v>
                </c:pt>
                <c:pt idx="1631">
                  <c:v>2024-05-15T05:35:37Z</c:v>
                </c:pt>
                <c:pt idx="1632">
                  <c:v>2024-05-15T05:35:38Z</c:v>
                </c:pt>
                <c:pt idx="1633">
                  <c:v>2024-05-15T05:35:39Z</c:v>
                </c:pt>
                <c:pt idx="1634">
                  <c:v>2024-05-15T05:35:40Z</c:v>
                </c:pt>
                <c:pt idx="1635">
                  <c:v>2024-05-15T05:35:41Z</c:v>
                </c:pt>
                <c:pt idx="1636">
                  <c:v>2024-05-15T05:35:42Z</c:v>
                </c:pt>
                <c:pt idx="1637">
                  <c:v>2024-05-15T05:35:43Z</c:v>
                </c:pt>
                <c:pt idx="1638">
                  <c:v>2024-05-15T05:35:44Z</c:v>
                </c:pt>
                <c:pt idx="1639">
                  <c:v>2024-05-15T05:35:45Z</c:v>
                </c:pt>
                <c:pt idx="1640">
                  <c:v>2024-05-15T05:35:46Z</c:v>
                </c:pt>
                <c:pt idx="1641">
                  <c:v>2024-05-15T05:35:47Z</c:v>
                </c:pt>
                <c:pt idx="1642">
                  <c:v>2024-05-15T05:35:48Z</c:v>
                </c:pt>
                <c:pt idx="1643">
                  <c:v>2024-05-15T05:35:49Z</c:v>
                </c:pt>
                <c:pt idx="1644">
                  <c:v>2024-05-15T05:35:50Z</c:v>
                </c:pt>
                <c:pt idx="1645">
                  <c:v>2024-05-15T05:35:51Z</c:v>
                </c:pt>
                <c:pt idx="1646">
                  <c:v>2024-05-15T05:35:52Z</c:v>
                </c:pt>
                <c:pt idx="1647">
                  <c:v>2024-05-15T05:35:53Z</c:v>
                </c:pt>
                <c:pt idx="1648">
                  <c:v>2024-05-15T05:35:54Z</c:v>
                </c:pt>
                <c:pt idx="1649">
                  <c:v>2024-05-15T05:35:55Z</c:v>
                </c:pt>
                <c:pt idx="1650">
                  <c:v>2024-05-15T05:35:56Z</c:v>
                </c:pt>
                <c:pt idx="1651">
                  <c:v>2024-05-15T05:35:57Z</c:v>
                </c:pt>
                <c:pt idx="1652">
                  <c:v>2024-05-15T05:35:58Z</c:v>
                </c:pt>
                <c:pt idx="1653">
                  <c:v>2024-05-15T05:35:59Z</c:v>
                </c:pt>
                <c:pt idx="1654">
                  <c:v>2024-05-15T05:36:00Z</c:v>
                </c:pt>
                <c:pt idx="1655">
                  <c:v>2024-05-15T05:36:01Z</c:v>
                </c:pt>
                <c:pt idx="1656">
                  <c:v>2024-05-15T05:36:02Z</c:v>
                </c:pt>
                <c:pt idx="1657">
                  <c:v>2024-05-15T05:36:03Z</c:v>
                </c:pt>
                <c:pt idx="1658">
                  <c:v>2024-05-15T05:36:04Z</c:v>
                </c:pt>
                <c:pt idx="1659">
                  <c:v>2024-05-15T05:36:05Z</c:v>
                </c:pt>
                <c:pt idx="1660">
                  <c:v>2024-05-15T05:36:06Z</c:v>
                </c:pt>
                <c:pt idx="1661">
                  <c:v>2024-05-15T05:36:07Z</c:v>
                </c:pt>
                <c:pt idx="1662">
                  <c:v>2024-05-15T05:36:08Z</c:v>
                </c:pt>
                <c:pt idx="1663">
                  <c:v>2024-05-15T05:36:09Z</c:v>
                </c:pt>
                <c:pt idx="1664">
                  <c:v>2024-05-15T05:36:10Z</c:v>
                </c:pt>
                <c:pt idx="1665">
                  <c:v>2024-05-15T05:36:11Z</c:v>
                </c:pt>
                <c:pt idx="1666">
                  <c:v>2024-05-15T05:36:12Z</c:v>
                </c:pt>
                <c:pt idx="1667">
                  <c:v>2024-05-15T05:36:13Z</c:v>
                </c:pt>
                <c:pt idx="1668">
                  <c:v>2024-05-15T05:36:14Z</c:v>
                </c:pt>
                <c:pt idx="1669">
                  <c:v>2024-05-15T05:36:15Z</c:v>
                </c:pt>
                <c:pt idx="1670">
                  <c:v>2024-05-15T05:36:16Z</c:v>
                </c:pt>
                <c:pt idx="1671">
                  <c:v>2024-05-15T05:36:17Z</c:v>
                </c:pt>
                <c:pt idx="1672">
                  <c:v>2024-05-15T05:36:18Z</c:v>
                </c:pt>
                <c:pt idx="1673">
                  <c:v>2024-05-15T05:36:19Z</c:v>
                </c:pt>
                <c:pt idx="1674">
                  <c:v>2024-05-15T05:36:20Z</c:v>
                </c:pt>
                <c:pt idx="1675">
                  <c:v>2024-05-15T05:36:21Z</c:v>
                </c:pt>
                <c:pt idx="1676">
                  <c:v>2024-05-15T05:36:22Z</c:v>
                </c:pt>
                <c:pt idx="1677">
                  <c:v>2024-05-15T05:36:23Z</c:v>
                </c:pt>
                <c:pt idx="1678">
                  <c:v>2024-05-15T05:36:24Z</c:v>
                </c:pt>
                <c:pt idx="1679">
                  <c:v>2024-05-15T05:36:25Z</c:v>
                </c:pt>
                <c:pt idx="1680">
                  <c:v>2024-05-15T05:36:26Z</c:v>
                </c:pt>
                <c:pt idx="1681">
                  <c:v>2024-05-15T05:36:27Z</c:v>
                </c:pt>
                <c:pt idx="1682">
                  <c:v>2024-05-15T05:36:28Z</c:v>
                </c:pt>
                <c:pt idx="1683">
                  <c:v>2024-05-15T05:36:29Z</c:v>
                </c:pt>
                <c:pt idx="1684">
                  <c:v>2024-05-15T05:36:30Z</c:v>
                </c:pt>
                <c:pt idx="1685">
                  <c:v>2024-05-15T05:36:31Z</c:v>
                </c:pt>
                <c:pt idx="1686">
                  <c:v>2024-05-15T05:36:32Z</c:v>
                </c:pt>
                <c:pt idx="1687">
                  <c:v>2024-05-15T05:36:33Z</c:v>
                </c:pt>
                <c:pt idx="1688">
                  <c:v>2024-05-15T05:36:34Z</c:v>
                </c:pt>
                <c:pt idx="1689">
                  <c:v>2024-05-15T05:36:35Z</c:v>
                </c:pt>
                <c:pt idx="1690">
                  <c:v>2024-05-15T05:36:36Z</c:v>
                </c:pt>
                <c:pt idx="1691">
                  <c:v>2024-05-15T05:36:37Z</c:v>
                </c:pt>
                <c:pt idx="1692">
                  <c:v>2024-05-15T05:36:38Z</c:v>
                </c:pt>
                <c:pt idx="1693">
                  <c:v>2024-05-15T05:36:39Z</c:v>
                </c:pt>
                <c:pt idx="1694">
                  <c:v>2024-05-15T05:36:40Z</c:v>
                </c:pt>
                <c:pt idx="1695">
                  <c:v>2024-05-15T05:36:41Z</c:v>
                </c:pt>
                <c:pt idx="1696">
                  <c:v>2024-05-15T05:36:42Z</c:v>
                </c:pt>
                <c:pt idx="1697">
                  <c:v>2024-05-15T05:36:43Z</c:v>
                </c:pt>
                <c:pt idx="1698">
                  <c:v>2024-05-15T05:36:44Z</c:v>
                </c:pt>
                <c:pt idx="1699">
                  <c:v>2024-05-15T05:36:45Z</c:v>
                </c:pt>
                <c:pt idx="1700">
                  <c:v>2024-05-15T05:36:46Z</c:v>
                </c:pt>
                <c:pt idx="1701">
                  <c:v>2024-05-15T05:36:47Z</c:v>
                </c:pt>
                <c:pt idx="1702">
                  <c:v>2024-05-15T05:36:48Z</c:v>
                </c:pt>
                <c:pt idx="1703">
                  <c:v>2024-05-15T05:36:49Z</c:v>
                </c:pt>
                <c:pt idx="1704">
                  <c:v>2024-05-15T05:36:50Z</c:v>
                </c:pt>
                <c:pt idx="1705">
                  <c:v>2024-05-15T05:36:51Z</c:v>
                </c:pt>
                <c:pt idx="1706">
                  <c:v>2024-05-15T05:36:52Z</c:v>
                </c:pt>
                <c:pt idx="1707">
                  <c:v>2024-05-15T05:36:53Z</c:v>
                </c:pt>
                <c:pt idx="1708">
                  <c:v>2024-05-15T05:36:54Z</c:v>
                </c:pt>
                <c:pt idx="1709">
                  <c:v>2024-05-15T05:36:55Z</c:v>
                </c:pt>
                <c:pt idx="1710">
                  <c:v>2024-05-15T05:36:56Z</c:v>
                </c:pt>
                <c:pt idx="1711">
                  <c:v>2024-05-15T05:36:57Z</c:v>
                </c:pt>
                <c:pt idx="1712">
                  <c:v>2024-05-15T05:36:58Z</c:v>
                </c:pt>
                <c:pt idx="1713">
                  <c:v>2024-05-15T05:36:59Z</c:v>
                </c:pt>
                <c:pt idx="1714">
                  <c:v>2024-05-15T05:37:00Z</c:v>
                </c:pt>
                <c:pt idx="1715">
                  <c:v>2024-05-15T05:37:01Z</c:v>
                </c:pt>
                <c:pt idx="1716">
                  <c:v>2024-05-15T05:37:02Z</c:v>
                </c:pt>
                <c:pt idx="1717">
                  <c:v>2024-05-15T05:37:03Z</c:v>
                </c:pt>
                <c:pt idx="1718">
                  <c:v>2024-05-15T05:37:04Z</c:v>
                </c:pt>
                <c:pt idx="1719">
                  <c:v>2024-05-15T05:37:05Z</c:v>
                </c:pt>
                <c:pt idx="1720">
                  <c:v>2024-05-15T05:37:06Z</c:v>
                </c:pt>
                <c:pt idx="1721">
                  <c:v>2024-05-15T05:37:07Z</c:v>
                </c:pt>
                <c:pt idx="1722">
                  <c:v>2024-05-15T05:37:08Z</c:v>
                </c:pt>
                <c:pt idx="1723">
                  <c:v>2024-05-15T05:37:09Z</c:v>
                </c:pt>
                <c:pt idx="1724">
                  <c:v>2024-05-15T05:37:10Z</c:v>
                </c:pt>
                <c:pt idx="1725">
                  <c:v>2024-05-15T05:37:11Z</c:v>
                </c:pt>
                <c:pt idx="1726">
                  <c:v>2024-05-15T05:37:12Z</c:v>
                </c:pt>
                <c:pt idx="1727">
                  <c:v>2024-05-15T05:37:13Z</c:v>
                </c:pt>
                <c:pt idx="1728">
                  <c:v>2024-05-15T05:37:14Z</c:v>
                </c:pt>
                <c:pt idx="1729">
                  <c:v>2024-05-15T05:37:15Z</c:v>
                </c:pt>
                <c:pt idx="1730">
                  <c:v>2024-05-15T05:37:16Z</c:v>
                </c:pt>
                <c:pt idx="1731">
                  <c:v>2024-05-15T05:37:17Z</c:v>
                </c:pt>
                <c:pt idx="1732">
                  <c:v>2024-05-15T05:37:18Z</c:v>
                </c:pt>
                <c:pt idx="1733">
                  <c:v>2024-05-15T05:37:19Z</c:v>
                </c:pt>
                <c:pt idx="1734">
                  <c:v>2024-05-15T05:37:20Z</c:v>
                </c:pt>
                <c:pt idx="1735">
                  <c:v>2024-05-15T05:37:21Z</c:v>
                </c:pt>
                <c:pt idx="1736">
                  <c:v>2024-05-15T05:37:22Z</c:v>
                </c:pt>
                <c:pt idx="1737">
                  <c:v>2024-05-15T05:37:23Z</c:v>
                </c:pt>
                <c:pt idx="1738">
                  <c:v>2024-05-15T05:37:24Z</c:v>
                </c:pt>
                <c:pt idx="1739">
                  <c:v>2024-05-15T05:37:25Z</c:v>
                </c:pt>
                <c:pt idx="1740">
                  <c:v>2024-05-15T05:37:26Z</c:v>
                </c:pt>
                <c:pt idx="1741">
                  <c:v>2024-05-15T05:37:27Z</c:v>
                </c:pt>
                <c:pt idx="1742">
                  <c:v>2024-05-15T05:37:28Z</c:v>
                </c:pt>
                <c:pt idx="1743">
                  <c:v>2024-05-15T05:37:29Z</c:v>
                </c:pt>
                <c:pt idx="1744">
                  <c:v>2024-05-15T05:37:30Z</c:v>
                </c:pt>
                <c:pt idx="1745">
                  <c:v>2024-05-15T05:37:31Z</c:v>
                </c:pt>
                <c:pt idx="1746">
                  <c:v>2024-05-15T05:37:32Z</c:v>
                </c:pt>
                <c:pt idx="1747">
                  <c:v>2024-05-15T05:37:33Z</c:v>
                </c:pt>
                <c:pt idx="1748">
                  <c:v>2024-05-15T05:37:34Z</c:v>
                </c:pt>
                <c:pt idx="1749">
                  <c:v>2024-05-15T05:37:35Z</c:v>
                </c:pt>
                <c:pt idx="1750">
                  <c:v>2024-05-15T05:37:36Z</c:v>
                </c:pt>
                <c:pt idx="1751">
                  <c:v>2024-05-15T05:37:37Z</c:v>
                </c:pt>
                <c:pt idx="1752">
                  <c:v>2024-05-15T05:37:38Z</c:v>
                </c:pt>
                <c:pt idx="1753">
                  <c:v>2024-05-15T05:37:39Z</c:v>
                </c:pt>
                <c:pt idx="1754">
                  <c:v>2024-05-15T05:37:40Z</c:v>
                </c:pt>
                <c:pt idx="1755">
                  <c:v>2024-05-15T05:37:41Z</c:v>
                </c:pt>
                <c:pt idx="1756">
                  <c:v>2024-05-15T05:37:42Z</c:v>
                </c:pt>
                <c:pt idx="1757">
                  <c:v>2024-05-15T05:37:43Z</c:v>
                </c:pt>
                <c:pt idx="1758">
                  <c:v>2024-05-15T05:37:44Z</c:v>
                </c:pt>
                <c:pt idx="1759">
                  <c:v>2024-05-15T05:37:45Z</c:v>
                </c:pt>
                <c:pt idx="1760">
                  <c:v>2024-05-15T05:37:46Z</c:v>
                </c:pt>
                <c:pt idx="1761">
                  <c:v>2024-05-15T05:37:47Z</c:v>
                </c:pt>
                <c:pt idx="1762">
                  <c:v>2024-05-15T05:37:48Z</c:v>
                </c:pt>
                <c:pt idx="1763">
                  <c:v>2024-05-15T05:37:49Z</c:v>
                </c:pt>
                <c:pt idx="1764">
                  <c:v>2024-05-15T05:37:50Z</c:v>
                </c:pt>
                <c:pt idx="1765">
                  <c:v>2024-05-15T05:37:51Z</c:v>
                </c:pt>
                <c:pt idx="1766">
                  <c:v>2024-05-15T05:37:52Z</c:v>
                </c:pt>
                <c:pt idx="1767">
                  <c:v>2024-05-15T05:37:53Z</c:v>
                </c:pt>
                <c:pt idx="1768">
                  <c:v>2024-05-15T05:37:54Z</c:v>
                </c:pt>
                <c:pt idx="1769">
                  <c:v>2024-05-15T05:37:55Z</c:v>
                </c:pt>
                <c:pt idx="1770">
                  <c:v>2024-05-15T05:37:56Z</c:v>
                </c:pt>
                <c:pt idx="1771">
                  <c:v>2024-05-15T05:37:57Z</c:v>
                </c:pt>
                <c:pt idx="1772">
                  <c:v>2024-05-15T05:37:58Z</c:v>
                </c:pt>
                <c:pt idx="1773">
                  <c:v>2024-05-15T05:37:59Z</c:v>
                </c:pt>
                <c:pt idx="1774">
                  <c:v>2024-05-15T05:38:00Z</c:v>
                </c:pt>
                <c:pt idx="1775">
                  <c:v>2024-05-15T05:38:01Z</c:v>
                </c:pt>
                <c:pt idx="1776">
                  <c:v>2024-05-15T05:38:02Z</c:v>
                </c:pt>
                <c:pt idx="1777">
                  <c:v>2024-05-15T05:38:03Z</c:v>
                </c:pt>
                <c:pt idx="1778">
                  <c:v>2024-05-15T05:38:04Z</c:v>
                </c:pt>
                <c:pt idx="1779">
                  <c:v>2024-05-15T05:38:05Z</c:v>
                </c:pt>
                <c:pt idx="1780">
                  <c:v>2024-05-15T05:38:06Z</c:v>
                </c:pt>
                <c:pt idx="1781">
                  <c:v>2024-05-15T05:38:07Z</c:v>
                </c:pt>
                <c:pt idx="1782">
                  <c:v>2024-05-15T05:38:08Z</c:v>
                </c:pt>
                <c:pt idx="1783">
                  <c:v>2024-05-15T05:38:09Z</c:v>
                </c:pt>
                <c:pt idx="1784">
                  <c:v>2024-05-15T05:38:10Z</c:v>
                </c:pt>
                <c:pt idx="1785">
                  <c:v>2024-05-15T05:38:11Z</c:v>
                </c:pt>
                <c:pt idx="1786">
                  <c:v>2024-05-15T05:38:12Z</c:v>
                </c:pt>
                <c:pt idx="1787">
                  <c:v>2024-05-15T05:38:13Z</c:v>
                </c:pt>
                <c:pt idx="1788">
                  <c:v>2024-05-15T05:38:14Z</c:v>
                </c:pt>
                <c:pt idx="1789">
                  <c:v>2024-05-15T05:38:15Z</c:v>
                </c:pt>
                <c:pt idx="1790">
                  <c:v>2024-05-15T05:38:16Z</c:v>
                </c:pt>
                <c:pt idx="1791">
                  <c:v>2024-05-15T05:38:17Z</c:v>
                </c:pt>
                <c:pt idx="1792">
                  <c:v>2024-05-15T05:38:18Z</c:v>
                </c:pt>
                <c:pt idx="1793">
                  <c:v>2024-05-15T05:38:19Z</c:v>
                </c:pt>
                <c:pt idx="1794">
                  <c:v>2024-05-15T05:38:20Z</c:v>
                </c:pt>
                <c:pt idx="1795">
                  <c:v>2024-05-15T05:38:21Z</c:v>
                </c:pt>
                <c:pt idx="1796">
                  <c:v>2024-05-15T05:38:22Z</c:v>
                </c:pt>
                <c:pt idx="1797">
                  <c:v>2024-05-15T05:38:23Z</c:v>
                </c:pt>
                <c:pt idx="1798">
                  <c:v>2024-05-15T05:38:24Z</c:v>
                </c:pt>
                <c:pt idx="1799">
                  <c:v>2024-05-15T05:38:25Z</c:v>
                </c:pt>
                <c:pt idx="1800">
                  <c:v>2024-05-15T05:38:26Z</c:v>
                </c:pt>
                <c:pt idx="1801">
                  <c:v>2024-05-15T05:38:27Z</c:v>
                </c:pt>
                <c:pt idx="1802">
                  <c:v>2024-05-15T05:38:28Z</c:v>
                </c:pt>
                <c:pt idx="1803">
                  <c:v>2024-05-15T05:38:29Z</c:v>
                </c:pt>
                <c:pt idx="1804">
                  <c:v>2024-05-15T05:38:30Z</c:v>
                </c:pt>
                <c:pt idx="1805">
                  <c:v>2024-05-15T05:38:31Z</c:v>
                </c:pt>
                <c:pt idx="1806">
                  <c:v>2024-05-15T05:38:32Z</c:v>
                </c:pt>
                <c:pt idx="1807">
                  <c:v>2024-05-15T05:38:33Z</c:v>
                </c:pt>
                <c:pt idx="1808">
                  <c:v>2024-05-15T05:38:34Z</c:v>
                </c:pt>
                <c:pt idx="1809">
                  <c:v>2024-05-15T05:38:35Z</c:v>
                </c:pt>
                <c:pt idx="1810">
                  <c:v>2024-05-15T05:38:36Z</c:v>
                </c:pt>
                <c:pt idx="1811">
                  <c:v>2024-05-15T05:38:37Z</c:v>
                </c:pt>
                <c:pt idx="1812">
                  <c:v>2024-05-15T05:38:38Z</c:v>
                </c:pt>
                <c:pt idx="1813">
                  <c:v>2024-05-15T05:38:39Z</c:v>
                </c:pt>
                <c:pt idx="1814">
                  <c:v>2024-05-15T05:38:40Z</c:v>
                </c:pt>
                <c:pt idx="1815">
                  <c:v>2024-05-15T05:38:41Z</c:v>
                </c:pt>
                <c:pt idx="1816">
                  <c:v>2024-05-15T05:38:42Z</c:v>
                </c:pt>
                <c:pt idx="1817">
                  <c:v>2024-05-15T05:38:43Z</c:v>
                </c:pt>
                <c:pt idx="1818">
                  <c:v>2024-05-15T05:38:44Z</c:v>
                </c:pt>
                <c:pt idx="1819">
                  <c:v>2024-05-15T05:38:45Z</c:v>
                </c:pt>
                <c:pt idx="1820">
                  <c:v>2024-05-15T05:38:46Z</c:v>
                </c:pt>
                <c:pt idx="1821">
                  <c:v>2024-05-15T05:38:47Z</c:v>
                </c:pt>
                <c:pt idx="1822">
                  <c:v>2024-05-15T05:38:48Z</c:v>
                </c:pt>
                <c:pt idx="1823">
                  <c:v>2024-05-15T05:38:49Z</c:v>
                </c:pt>
                <c:pt idx="1824">
                  <c:v>2024-05-15T05:38:50Z</c:v>
                </c:pt>
                <c:pt idx="1825">
                  <c:v>2024-05-15T05:38:51Z</c:v>
                </c:pt>
                <c:pt idx="1826">
                  <c:v>2024-05-15T05:38:52Z</c:v>
                </c:pt>
                <c:pt idx="1827">
                  <c:v>2024-05-15T05:38:53Z</c:v>
                </c:pt>
                <c:pt idx="1828">
                  <c:v>2024-05-15T05:38:54Z</c:v>
                </c:pt>
                <c:pt idx="1829">
                  <c:v>2024-05-15T05:38:55Z</c:v>
                </c:pt>
                <c:pt idx="1830">
                  <c:v>2024-05-15T05:38:56Z</c:v>
                </c:pt>
                <c:pt idx="1831">
                  <c:v>2024-05-15T05:38:57Z</c:v>
                </c:pt>
                <c:pt idx="1832">
                  <c:v>2024-05-15T05:38:58Z</c:v>
                </c:pt>
                <c:pt idx="1833">
                  <c:v>2024-05-15T05:38:59Z</c:v>
                </c:pt>
                <c:pt idx="1834">
                  <c:v>2024-05-15T05:39:00Z</c:v>
                </c:pt>
                <c:pt idx="1835">
                  <c:v>2024-05-15T05:39:01Z</c:v>
                </c:pt>
                <c:pt idx="1836">
                  <c:v>2024-05-15T05:39:02Z</c:v>
                </c:pt>
                <c:pt idx="1837">
                  <c:v>2024-05-15T05:39:03Z</c:v>
                </c:pt>
                <c:pt idx="1838">
                  <c:v>2024-05-15T05:39:04Z</c:v>
                </c:pt>
                <c:pt idx="1839">
                  <c:v>2024-05-15T05:39:05Z</c:v>
                </c:pt>
                <c:pt idx="1840">
                  <c:v>2024-05-15T05:39:06Z</c:v>
                </c:pt>
                <c:pt idx="1841">
                  <c:v>2024-05-15T05:39:07Z</c:v>
                </c:pt>
                <c:pt idx="1842">
                  <c:v>2024-05-15T05:39:08Z</c:v>
                </c:pt>
                <c:pt idx="1843">
                  <c:v>2024-05-15T05:39:09Z</c:v>
                </c:pt>
                <c:pt idx="1844">
                  <c:v>2024-05-15T05:39:10Z</c:v>
                </c:pt>
                <c:pt idx="1845">
                  <c:v>2024-05-15T05:39:11Z</c:v>
                </c:pt>
                <c:pt idx="1846">
                  <c:v>2024-05-15T05:39:12Z</c:v>
                </c:pt>
                <c:pt idx="1847">
                  <c:v>2024-05-15T05:39:13Z</c:v>
                </c:pt>
                <c:pt idx="1848">
                  <c:v>2024-05-15T05:39:14Z</c:v>
                </c:pt>
                <c:pt idx="1849">
                  <c:v>2024-05-15T05:39:15Z</c:v>
                </c:pt>
                <c:pt idx="1850">
                  <c:v>2024-05-15T05:39:16Z</c:v>
                </c:pt>
                <c:pt idx="1851">
                  <c:v>2024-05-15T05:39:17Z</c:v>
                </c:pt>
                <c:pt idx="1852">
                  <c:v>2024-05-15T05:39:18Z</c:v>
                </c:pt>
                <c:pt idx="1853">
                  <c:v>2024-05-15T05:39:19Z</c:v>
                </c:pt>
                <c:pt idx="1854">
                  <c:v>2024-05-15T05:39:20Z</c:v>
                </c:pt>
                <c:pt idx="1855">
                  <c:v>2024-05-15T05:39:21Z</c:v>
                </c:pt>
                <c:pt idx="1856">
                  <c:v>2024-05-15T05:39:22Z</c:v>
                </c:pt>
                <c:pt idx="1857">
                  <c:v>2024-05-15T05:39:23Z</c:v>
                </c:pt>
                <c:pt idx="1858">
                  <c:v>2024-05-15T05:39:24Z</c:v>
                </c:pt>
                <c:pt idx="1859">
                  <c:v>2024-05-15T05:39:25Z</c:v>
                </c:pt>
                <c:pt idx="1860">
                  <c:v>2024-05-15T05:39:26Z</c:v>
                </c:pt>
                <c:pt idx="1861">
                  <c:v>2024-05-15T05:39:27Z</c:v>
                </c:pt>
                <c:pt idx="1862">
                  <c:v>2024-05-15T05:39:28Z</c:v>
                </c:pt>
                <c:pt idx="1863">
                  <c:v>2024-05-15T05:39:29Z</c:v>
                </c:pt>
                <c:pt idx="1864">
                  <c:v>2024-05-15T05:39:30Z</c:v>
                </c:pt>
                <c:pt idx="1865">
                  <c:v>2024-05-15T05:39:31Z</c:v>
                </c:pt>
                <c:pt idx="1866">
                  <c:v>2024-05-15T05:39:32Z</c:v>
                </c:pt>
                <c:pt idx="1867">
                  <c:v>2024-05-15T05:39:33Z</c:v>
                </c:pt>
                <c:pt idx="1868">
                  <c:v>2024-05-15T05:39:34Z</c:v>
                </c:pt>
                <c:pt idx="1869">
                  <c:v>2024-05-15T05:39:35Z</c:v>
                </c:pt>
                <c:pt idx="1870">
                  <c:v>2024-05-15T05:39:36Z</c:v>
                </c:pt>
                <c:pt idx="1871">
                  <c:v>2024-05-15T05:39:37Z</c:v>
                </c:pt>
                <c:pt idx="1872">
                  <c:v>2024-05-15T05:39:38Z</c:v>
                </c:pt>
                <c:pt idx="1873">
                  <c:v>2024-05-15T05:39:39Z</c:v>
                </c:pt>
                <c:pt idx="1874">
                  <c:v>2024-05-15T05:39:40Z</c:v>
                </c:pt>
                <c:pt idx="1875">
                  <c:v>2024-05-15T05:39:41Z</c:v>
                </c:pt>
                <c:pt idx="1876">
                  <c:v>2024-05-15T05:39:42Z</c:v>
                </c:pt>
                <c:pt idx="1877">
                  <c:v>2024-05-15T05:39:43Z</c:v>
                </c:pt>
                <c:pt idx="1878">
                  <c:v>2024-05-15T05:39:44Z</c:v>
                </c:pt>
                <c:pt idx="1879">
                  <c:v>2024-05-15T05:39:45Z</c:v>
                </c:pt>
                <c:pt idx="1880">
                  <c:v>2024-05-15T05:39:46Z</c:v>
                </c:pt>
                <c:pt idx="1881">
                  <c:v>2024-05-15T05:39:47Z</c:v>
                </c:pt>
                <c:pt idx="1882">
                  <c:v>2024-05-15T05:39:48Z</c:v>
                </c:pt>
                <c:pt idx="1883">
                  <c:v>2024-05-15T05:39:49Z</c:v>
                </c:pt>
                <c:pt idx="1884">
                  <c:v>2024-05-15T05:39:50Z</c:v>
                </c:pt>
                <c:pt idx="1885">
                  <c:v>2024-05-15T05:39:51Z</c:v>
                </c:pt>
                <c:pt idx="1886">
                  <c:v>2024-05-15T05:39:52Z</c:v>
                </c:pt>
                <c:pt idx="1887">
                  <c:v>2024-05-15T05:39:53Z</c:v>
                </c:pt>
                <c:pt idx="1888">
                  <c:v>2024-05-15T05:39:54Z</c:v>
                </c:pt>
                <c:pt idx="1889">
                  <c:v>2024-05-15T05:39:55Z</c:v>
                </c:pt>
                <c:pt idx="1890">
                  <c:v>2024-05-15T05:39:56Z</c:v>
                </c:pt>
                <c:pt idx="1891">
                  <c:v>2024-05-15T05:39:57Z</c:v>
                </c:pt>
                <c:pt idx="1892">
                  <c:v>2024-05-15T05:39:58Z</c:v>
                </c:pt>
                <c:pt idx="1893">
                  <c:v>2024-05-15T05:39:59Z</c:v>
                </c:pt>
                <c:pt idx="1894">
                  <c:v>2024-05-15T05:40:00Z</c:v>
                </c:pt>
                <c:pt idx="1895">
                  <c:v>2024-05-15T05:40:01Z</c:v>
                </c:pt>
                <c:pt idx="1896">
                  <c:v>2024-05-15T05:40:02Z</c:v>
                </c:pt>
                <c:pt idx="1897">
                  <c:v>2024-05-15T05:40:03Z</c:v>
                </c:pt>
                <c:pt idx="1898">
                  <c:v>2024-05-15T05:40:04Z</c:v>
                </c:pt>
                <c:pt idx="1899">
                  <c:v>2024-05-15T05:40:05Z</c:v>
                </c:pt>
                <c:pt idx="1900">
                  <c:v>2024-05-15T05:40:06Z</c:v>
                </c:pt>
                <c:pt idx="1901">
                  <c:v>2024-05-15T05:40:07Z</c:v>
                </c:pt>
                <c:pt idx="1902">
                  <c:v>2024-05-15T05:40:08Z</c:v>
                </c:pt>
                <c:pt idx="1903">
                  <c:v>2024-05-15T05:40:09Z</c:v>
                </c:pt>
                <c:pt idx="1904">
                  <c:v>2024-05-15T05:40:10Z</c:v>
                </c:pt>
                <c:pt idx="1905">
                  <c:v>2024-05-15T05:40:11Z</c:v>
                </c:pt>
                <c:pt idx="1906">
                  <c:v>2024-05-15T05:40:12Z</c:v>
                </c:pt>
                <c:pt idx="1907">
                  <c:v>2024-05-15T05:40:13Z</c:v>
                </c:pt>
                <c:pt idx="1908">
                  <c:v>2024-05-15T05:40:14Z</c:v>
                </c:pt>
                <c:pt idx="1909">
                  <c:v>2024-05-15T05:40:15Z</c:v>
                </c:pt>
                <c:pt idx="1910">
                  <c:v>2024-05-15T05:40:16Z</c:v>
                </c:pt>
                <c:pt idx="1911">
                  <c:v>2024-05-15T05:40:17Z</c:v>
                </c:pt>
                <c:pt idx="1912">
                  <c:v>2024-05-15T05:40:18Z</c:v>
                </c:pt>
                <c:pt idx="1913">
                  <c:v>2024-05-15T05:40:19Z</c:v>
                </c:pt>
                <c:pt idx="1914">
                  <c:v>2024-05-15T05:40:20Z</c:v>
                </c:pt>
                <c:pt idx="1915">
                  <c:v>2024-05-15T05:40:21Z</c:v>
                </c:pt>
                <c:pt idx="1916">
                  <c:v>2024-05-15T05:40:22Z</c:v>
                </c:pt>
                <c:pt idx="1917">
                  <c:v>2024-05-15T05:40:23Z</c:v>
                </c:pt>
                <c:pt idx="1918">
                  <c:v>2024-05-15T05:40:24Z</c:v>
                </c:pt>
                <c:pt idx="1919">
                  <c:v>2024-05-15T05:40:25Z</c:v>
                </c:pt>
                <c:pt idx="1920">
                  <c:v>2024-05-15T05:40:26Z</c:v>
                </c:pt>
                <c:pt idx="1921">
                  <c:v>2024-05-15T05:40:27Z</c:v>
                </c:pt>
                <c:pt idx="1922">
                  <c:v>2024-05-15T05:40:28Z</c:v>
                </c:pt>
                <c:pt idx="1923">
                  <c:v>2024-05-15T05:40:29Z</c:v>
                </c:pt>
                <c:pt idx="1924">
                  <c:v>2024-05-15T05:40:30Z</c:v>
                </c:pt>
                <c:pt idx="1925">
                  <c:v>2024-05-15T05:40:31Z</c:v>
                </c:pt>
                <c:pt idx="1926">
                  <c:v>2024-05-15T05:40:32Z</c:v>
                </c:pt>
                <c:pt idx="1927">
                  <c:v>2024-05-15T05:40:33Z</c:v>
                </c:pt>
                <c:pt idx="1928">
                  <c:v>2024-05-15T05:40:34Z</c:v>
                </c:pt>
                <c:pt idx="1929">
                  <c:v>2024-05-15T05:40:35Z</c:v>
                </c:pt>
                <c:pt idx="1930">
                  <c:v>2024-05-15T05:40:36Z</c:v>
                </c:pt>
                <c:pt idx="1931">
                  <c:v>2024-05-15T05:40:37Z</c:v>
                </c:pt>
                <c:pt idx="1932">
                  <c:v>2024-05-15T05:40:38Z</c:v>
                </c:pt>
                <c:pt idx="1933">
                  <c:v>2024-05-15T05:40:39Z</c:v>
                </c:pt>
                <c:pt idx="1934">
                  <c:v>2024-05-15T05:40:40Z</c:v>
                </c:pt>
                <c:pt idx="1935">
                  <c:v>2024-05-15T05:40:41Z</c:v>
                </c:pt>
                <c:pt idx="1936">
                  <c:v>2024-05-15T05:40:42Z</c:v>
                </c:pt>
                <c:pt idx="1937">
                  <c:v>2024-05-15T05:40:43Z</c:v>
                </c:pt>
                <c:pt idx="1938">
                  <c:v>2024-05-15T05:40:44Z</c:v>
                </c:pt>
                <c:pt idx="1939">
                  <c:v>2024-05-15T05:40:45Z</c:v>
                </c:pt>
                <c:pt idx="1940">
                  <c:v>2024-05-15T05:40:46Z</c:v>
                </c:pt>
                <c:pt idx="1941">
                  <c:v>2024-05-15T05:40:47Z</c:v>
                </c:pt>
                <c:pt idx="1942">
                  <c:v>2024-05-15T05:40:48Z</c:v>
                </c:pt>
                <c:pt idx="1943">
                  <c:v>2024-05-15T05:40:49Z</c:v>
                </c:pt>
                <c:pt idx="1944">
                  <c:v>2024-05-15T05:40:50Z</c:v>
                </c:pt>
                <c:pt idx="1945">
                  <c:v>2024-05-15T05:40:51Z</c:v>
                </c:pt>
                <c:pt idx="1946">
                  <c:v>2024-05-15T05:40:52Z</c:v>
                </c:pt>
                <c:pt idx="1947">
                  <c:v>2024-05-15T05:40:53Z</c:v>
                </c:pt>
                <c:pt idx="1948">
                  <c:v>2024-05-15T05:40:54Z</c:v>
                </c:pt>
                <c:pt idx="1949">
                  <c:v>2024-05-15T05:40:55Z</c:v>
                </c:pt>
                <c:pt idx="1950">
                  <c:v>2024-05-15T05:40:56Z</c:v>
                </c:pt>
                <c:pt idx="1951">
                  <c:v>2024-05-15T05:40:57Z</c:v>
                </c:pt>
                <c:pt idx="1952">
                  <c:v>2024-05-15T05:40:58Z</c:v>
                </c:pt>
                <c:pt idx="1953">
                  <c:v>2024-05-15T05:40:59Z</c:v>
                </c:pt>
                <c:pt idx="1954">
                  <c:v>2024-05-15T05:41:00Z</c:v>
                </c:pt>
                <c:pt idx="1955">
                  <c:v>2024-05-15T05:41:01Z</c:v>
                </c:pt>
                <c:pt idx="1956">
                  <c:v>2024-05-15T05:41:02Z</c:v>
                </c:pt>
                <c:pt idx="1957">
                  <c:v>2024-05-15T05:41:03Z</c:v>
                </c:pt>
                <c:pt idx="1958">
                  <c:v>2024-05-15T05:41:04Z</c:v>
                </c:pt>
                <c:pt idx="1959">
                  <c:v>2024-05-15T05:41:05Z</c:v>
                </c:pt>
                <c:pt idx="1960">
                  <c:v>2024-05-15T05:41:06Z</c:v>
                </c:pt>
                <c:pt idx="1961">
                  <c:v>2024-05-15T05:41:07Z</c:v>
                </c:pt>
                <c:pt idx="1962">
                  <c:v>2024-05-15T05:41:08Z</c:v>
                </c:pt>
                <c:pt idx="1963">
                  <c:v>2024-05-15T05:41:09Z</c:v>
                </c:pt>
                <c:pt idx="1964">
                  <c:v>2024-05-15T05:41:10Z</c:v>
                </c:pt>
                <c:pt idx="1965">
                  <c:v>2024-05-15T05:41:11Z</c:v>
                </c:pt>
                <c:pt idx="1966">
                  <c:v>2024-05-15T05:41:12Z</c:v>
                </c:pt>
                <c:pt idx="1967">
                  <c:v>2024-05-15T05:41:13Z</c:v>
                </c:pt>
                <c:pt idx="1968">
                  <c:v>2024-05-15T05:41:14Z</c:v>
                </c:pt>
                <c:pt idx="1969">
                  <c:v>2024-05-15T05:41:15Z</c:v>
                </c:pt>
                <c:pt idx="1970">
                  <c:v>2024-05-15T05:41:16Z</c:v>
                </c:pt>
                <c:pt idx="1971">
                  <c:v>2024-05-15T05:41:17Z</c:v>
                </c:pt>
                <c:pt idx="1972">
                  <c:v>2024-05-15T05:41:18Z</c:v>
                </c:pt>
                <c:pt idx="1973">
                  <c:v>2024-05-15T05:41:19Z</c:v>
                </c:pt>
                <c:pt idx="1974">
                  <c:v>2024-05-15T05:41:20Z</c:v>
                </c:pt>
                <c:pt idx="1975">
                  <c:v>2024-05-15T05:41:21Z</c:v>
                </c:pt>
                <c:pt idx="1976">
                  <c:v>2024-05-15T05:41:22Z</c:v>
                </c:pt>
                <c:pt idx="1977">
                  <c:v>2024-05-15T05:41:23Z</c:v>
                </c:pt>
                <c:pt idx="1978">
                  <c:v>2024-05-15T05:41:24Z</c:v>
                </c:pt>
                <c:pt idx="1979">
                  <c:v>2024-05-15T05:41:25Z</c:v>
                </c:pt>
                <c:pt idx="1980">
                  <c:v>2024-05-15T05:41:26Z</c:v>
                </c:pt>
                <c:pt idx="1981">
                  <c:v>2024-05-15T05:41:27Z</c:v>
                </c:pt>
                <c:pt idx="1982">
                  <c:v>2024-05-15T05:41:28Z</c:v>
                </c:pt>
                <c:pt idx="1983">
                  <c:v>2024-05-15T05:41:29Z</c:v>
                </c:pt>
                <c:pt idx="1984">
                  <c:v>2024-05-15T05:41:30Z</c:v>
                </c:pt>
                <c:pt idx="1985">
                  <c:v>2024-05-15T05:41:31Z</c:v>
                </c:pt>
                <c:pt idx="1986">
                  <c:v>2024-05-15T05:41:32Z</c:v>
                </c:pt>
                <c:pt idx="1987">
                  <c:v>2024-05-15T05:41:33Z</c:v>
                </c:pt>
                <c:pt idx="1988">
                  <c:v>2024-05-15T05:41:34Z</c:v>
                </c:pt>
                <c:pt idx="1989">
                  <c:v>2024-05-15T05:41:35Z</c:v>
                </c:pt>
                <c:pt idx="1990">
                  <c:v>2024-05-15T05:41:36Z</c:v>
                </c:pt>
                <c:pt idx="1991">
                  <c:v>2024-05-15T05:41:37Z</c:v>
                </c:pt>
                <c:pt idx="1992">
                  <c:v>2024-05-15T05:41:38Z</c:v>
                </c:pt>
                <c:pt idx="1993">
                  <c:v>2024-05-15T05:41:39Z</c:v>
                </c:pt>
                <c:pt idx="1994">
                  <c:v>2024-05-15T05:41:40Z</c:v>
                </c:pt>
                <c:pt idx="1995">
                  <c:v>2024-05-15T05:41:41Z</c:v>
                </c:pt>
                <c:pt idx="1996">
                  <c:v>2024-05-15T05:41:42Z</c:v>
                </c:pt>
                <c:pt idx="1997">
                  <c:v>2024-05-15T05:41:43Z</c:v>
                </c:pt>
                <c:pt idx="1998">
                  <c:v>2024-05-15T05:41:44Z</c:v>
                </c:pt>
                <c:pt idx="1999">
                  <c:v>2024-05-15T05:41:45Z</c:v>
                </c:pt>
                <c:pt idx="2000">
                  <c:v>2024-05-15T05:41:46Z</c:v>
                </c:pt>
                <c:pt idx="2001">
                  <c:v>2024-05-15T05:41:47Z</c:v>
                </c:pt>
                <c:pt idx="2002">
                  <c:v>2024-05-15T05:41:48Z</c:v>
                </c:pt>
                <c:pt idx="2003">
                  <c:v>2024-05-15T05:41:49Z</c:v>
                </c:pt>
                <c:pt idx="2004">
                  <c:v>2024-05-15T05:41:50Z</c:v>
                </c:pt>
                <c:pt idx="2005">
                  <c:v>2024-05-15T05:41:51Z</c:v>
                </c:pt>
                <c:pt idx="2006">
                  <c:v>2024-05-15T05:41:52Z</c:v>
                </c:pt>
                <c:pt idx="2007">
                  <c:v>2024-05-15T05:41:53Z</c:v>
                </c:pt>
                <c:pt idx="2008">
                  <c:v>2024-05-15T05:41:54Z</c:v>
                </c:pt>
                <c:pt idx="2009">
                  <c:v>2024-05-15T05:41:55Z</c:v>
                </c:pt>
                <c:pt idx="2010">
                  <c:v>2024-05-15T05:41:56Z</c:v>
                </c:pt>
                <c:pt idx="2011">
                  <c:v>2024-05-15T05:41:57Z</c:v>
                </c:pt>
                <c:pt idx="2012">
                  <c:v>2024-05-15T05:41:58Z</c:v>
                </c:pt>
                <c:pt idx="2013">
                  <c:v>2024-05-15T05:41:59Z</c:v>
                </c:pt>
                <c:pt idx="2014">
                  <c:v>2024-05-15T05:42:00Z</c:v>
                </c:pt>
                <c:pt idx="2015">
                  <c:v>2024-05-15T05:42:01Z</c:v>
                </c:pt>
                <c:pt idx="2016">
                  <c:v>2024-05-15T05:42:02Z</c:v>
                </c:pt>
                <c:pt idx="2017">
                  <c:v>2024-05-15T05:42:03Z</c:v>
                </c:pt>
                <c:pt idx="2018">
                  <c:v>2024-05-15T05:42:04Z</c:v>
                </c:pt>
                <c:pt idx="2019">
                  <c:v>2024-05-15T05:42:05Z</c:v>
                </c:pt>
                <c:pt idx="2020">
                  <c:v>2024-05-15T05:42:06Z</c:v>
                </c:pt>
                <c:pt idx="2021">
                  <c:v>2024-05-15T05:42:07Z</c:v>
                </c:pt>
                <c:pt idx="2022">
                  <c:v>2024-05-15T05:42:08Z</c:v>
                </c:pt>
                <c:pt idx="2023">
                  <c:v>2024-05-15T05:42:09Z</c:v>
                </c:pt>
                <c:pt idx="2024">
                  <c:v>2024-05-15T05:42:10Z</c:v>
                </c:pt>
                <c:pt idx="2025">
                  <c:v>2024-05-15T05:42:11Z</c:v>
                </c:pt>
                <c:pt idx="2026">
                  <c:v>2024-05-15T05:42:12Z</c:v>
                </c:pt>
                <c:pt idx="2027">
                  <c:v>2024-05-15T05:42:13Z</c:v>
                </c:pt>
                <c:pt idx="2028">
                  <c:v>2024-05-15T05:42:14Z</c:v>
                </c:pt>
                <c:pt idx="2029">
                  <c:v>2024-05-15T05:42:15Z</c:v>
                </c:pt>
                <c:pt idx="2030">
                  <c:v>2024-05-15T05:42:16Z</c:v>
                </c:pt>
                <c:pt idx="2031">
                  <c:v>2024-05-15T05:42:17Z</c:v>
                </c:pt>
                <c:pt idx="2032">
                  <c:v>2024-05-15T05:42:18Z</c:v>
                </c:pt>
                <c:pt idx="2033">
                  <c:v>2024-05-15T05:42:19Z</c:v>
                </c:pt>
                <c:pt idx="2034">
                  <c:v>2024-05-15T05:42:20Z</c:v>
                </c:pt>
                <c:pt idx="2035">
                  <c:v>2024-05-15T05:42:21Z</c:v>
                </c:pt>
                <c:pt idx="2036">
                  <c:v>2024-05-15T05:42:22Z</c:v>
                </c:pt>
                <c:pt idx="2037">
                  <c:v>2024-05-15T05:42:23Z</c:v>
                </c:pt>
                <c:pt idx="2038">
                  <c:v>2024-05-15T05:42:24Z</c:v>
                </c:pt>
                <c:pt idx="2039">
                  <c:v>2024-05-15T05:42:25Z</c:v>
                </c:pt>
                <c:pt idx="2040">
                  <c:v>2024-05-15T05:42:26Z</c:v>
                </c:pt>
                <c:pt idx="2041">
                  <c:v>2024-05-15T05:42:27Z</c:v>
                </c:pt>
                <c:pt idx="2042">
                  <c:v>2024-05-15T05:42:28Z</c:v>
                </c:pt>
                <c:pt idx="2043">
                  <c:v>2024-05-15T05:42:29Z</c:v>
                </c:pt>
                <c:pt idx="2044">
                  <c:v>2024-05-15T05:42:30Z</c:v>
                </c:pt>
                <c:pt idx="2045">
                  <c:v>2024-05-15T05:42:31Z</c:v>
                </c:pt>
                <c:pt idx="2046">
                  <c:v>2024-05-15T05:42:32Z</c:v>
                </c:pt>
                <c:pt idx="2047">
                  <c:v>2024-05-15T05:42:33Z</c:v>
                </c:pt>
                <c:pt idx="2048">
                  <c:v>2024-05-15T05:42:34Z</c:v>
                </c:pt>
                <c:pt idx="2049">
                  <c:v>2024-05-15T05:42:35Z</c:v>
                </c:pt>
                <c:pt idx="2050">
                  <c:v>2024-05-15T05:42:36Z</c:v>
                </c:pt>
                <c:pt idx="2051">
                  <c:v>2024-05-15T05:42:37Z</c:v>
                </c:pt>
                <c:pt idx="2052">
                  <c:v>2024-05-15T05:42:38Z</c:v>
                </c:pt>
                <c:pt idx="2053">
                  <c:v>2024-05-15T05:42:39Z</c:v>
                </c:pt>
                <c:pt idx="2054">
                  <c:v>2024-05-15T05:42:40Z</c:v>
                </c:pt>
                <c:pt idx="2055">
                  <c:v>2024-05-15T05:42:41Z</c:v>
                </c:pt>
                <c:pt idx="2056">
                  <c:v>2024-05-15T05:42:42Z</c:v>
                </c:pt>
                <c:pt idx="2057">
                  <c:v>2024-05-15T05:42:43Z</c:v>
                </c:pt>
                <c:pt idx="2058">
                  <c:v>2024-05-15T05:42:44Z</c:v>
                </c:pt>
                <c:pt idx="2059">
                  <c:v>2024-05-15T05:42:45Z</c:v>
                </c:pt>
                <c:pt idx="2060">
                  <c:v>2024-05-15T05:42:46Z</c:v>
                </c:pt>
                <c:pt idx="2061">
                  <c:v>2024-05-15T05:42:47Z</c:v>
                </c:pt>
                <c:pt idx="2062">
                  <c:v>2024-05-15T05:42:48Z</c:v>
                </c:pt>
                <c:pt idx="2063">
                  <c:v>2024-05-15T05:42:49Z</c:v>
                </c:pt>
                <c:pt idx="2064">
                  <c:v>2024-05-15T05:42:50Z</c:v>
                </c:pt>
                <c:pt idx="2065">
                  <c:v>2024-05-15T05:42:51Z</c:v>
                </c:pt>
                <c:pt idx="2066">
                  <c:v>2024-05-15T05:42:52Z</c:v>
                </c:pt>
                <c:pt idx="2067">
                  <c:v>2024-05-15T05:42:53Z</c:v>
                </c:pt>
                <c:pt idx="2068">
                  <c:v>2024-05-15T05:42:54Z</c:v>
                </c:pt>
                <c:pt idx="2069">
                  <c:v>2024-05-15T05:42:55Z</c:v>
                </c:pt>
                <c:pt idx="2070">
                  <c:v>2024-05-15T05:42:56Z</c:v>
                </c:pt>
                <c:pt idx="2071">
                  <c:v>2024-05-15T05:42:57Z</c:v>
                </c:pt>
                <c:pt idx="2072">
                  <c:v>2024-05-15T05:42:58Z</c:v>
                </c:pt>
                <c:pt idx="2073">
                  <c:v>2024-05-15T05:42:59Z</c:v>
                </c:pt>
                <c:pt idx="2074">
                  <c:v>2024-05-15T05:43:00Z</c:v>
                </c:pt>
                <c:pt idx="2075">
                  <c:v>2024-05-15T05:43:01Z</c:v>
                </c:pt>
                <c:pt idx="2076">
                  <c:v>2024-05-15T05:43:02Z</c:v>
                </c:pt>
                <c:pt idx="2077">
                  <c:v>2024-05-15T05:43:03Z</c:v>
                </c:pt>
                <c:pt idx="2078">
                  <c:v>2024-05-15T05:43:04Z</c:v>
                </c:pt>
                <c:pt idx="2079">
                  <c:v>2024-05-15T05:43:05Z</c:v>
                </c:pt>
                <c:pt idx="2080">
                  <c:v>2024-05-15T05:43:06Z</c:v>
                </c:pt>
                <c:pt idx="2081">
                  <c:v>2024-05-15T05:43:07Z</c:v>
                </c:pt>
                <c:pt idx="2082">
                  <c:v>2024-05-15T05:43:08Z</c:v>
                </c:pt>
                <c:pt idx="2083">
                  <c:v>2024-05-15T05:43:09Z</c:v>
                </c:pt>
                <c:pt idx="2084">
                  <c:v>2024-05-15T05:43:10Z</c:v>
                </c:pt>
                <c:pt idx="2085">
                  <c:v>2024-05-15T05:43:11Z</c:v>
                </c:pt>
                <c:pt idx="2086">
                  <c:v>2024-05-15T05:43:12Z</c:v>
                </c:pt>
                <c:pt idx="2087">
                  <c:v>2024-05-15T05:43:13Z</c:v>
                </c:pt>
                <c:pt idx="2088">
                  <c:v>2024-05-15T05:43:14Z</c:v>
                </c:pt>
                <c:pt idx="2089">
                  <c:v>2024-05-15T05:43:15Z</c:v>
                </c:pt>
                <c:pt idx="2090">
                  <c:v>2024-05-15T05:43:16Z</c:v>
                </c:pt>
                <c:pt idx="2091">
                  <c:v>2024-05-15T05:43:17Z</c:v>
                </c:pt>
                <c:pt idx="2092">
                  <c:v>2024-05-15T05:43:18Z</c:v>
                </c:pt>
                <c:pt idx="2093">
                  <c:v>2024-05-15T05:43:19Z</c:v>
                </c:pt>
                <c:pt idx="2094">
                  <c:v>2024-05-15T05:43:20Z</c:v>
                </c:pt>
                <c:pt idx="2095">
                  <c:v>2024-05-15T05:43:21Z</c:v>
                </c:pt>
                <c:pt idx="2096">
                  <c:v>2024-05-15T05:43:22Z</c:v>
                </c:pt>
                <c:pt idx="2097">
                  <c:v>2024-05-15T05:43:23Z</c:v>
                </c:pt>
                <c:pt idx="2098">
                  <c:v>2024-05-15T05:43:24Z</c:v>
                </c:pt>
                <c:pt idx="2099">
                  <c:v>2024-05-15T05:43:25Z</c:v>
                </c:pt>
                <c:pt idx="2100">
                  <c:v>2024-05-15T05:43:26Z</c:v>
                </c:pt>
                <c:pt idx="2101">
                  <c:v>2024-05-15T05:43:27Z</c:v>
                </c:pt>
                <c:pt idx="2102">
                  <c:v>2024-05-15T05:43:28Z</c:v>
                </c:pt>
                <c:pt idx="2103">
                  <c:v>2024-05-15T05:43:29Z</c:v>
                </c:pt>
                <c:pt idx="2104">
                  <c:v>2024-05-15T05:43:30Z</c:v>
                </c:pt>
                <c:pt idx="2105">
                  <c:v>2024-05-15T05:43:31Z</c:v>
                </c:pt>
                <c:pt idx="2106">
                  <c:v>2024-05-15T05:43:32Z</c:v>
                </c:pt>
                <c:pt idx="2107">
                  <c:v>2024-05-15T05:43:33Z</c:v>
                </c:pt>
                <c:pt idx="2108">
                  <c:v>2024-05-15T05:43:34Z</c:v>
                </c:pt>
                <c:pt idx="2109">
                  <c:v>2024-05-15T05:43:35Z</c:v>
                </c:pt>
                <c:pt idx="2110">
                  <c:v>2024-05-15T05:43:36Z</c:v>
                </c:pt>
                <c:pt idx="2111">
                  <c:v>2024-05-15T05:43:37Z</c:v>
                </c:pt>
                <c:pt idx="2112">
                  <c:v>2024-05-15T05:43:38Z</c:v>
                </c:pt>
                <c:pt idx="2113">
                  <c:v>2024-05-15T05:43:39Z</c:v>
                </c:pt>
                <c:pt idx="2114">
                  <c:v>2024-05-15T05:43:40Z</c:v>
                </c:pt>
                <c:pt idx="2115">
                  <c:v>2024-05-15T05:43:41Z</c:v>
                </c:pt>
                <c:pt idx="2116">
                  <c:v>2024-05-15T05:43:42Z</c:v>
                </c:pt>
                <c:pt idx="2117">
                  <c:v>2024-05-15T05:43:43Z</c:v>
                </c:pt>
                <c:pt idx="2118">
                  <c:v>2024-05-15T05:43:44Z</c:v>
                </c:pt>
                <c:pt idx="2119">
                  <c:v>2024-05-15T05:43:45Z</c:v>
                </c:pt>
                <c:pt idx="2120">
                  <c:v>2024-05-15T05:43:46Z</c:v>
                </c:pt>
                <c:pt idx="2121">
                  <c:v>2024-05-15T05:43:47Z</c:v>
                </c:pt>
                <c:pt idx="2122">
                  <c:v>2024-05-15T05:43:48Z</c:v>
                </c:pt>
                <c:pt idx="2123">
                  <c:v>2024-05-15T05:43:49Z</c:v>
                </c:pt>
                <c:pt idx="2124">
                  <c:v>2024-05-15T05:43:50Z</c:v>
                </c:pt>
                <c:pt idx="2125">
                  <c:v>2024-05-15T05:43:51Z</c:v>
                </c:pt>
                <c:pt idx="2126">
                  <c:v>2024-05-15T05:43:52Z</c:v>
                </c:pt>
                <c:pt idx="2127">
                  <c:v>2024-05-15T05:43:53Z</c:v>
                </c:pt>
                <c:pt idx="2128">
                  <c:v>2024-05-15T05:43:54Z</c:v>
                </c:pt>
                <c:pt idx="2129">
                  <c:v>2024-05-15T05:43:55Z</c:v>
                </c:pt>
                <c:pt idx="2130">
                  <c:v>2024-05-15T05:43:56Z</c:v>
                </c:pt>
                <c:pt idx="2131">
                  <c:v>2024-05-15T05:43:57Z</c:v>
                </c:pt>
                <c:pt idx="2132">
                  <c:v>2024-05-15T05:43:58Z</c:v>
                </c:pt>
                <c:pt idx="2133">
                  <c:v>2024-05-15T05:43:59Z</c:v>
                </c:pt>
                <c:pt idx="2134">
                  <c:v>2024-05-15T05:44:00Z</c:v>
                </c:pt>
                <c:pt idx="2135">
                  <c:v>2024-05-15T05:44:01Z</c:v>
                </c:pt>
                <c:pt idx="2136">
                  <c:v>2024-05-15T05:44:02Z</c:v>
                </c:pt>
                <c:pt idx="2137">
                  <c:v>2024-05-15T05:44:03Z</c:v>
                </c:pt>
                <c:pt idx="2138">
                  <c:v>2024-05-15T05:44:04Z</c:v>
                </c:pt>
                <c:pt idx="2139">
                  <c:v>2024-05-15T05:44:05Z</c:v>
                </c:pt>
                <c:pt idx="2140">
                  <c:v>2024-05-15T05:44:06Z</c:v>
                </c:pt>
                <c:pt idx="2141">
                  <c:v>2024-05-15T05:44:07Z</c:v>
                </c:pt>
                <c:pt idx="2142">
                  <c:v>2024-05-15T05:44:08Z</c:v>
                </c:pt>
                <c:pt idx="2143">
                  <c:v>2024-05-15T05:44:09Z</c:v>
                </c:pt>
                <c:pt idx="2144">
                  <c:v>2024-05-15T05:44:10Z</c:v>
                </c:pt>
                <c:pt idx="2145">
                  <c:v>2024-05-15T05:44:11Z</c:v>
                </c:pt>
                <c:pt idx="2146">
                  <c:v>2024-05-15T05:44:12Z</c:v>
                </c:pt>
                <c:pt idx="2147">
                  <c:v>2024-05-15T05:44:13Z</c:v>
                </c:pt>
                <c:pt idx="2148">
                  <c:v>2024-05-15T05:44:14Z</c:v>
                </c:pt>
                <c:pt idx="2149">
                  <c:v>2024-05-15T05:44:15Z</c:v>
                </c:pt>
                <c:pt idx="2150">
                  <c:v>2024-05-15T05:44:16Z</c:v>
                </c:pt>
                <c:pt idx="2151">
                  <c:v>2024-05-15T05:44:17Z</c:v>
                </c:pt>
                <c:pt idx="2152">
                  <c:v>2024-05-15T05:44:18Z</c:v>
                </c:pt>
                <c:pt idx="2153">
                  <c:v>2024-05-15T05:44:19Z</c:v>
                </c:pt>
                <c:pt idx="2154">
                  <c:v>2024-05-15T05:44:20Z</c:v>
                </c:pt>
                <c:pt idx="2155">
                  <c:v>2024-05-15T05:44:21Z</c:v>
                </c:pt>
                <c:pt idx="2156">
                  <c:v>2024-05-15T05:44:22Z</c:v>
                </c:pt>
                <c:pt idx="2157">
                  <c:v>2024-05-15T05:44:23Z</c:v>
                </c:pt>
                <c:pt idx="2158">
                  <c:v>2024-05-15T05:44:24Z</c:v>
                </c:pt>
                <c:pt idx="2159">
                  <c:v>2024-05-15T05:44:25Z</c:v>
                </c:pt>
                <c:pt idx="2160">
                  <c:v>2024-05-15T05:44:26Z</c:v>
                </c:pt>
                <c:pt idx="2161">
                  <c:v>2024-05-15T05:44:27Z</c:v>
                </c:pt>
                <c:pt idx="2162">
                  <c:v>2024-05-15T05:44:28Z</c:v>
                </c:pt>
                <c:pt idx="2163">
                  <c:v>2024-05-15T05:44:29Z</c:v>
                </c:pt>
                <c:pt idx="2164">
                  <c:v>2024-05-15T05:44:30Z</c:v>
                </c:pt>
                <c:pt idx="2165">
                  <c:v>2024-05-15T05:44:31Z</c:v>
                </c:pt>
                <c:pt idx="2166">
                  <c:v>2024-05-15T05:44:32Z</c:v>
                </c:pt>
                <c:pt idx="2167">
                  <c:v>2024-05-15T05:44:33Z</c:v>
                </c:pt>
                <c:pt idx="2168">
                  <c:v>2024-05-15T05:44:34Z</c:v>
                </c:pt>
                <c:pt idx="2169">
                  <c:v>2024-05-15T05:44:35Z</c:v>
                </c:pt>
                <c:pt idx="2170">
                  <c:v>2024-05-15T05:44:36Z</c:v>
                </c:pt>
                <c:pt idx="2171">
                  <c:v>2024-05-15T05:44:37Z</c:v>
                </c:pt>
                <c:pt idx="2172">
                  <c:v>2024-05-15T05:44:38Z</c:v>
                </c:pt>
                <c:pt idx="2173">
                  <c:v>2024-05-15T05:44:39Z</c:v>
                </c:pt>
                <c:pt idx="2174">
                  <c:v>2024-05-15T05:44:40Z</c:v>
                </c:pt>
                <c:pt idx="2175">
                  <c:v>2024-05-15T05:44:41Z</c:v>
                </c:pt>
                <c:pt idx="2176">
                  <c:v>2024-05-15T05:44:42Z</c:v>
                </c:pt>
                <c:pt idx="2177">
                  <c:v>2024-05-15T05:44:43Z</c:v>
                </c:pt>
                <c:pt idx="2178">
                  <c:v>2024-05-15T05:44:44Z</c:v>
                </c:pt>
                <c:pt idx="2179">
                  <c:v>2024-05-15T05:44:45Z</c:v>
                </c:pt>
                <c:pt idx="2180">
                  <c:v>2024-05-15T05:44:46Z</c:v>
                </c:pt>
                <c:pt idx="2181">
                  <c:v>2024-05-15T05:44:47Z</c:v>
                </c:pt>
                <c:pt idx="2182">
                  <c:v>2024-05-15T05:44:48Z</c:v>
                </c:pt>
                <c:pt idx="2183">
                  <c:v>2024-05-15T05:44:49Z</c:v>
                </c:pt>
                <c:pt idx="2184">
                  <c:v>2024-05-15T05:44:50Z</c:v>
                </c:pt>
                <c:pt idx="2185">
                  <c:v>2024-05-15T05:44:51Z</c:v>
                </c:pt>
                <c:pt idx="2186">
                  <c:v>2024-05-15T05:44:52Z</c:v>
                </c:pt>
                <c:pt idx="2187">
                  <c:v>2024-05-15T05:44:53Z</c:v>
                </c:pt>
                <c:pt idx="2188">
                  <c:v>2024-05-15T05:44:54Z</c:v>
                </c:pt>
                <c:pt idx="2189">
                  <c:v>2024-05-15T05:44:55Z</c:v>
                </c:pt>
                <c:pt idx="2190">
                  <c:v>2024-05-15T05:44:56Z</c:v>
                </c:pt>
                <c:pt idx="2191">
                  <c:v>2024-05-15T05:44:57Z</c:v>
                </c:pt>
                <c:pt idx="2192">
                  <c:v>2024-05-15T05:44:58Z</c:v>
                </c:pt>
                <c:pt idx="2193">
                  <c:v>2024-05-15T05:44:59Z</c:v>
                </c:pt>
                <c:pt idx="2194">
                  <c:v>2024-05-15T05:45:00Z</c:v>
                </c:pt>
                <c:pt idx="2195">
                  <c:v>2024-05-15T05:45:01Z</c:v>
                </c:pt>
                <c:pt idx="2196">
                  <c:v>2024-05-15T05:45:02Z</c:v>
                </c:pt>
                <c:pt idx="2197">
                  <c:v>2024-05-15T05:45:03Z</c:v>
                </c:pt>
                <c:pt idx="2198">
                  <c:v>2024-05-15T05:45:04Z</c:v>
                </c:pt>
                <c:pt idx="2199">
                  <c:v>2024-05-15T05:45:05Z</c:v>
                </c:pt>
                <c:pt idx="2200">
                  <c:v>2024-05-15T05:45:06Z</c:v>
                </c:pt>
                <c:pt idx="2201">
                  <c:v>2024-05-15T05:45:07Z</c:v>
                </c:pt>
                <c:pt idx="2202">
                  <c:v>2024-05-15T05:45:08Z</c:v>
                </c:pt>
                <c:pt idx="2203">
                  <c:v>2024-05-15T05:45:09Z</c:v>
                </c:pt>
                <c:pt idx="2204">
                  <c:v>2024-05-15T05:45:10Z</c:v>
                </c:pt>
                <c:pt idx="2205">
                  <c:v>2024-05-15T05:45:11Z</c:v>
                </c:pt>
                <c:pt idx="2206">
                  <c:v>2024-05-15T05:45:12Z</c:v>
                </c:pt>
                <c:pt idx="2207">
                  <c:v>2024-05-15T05:45:13Z</c:v>
                </c:pt>
                <c:pt idx="2208">
                  <c:v>2024-05-15T05:45:14Z</c:v>
                </c:pt>
                <c:pt idx="2209">
                  <c:v>2024-05-15T05:45:15Z</c:v>
                </c:pt>
                <c:pt idx="2210">
                  <c:v>2024-05-15T05:45:16Z</c:v>
                </c:pt>
                <c:pt idx="2211">
                  <c:v>2024-05-15T05:45:17Z</c:v>
                </c:pt>
                <c:pt idx="2212">
                  <c:v>2024-05-15T05:45:18Z</c:v>
                </c:pt>
                <c:pt idx="2213">
                  <c:v>2024-05-15T05:45:19Z</c:v>
                </c:pt>
                <c:pt idx="2214">
                  <c:v>2024-05-15T05:45:20Z</c:v>
                </c:pt>
                <c:pt idx="2215">
                  <c:v>2024-05-15T05:45:21Z</c:v>
                </c:pt>
                <c:pt idx="2216">
                  <c:v>2024-05-15T05:45:22Z</c:v>
                </c:pt>
                <c:pt idx="2217">
                  <c:v>2024-05-15T05:45:23Z</c:v>
                </c:pt>
                <c:pt idx="2218">
                  <c:v>2024-05-15T05:45:24Z</c:v>
                </c:pt>
                <c:pt idx="2219">
                  <c:v>2024-05-15T05:45:25Z</c:v>
                </c:pt>
                <c:pt idx="2220">
                  <c:v>2024-05-15T05:45:26Z</c:v>
                </c:pt>
                <c:pt idx="2221">
                  <c:v>2024-05-15T05:45:27Z</c:v>
                </c:pt>
                <c:pt idx="2222">
                  <c:v>2024-05-15T05:45:28Z</c:v>
                </c:pt>
                <c:pt idx="2223">
                  <c:v>2024-05-15T05:45:29Z</c:v>
                </c:pt>
                <c:pt idx="2224">
                  <c:v>2024-05-15T05:45:30Z</c:v>
                </c:pt>
                <c:pt idx="2225">
                  <c:v>2024-05-15T05:45:31Z</c:v>
                </c:pt>
                <c:pt idx="2226">
                  <c:v>2024-05-15T05:45:32Z</c:v>
                </c:pt>
                <c:pt idx="2227">
                  <c:v>2024-05-15T05:45:33Z</c:v>
                </c:pt>
                <c:pt idx="2228">
                  <c:v>2024-05-15T05:45:34Z</c:v>
                </c:pt>
                <c:pt idx="2229">
                  <c:v>2024-05-15T05:45:35Z</c:v>
                </c:pt>
                <c:pt idx="2230">
                  <c:v>2024-05-15T05:45:36Z</c:v>
                </c:pt>
                <c:pt idx="2231">
                  <c:v>2024-05-15T05:45:37Z</c:v>
                </c:pt>
                <c:pt idx="2232">
                  <c:v>2024-05-15T05:45:38Z</c:v>
                </c:pt>
                <c:pt idx="2233">
                  <c:v>2024-05-15T05:45:39Z</c:v>
                </c:pt>
                <c:pt idx="2234">
                  <c:v>2024-05-15T05:45:40Z</c:v>
                </c:pt>
                <c:pt idx="2235">
                  <c:v>2024-05-15T05:45:41Z</c:v>
                </c:pt>
                <c:pt idx="2236">
                  <c:v>2024-05-15T05:45:42Z</c:v>
                </c:pt>
                <c:pt idx="2237">
                  <c:v>2024-05-15T05:45:43Z</c:v>
                </c:pt>
                <c:pt idx="2238">
                  <c:v>2024-05-15T05:45:44Z</c:v>
                </c:pt>
                <c:pt idx="2239">
                  <c:v>2024-05-15T05:45:45Z</c:v>
                </c:pt>
                <c:pt idx="2240">
                  <c:v>2024-05-15T05:45:46Z</c:v>
                </c:pt>
                <c:pt idx="2241">
                  <c:v>2024-05-15T05:45:47Z</c:v>
                </c:pt>
                <c:pt idx="2242">
                  <c:v>2024-05-15T05:45:48Z</c:v>
                </c:pt>
                <c:pt idx="2243">
                  <c:v>2024-05-15T05:45:49Z</c:v>
                </c:pt>
                <c:pt idx="2244">
                  <c:v>2024-05-15T05:45:50Z</c:v>
                </c:pt>
                <c:pt idx="2245">
                  <c:v>2024-05-15T05:45:51Z</c:v>
                </c:pt>
                <c:pt idx="2246">
                  <c:v>2024-05-15T05:45:52Z</c:v>
                </c:pt>
                <c:pt idx="2247">
                  <c:v>2024-05-15T05:45:53Z</c:v>
                </c:pt>
                <c:pt idx="2248">
                  <c:v>2024-05-15T05:45:54Z</c:v>
                </c:pt>
                <c:pt idx="2249">
                  <c:v>2024-05-15T05:45:55Z</c:v>
                </c:pt>
                <c:pt idx="2250">
                  <c:v>2024-05-15T05:45:56Z</c:v>
                </c:pt>
                <c:pt idx="2251">
                  <c:v>2024-05-15T05:45:57Z</c:v>
                </c:pt>
                <c:pt idx="2252">
                  <c:v>2024-05-15T05:45:58Z</c:v>
                </c:pt>
                <c:pt idx="2253">
                  <c:v>2024-05-15T05:45:59Z</c:v>
                </c:pt>
                <c:pt idx="2254">
                  <c:v>2024-05-15T05:46:00Z</c:v>
                </c:pt>
                <c:pt idx="2255">
                  <c:v>2024-05-15T05:46:01Z</c:v>
                </c:pt>
                <c:pt idx="2256">
                  <c:v>2024-05-15T05:46:02Z</c:v>
                </c:pt>
                <c:pt idx="2257">
                  <c:v>2024-05-15T05:46:03Z</c:v>
                </c:pt>
                <c:pt idx="2258">
                  <c:v>2024-05-15T05:46:04Z</c:v>
                </c:pt>
                <c:pt idx="2259">
                  <c:v>2024-05-15T05:46:05Z</c:v>
                </c:pt>
                <c:pt idx="2260">
                  <c:v>2024-05-15T05:46:06Z</c:v>
                </c:pt>
                <c:pt idx="2261">
                  <c:v>2024-05-15T05:46:07Z</c:v>
                </c:pt>
                <c:pt idx="2262">
                  <c:v>2024-05-15T05:46:08Z</c:v>
                </c:pt>
                <c:pt idx="2263">
                  <c:v>2024-05-15T05:46:09Z</c:v>
                </c:pt>
                <c:pt idx="2264">
                  <c:v>2024-05-15T05:46:10Z</c:v>
                </c:pt>
                <c:pt idx="2265">
                  <c:v>2024-05-15T05:46:11Z</c:v>
                </c:pt>
                <c:pt idx="2266">
                  <c:v>2024-05-15T05:46:12Z</c:v>
                </c:pt>
                <c:pt idx="2267">
                  <c:v>2024-05-15T05:46:13Z</c:v>
                </c:pt>
                <c:pt idx="2268">
                  <c:v>2024-05-15T05:46:14Z</c:v>
                </c:pt>
                <c:pt idx="2269">
                  <c:v>2024-05-15T05:46:15Z</c:v>
                </c:pt>
                <c:pt idx="2270">
                  <c:v>2024-05-15T05:46:16Z</c:v>
                </c:pt>
                <c:pt idx="2271">
                  <c:v>2024-05-15T05:46:17Z</c:v>
                </c:pt>
                <c:pt idx="2272">
                  <c:v>2024-05-15T05:46:18Z</c:v>
                </c:pt>
                <c:pt idx="2273">
                  <c:v>2024-05-15T05:46:19Z</c:v>
                </c:pt>
                <c:pt idx="2274">
                  <c:v>2024-05-15T05:46:20Z</c:v>
                </c:pt>
                <c:pt idx="2275">
                  <c:v>2024-05-15T05:46:21Z</c:v>
                </c:pt>
                <c:pt idx="2276">
                  <c:v>2024-05-15T05:46:22Z</c:v>
                </c:pt>
                <c:pt idx="2277">
                  <c:v>2024-05-15T05:46:23Z</c:v>
                </c:pt>
                <c:pt idx="2278">
                  <c:v>2024-05-15T05:46:24Z</c:v>
                </c:pt>
                <c:pt idx="2279">
                  <c:v>2024-05-15T05:46:25Z</c:v>
                </c:pt>
                <c:pt idx="2280">
                  <c:v>2024-05-15T05:46:26Z</c:v>
                </c:pt>
                <c:pt idx="2281">
                  <c:v>2024-05-15T05:46:27Z</c:v>
                </c:pt>
                <c:pt idx="2282">
                  <c:v>2024-05-15T05:46:28Z</c:v>
                </c:pt>
                <c:pt idx="2283">
                  <c:v>2024-05-15T05:46:29Z</c:v>
                </c:pt>
                <c:pt idx="2284">
                  <c:v>2024-05-15T05:46:30Z</c:v>
                </c:pt>
                <c:pt idx="2285">
                  <c:v>2024-05-15T05:46:31Z</c:v>
                </c:pt>
                <c:pt idx="2286">
                  <c:v>2024-05-15T05:46:32Z</c:v>
                </c:pt>
                <c:pt idx="2287">
                  <c:v>2024-05-15T05:46:33Z</c:v>
                </c:pt>
                <c:pt idx="2288">
                  <c:v>2024-05-15T05:46:34Z</c:v>
                </c:pt>
                <c:pt idx="2289">
                  <c:v>2024-05-15T05:46:35Z</c:v>
                </c:pt>
                <c:pt idx="2290">
                  <c:v>2024-05-15T05:46:36Z</c:v>
                </c:pt>
                <c:pt idx="2291">
                  <c:v>2024-05-15T05:46:37Z</c:v>
                </c:pt>
                <c:pt idx="2292">
                  <c:v>2024-05-15T05:46:38Z</c:v>
                </c:pt>
                <c:pt idx="2293">
                  <c:v>2024-05-15T05:46:39Z</c:v>
                </c:pt>
                <c:pt idx="2294">
                  <c:v>2024-05-15T05:46:40Z</c:v>
                </c:pt>
                <c:pt idx="2295">
                  <c:v>2024-05-15T05:46:41Z</c:v>
                </c:pt>
                <c:pt idx="2296">
                  <c:v>2024-05-15T05:46:42Z</c:v>
                </c:pt>
                <c:pt idx="2297">
                  <c:v>2024-05-15T05:46:43Z</c:v>
                </c:pt>
                <c:pt idx="2298">
                  <c:v>2024-05-15T05:46:44Z</c:v>
                </c:pt>
                <c:pt idx="2299">
                  <c:v>2024-05-15T05:46:45Z</c:v>
                </c:pt>
                <c:pt idx="2300">
                  <c:v>2024-05-15T05:46:46Z</c:v>
                </c:pt>
                <c:pt idx="2301">
                  <c:v>2024-05-15T05:46:47Z</c:v>
                </c:pt>
                <c:pt idx="2302">
                  <c:v>2024-05-15T05:46:48Z</c:v>
                </c:pt>
                <c:pt idx="2303">
                  <c:v>2024-05-15T05:46:49Z</c:v>
                </c:pt>
                <c:pt idx="2304">
                  <c:v>2024-05-15T05:46:50Z</c:v>
                </c:pt>
                <c:pt idx="2305">
                  <c:v>2024-05-15T05:46:51Z</c:v>
                </c:pt>
                <c:pt idx="2306">
                  <c:v>2024-05-15T05:46:52Z</c:v>
                </c:pt>
                <c:pt idx="2307">
                  <c:v>2024-05-15T05:46:53Z</c:v>
                </c:pt>
                <c:pt idx="2308">
                  <c:v>2024-05-15T05:46:54Z</c:v>
                </c:pt>
                <c:pt idx="2309">
                  <c:v>2024-05-15T05:46:55Z</c:v>
                </c:pt>
                <c:pt idx="2310">
                  <c:v>2024-05-15T05:46:56Z</c:v>
                </c:pt>
                <c:pt idx="2311">
                  <c:v>2024-05-15T05:46:57Z</c:v>
                </c:pt>
                <c:pt idx="2312">
                  <c:v>2024-05-15T05:46:58Z</c:v>
                </c:pt>
                <c:pt idx="2313">
                  <c:v>2024-05-15T05:46:59Z</c:v>
                </c:pt>
                <c:pt idx="2314">
                  <c:v>2024-05-15T05:47:00Z</c:v>
                </c:pt>
                <c:pt idx="2315">
                  <c:v>2024-05-15T05:47:01Z</c:v>
                </c:pt>
                <c:pt idx="2316">
                  <c:v>2024-05-15T05:47:02Z</c:v>
                </c:pt>
                <c:pt idx="2317">
                  <c:v>2024-05-15T05:47:03Z</c:v>
                </c:pt>
                <c:pt idx="2318">
                  <c:v>2024-05-15T05:47:04Z</c:v>
                </c:pt>
                <c:pt idx="2319">
                  <c:v>2024-05-15T05:47:05Z</c:v>
                </c:pt>
                <c:pt idx="2320">
                  <c:v>2024-05-15T05:47:06Z</c:v>
                </c:pt>
                <c:pt idx="2321">
                  <c:v>2024-05-15T05:47:07Z</c:v>
                </c:pt>
                <c:pt idx="2322">
                  <c:v>2024-05-15T05:47:08Z</c:v>
                </c:pt>
                <c:pt idx="2323">
                  <c:v>2024-05-15T05:47:09Z</c:v>
                </c:pt>
                <c:pt idx="2324">
                  <c:v>2024-05-15T05:47:10Z</c:v>
                </c:pt>
                <c:pt idx="2325">
                  <c:v>2024-05-15T05:47:11Z</c:v>
                </c:pt>
                <c:pt idx="2326">
                  <c:v>2024-05-15T05:47:12Z</c:v>
                </c:pt>
                <c:pt idx="2327">
                  <c:v>2024-05-15T05:47:13Z</c:v>
                </c:pt>
                <c:pt idx="2328">
                  <c:v>2024-05-15T05:47:14Z</c:v>
                </c:pt>
                <c:pt idx="2329">
                  <c:v>2024-05-15T05:47:15Z</c:v>
                </c:pt>
                <c:pt idx="2330">
                  <c:v>2024-05-15T05:47:16Z</c:v>
                </c:pt>
                <c:pt idx="2331">
                  <c:v>2024-05-15T05:47:17Z</c:v>
                </c:pt>
                <c:pt idx="2332">
                  <c:v>2024-05-15T05:47:18Z</c:v>
                </c:pt>
                <c:pt idx="2333">
                  <c:v>2024-05-15T05:47:19Z</c:v>
                </c:pt>
                <c:pt idx="2334">
                  <c:v>2024-05-15T05:47:20Z</c:v>
                </c:pt>
                <c:pt idx="2335">
                  <c:v>2024-05-15T05:47:21Z</c:v>
                </c:pt>
                <c:pt idx="2336">
                  <c:v>2024-05-15T05:47:22Z</c:v>
                </c:pt>
                <c:pt idx="2337">
                  <c:v>2024-05-15T05:47:23Z</c:v>
                </c:pt>
                <c:pt idx="2338">
                  <c:v>2024-05-15T05:47:24Z</c:v>
                </c:pt>
                <c:pt idx="2339">
                  <c:v>2024-05-15T05:47:25Z</c:v>
                </c:pt>
                <c:pt idx="2340">
                  <c:v>2024-05-15T05:47:26Z</c:v>
                </c:pt>
                <c:pt idx="2341">
                  <c:v>2024-05-15T05:47:27Z</c:v>
                </c:pt>
                <c:pt idx="2342">
                  <c:v>2024-05-15T05:47:28Z</c:v>
                </c:pt>
                <c:pt idx="2343">
                  <c:v>2024-05-15T05:47:29Z</c:v>
                </c:pt>
                <c:pt idx="2344">
                  <c:v>2024-05-15T05:47:30Z</c:v>
                </c:pt>
                <c:pt idx="2345">
                  <c:v>2024-05-15T05:47:31Z</c:v>
                </c:pt>
                <c:pt idx="2346">
                  <c:v>2024-05-15T05:47:32Z</c:v>
                </c:pt>
                <c:pt idx="2347">
                  <c:v>2024-05-15T05:47:33Z</c:v>
                </c:pt>
                <c:pt idx="2348">
                  <c:v>2024-05-15T05:47:34Z</c:v>
                </c:pt>
                <c:pt idx="2349">
                  <c:v>2024-05-15T05:47:35Z</c:v>
                </c:pt>
                <c:pt idx="2350">
                  <c:v>2024-05-15T05:47:36Z</c:v>
                </c:pt>
                <c:pt idx="2351">
                  <c:v>2024-05-15T05:47:37Z</c:v>
                </c:pt>
                <c:pt idx="2352">
                  <c:v>2024-05-15T05:47:38Z</c:v>
                </c:pt>
                <c:pt idx="2353">
                  <c:v>2024-05-15T05:47:39Z</c:v>
                </c:pt>
                <c:pt idx="2354">
                  <c:v>2024-05-15T05:47:40Z</c:v>
                </c:pt>
                <c:pt idx="2355">
                  <c:v>2024-05-15T05:47:41Z</c:v>
                </c:pt>
                <c:pt idx="2356">
                  <c:v>2024-05-15T05:47:42Z</c:v>
                </c:pt>
                <c:pt idx="2357">
                  <c:v>2024-05-15T05:47:43Z</c:v>
                </c:pt>
                <c:pt idx="2358">
                  <c:v>2024-05-15T05:47:44Z</c:v>
                </c:pt>
                <c:pt idx="2359">
                  <c:v>2024-05-15T05:47:45Z</c:v>
                </c:pt>
                <c:pt idx="2360">
                  <c:v>2024-05-15T05:47:46Z</c:v>
                </c:pt>
                <c:pt idx="2361">
                  <c:v>2024-05-15T05:47:47Z</c:v>
                </c:pt>
                <c:pt idx="2362">
                  <c:v>2024-05-15T05:47:48Z</c:v>
                </c:pt>
                <c:pt idx="2363">
                  <c:v>2024-05-15T05:47:49Z</c:v>
                </c:pt>
                <c:pt idx="2364">
                  <c:v>2024-05-15T05:47:50Z</c:v>
                </c:pt>
                <c:pt idx="2365">
                  <c:v>2024-05-15T05:47:51Z</c:v>
                </c:pt>
                <c:pt idx="2366">
                  <c:v>2024-05-15T05:47:52Z</c:v>
                </c:pt>
                <c:pt idx="2367">
                  <c:v>2024-05-15T05:47:53Z</c:v>
                </c:pt>
                <c:pt idx="2368">
                  <c:v>2024-05-15T05:47:54Z</c:v>
                </c:pt>
                <c:pt idx="2369">
                  <c:v>2024-05-15T05:47:55Z</c:v>
                </c:pt>
                <c:pt idx="2370">
                  <c:v>2024-05-15T05:47:56Z</c:v>
                </c:pt>
                <c:pt idx="2371">
                  <c:v>2024-05-15T05:47:57Z</c:v>
                </c:pt>
                <c:pt idx="2372">
                  <c:v>2024-05-15T05:47:58Z</c:v>
                </c:pt>
                <c:pt idx="2373">
                  <c:v>2024-05-15T05:47:59Z</c:v>
                </c:pt>
                <c:pt idx="2374">
                  <c:v>2024-05-15T05:48:00Z</c:v>
                </c:pt>
                <c:pt idx="2375">
                  <c:v>2024-05-15T05:48:01Z</c:v>
                </c:pt>
                <c:pt idx="2376">
                  <c:v>2024-05-15T05:48:02Z</c:v>
                </c:pt>
                <c:pt idx="2377">
                  <c:v>2024-05-15T05:48:03Z</c:v>
                </c:pt>
                <c:pt idx="2378">
                  <c:v>2024-05-15T05:48:04Z</c:v>
                </c:pt>
                <c:pt idx="2379">
                  <c:v>2024-05-15T05:48:05Z</c:v>
                </c:pt>
                <c:pt idx="2380">
                  <c:v>2024-05-15T05:48:06Z</c:v>
                </c:pt>
                <c:pt idx="2381">
                  <c:v>2024-05-15T05:48:07Z</c:v>
                </c:pt>
                <c:pt idx="2382">
                  <c:v>2024-05-15T05:48:08Z</c:v>
                </c:pt>
                <c:pt idx="2383">
                  <c:v>2024-05-15T05:48:09Z</c:v>
                </c:pt>
                <c:pt idx="2384">
                  <c:v>2024-05-15T05:48:10Z</c:v>
                </c:pt>
                <c:pt idx="2385">
                  <c:v>2024-05-15T05:48:11Z</c:v>
                </c:pt>
                <c:pt idx="2386">
                  <c:v>2024-05-15T05:48:12Z</c:v>
                </c:pt>
                <c:pt idx="2387">
                  <c:v>2024-05-15T05:48:13Z</c:v>
                </c:pt>
                <c:pt idx="2388">
                  <c:v>2024-05-15T05:48:14Z</c:v>
                </c:pt>
                <c:pt idx="2389">
                  <c:v>2024-05-15T05:48:15Z</c:v>
                </c:pt>
                <c:pt idx="2390">
                  <c:v>2024-05-15T05:48:16Z</c:v>
                </c:pt>
                <c:pt idx="2391">
                  <c:v>2024-05-15T05:48:17Z</c:v>
                </c:pt>
                <c:pt idx="2392">
                  <c:v>2024-05-15T05:48:18Z</c:v>
                </c:pt>
                <c:pt idx="2393">
                  <c:v>2024-05-15T05:48:19Z</c:v>
                </c:pt>
                <c:pt idx="2394">
                  <c:v>2024-05-15T05:48:20Z</c:v>
                </c:pt>
                <c:pt idx="2395">
                  <c:v>2024-05-15T05:48:21Z</c:v>
                </c:pt>
                <c:pt idx="2396">
                  <c:v>2024-05-15T05:48:22Z</c:v>
                </c:pt>
                <c:pt idx="2397">
                  <c:v>2024-05-15T05:48:23Z</c:v>
                </c:pt>
                <c:pt idx="2398">
                  <c:v>2024-05-15T05:48:24Z</c:v>
                </c:pt>
                <c:pt idx="2399">
                  <c:v>2024-05-15T05:48:25Z</c:v>
                </c:pt>
                <c:pt idx="2400">
                  <c:v>2024-05-15T05:48:26Z</c:v>
                </c:pt>
                <c:pt idx="2401">
                  <c:v>2024-05-15T05:48:27Z</c:v>
                </c:pt>
                <c:pt idx="2402">
                  <c:v>2024-05-15T05:48:28Z</c:v>
                </c:pt>
                <c:pt idx="2403">
                  <c:v>2024-05-15T05:48:29Z</c:v>
                </c:pt>
                <c:pt idx="2404">
                  <c:v>2024-05-15T05:48:30Z</c:v>
                </c:pt>
                <c:pt idx="2405">
                  <c:v>2024-05-15T05:48:31Z</c:v>
                </c:pt>
                <c:pt idx="2406">
                  <c:v>2024-05-15T05:48:32Z</c:v>
                </c:pt>
                <c:pt idx="2407">
                  <c:v>2024-05-15T05:48:33Z</c:v>
                </c:pt>
                <c:pt idx="2408">
                  <c:v>2024-05-15T05:48:34Z</c:v>
                </c:pt>
                <c:pt idx="2409">
                  <c:v>2024-05-15T05:48:35Z</c:v>
                </c:pt>
                <c:pt idx="2410">
                  <c:v>2024-05-15T05:48:36Z</c:v>
                </c:pt>
                <c:pt idx="2411">
                  <c:v>2024-05-15T05:48:37Z</c:v>
                </c:pt>
                <c:pt idx="2412">
                  <c:v>2024-05-15T05:48:38Z</c:v>
                </c:pt>
                <c:pt idx="2413">
                  <c:v>2024-05-15T05:48:39Z</c:v>
                </c:pt>
                <c:pt idx="2414">
                  <c:v>2024-05-15T05:48:40Z</c:v>
                </c:pt>
                <c:pt idx="2415">
                  <c:v>2024-05-15T05:48:41Z</c:v>
                </c:pt>
                <c:pt idx="2416">
                  <c:v>2024-05-15T05:48:42Z</c:v>
                </c:pt>
                <c:pt idx="2417">
                  <c:v>2024-05-15T05:48:43Z</c:v>
                </c:pt>
                <c:pt idx="2418">
                  <c:v>2024-05-15T05:48:44Z</c:v>
                </c:pt>
                <c:pt idx="2419">
                  <c:v>2024-05-15T05:48:45Z</c:v>
                </c:pt>
                <c:pt idx="2420">
                  <c:v>2024-05-15T05:48:46Z</c:v>
                </c:pt>
                <c:pt idx="2421">
                  <c:v>2024-05-15T05:48:47Z</c:v>
                </c:pt>
                <c:pt idx="2422">
                  <c:v>2024-05-15T05:48:48Z</c:v>
                </c:pt>
                <c:pt idx="2423">
                  <c:v>2024-05-15T05:48:49Z</c:v>
                </c:pt>
                <c:pt idx="2424">
                  <c:v>2024-05-15T05:48:50Z</c:v>
                </c:pt>
                <c:pt idx="2425">
                  <c:v>2024-05-15T05:48:51Z</c:v>
                </c:pt>
                <c:pt idx="2426">
                  <c:v>2024-05-15T05:48:52Z</c:v>
                </c:pt>
                <c:pt idx="2427">
                  <c:v>2024-05-15T05:48:53Z</c:v>
                </c:pt>
                <c:pt idx="2428">
                  <c:v>2024-05-15T05:48:54Z</c:v>
                </c:pt>
                <c:pt idx="2429">
                  <c:v>2024-05-15T05:48:55Z</c:v>
                </c:pt>
                <c:pt idx="2430">
                  <c:v>2024-05-15T05:48:56Z</c:v>
                </c:pt>
                <c:pt idx="2431">
                  <c:v>2024-05-15T05:48:57Z</c:v>
                </c:pt>
                <c:pt idx="2432">
                  <c:v>2024-05-15T05:48:58Z</c:v>
                </c:pt>
                <c:pt idx="2433">
                  <c:v>2024-05-15T05:48:59Z</c:v>
                </c:pt>
                <c:pt idx="2434">
                  <c:v>2024-05-15T05:49:00Z</c:v>
                </c:pt>
                <c:pt idx="2435">
                  <c:v>2024-05-15T05:49:01Z</c:v>
                </c:pt>
                <c:pt idx="2436">
                  <c:v>2024-05-15T05:49:02Z</c:v>
                </c:pt>
                <c:pt idx="2437">
                  <c:v>2024-05-15T05:49:03Z</c:v>
                </c:pt>
                <c:pt idx="2438">
                  <c:v>2024-05-15T05:49:04Z</c:v>
                </c:pt>
                <c:pt idx="2439">
                  <c:v>2024-05-15T05:49:05Z</c:v>
                </c:pt>
                <c:pt idx="2440">
                  <c:v>2024-05-15T05:49:06Z</c:v>
                </c:pt>
                <c:pt idx="2441">
                  <c:v>2024-05-15T05:49:07Z</c:v>
                </c:pt>
                <c:pt idx="2442">
                  <c:v>2024-05-15T05:49:08Z</c:v>
                </c:pt>
                <c:pt idx="2443">
                  <c:v>2024-05-15T05:49:09Z</c:v>
                </c:pt>
                <c:pt idx="2444">
                  <c:v>2024-05-15T05:49:10Z</c:v>
                </c:pt>
                <c:pt idx="2445">
                  <c:v>2024-05-15T05:49:11Z</c:v>
                </c:pt>
                <c:pt idx="2446">
                  <c:v>2024-05-15T05:49:12Z</c:v>
                </c:pt>
                <c:pt idx="2447">
                  <c:v>2024-05-15T05:49:13Z</c:v>
                </c:pt>
                <c:pt idx="2448">
                  <c:v>2024-05-15T05:49:14Z</c:v>
                </c:pt>
                <c:pt idx="2449">
                  <c:v>2024-05-15T05:49:15Z</c:v>
                </c:pt>
                <c:pt idx="2450">
                  <c:v>2024-05-15T05:49:16Z</c:v>
                </c:pt>
                <c:pt idx="2451">
                  <c:v>2024-05-15T05:49:17Z</c:v>
                </c:pt>
                <c:pt idx="2452">
                  <c:v>2024-05-15T05:49:18Z</c:v>
                </c:pt>
                <c:pt idx="2453">
                  <c:v>2024-05-15T05:49:19Z</c:v>
                </c:pt>
                <c:pt idx="2454">
                  <c:v>2024-05-15T05:49:20Z</c:v>
                </c:pt>
                <c:pt idx="2455">
                  <c:v>2024-05-15T05:49:21Z</c:v>
                </c:pt>
                <c:pt idx="2456">
                  <c:v>2024-05-15T05:49:22Z</c:v>
                </c:pt>
                <c:pt idx="2457">
                  <c:v>2024-05-15T05:49:23Z</c:v>
                </c:pt>
                <c:pt idx="2458">
                  <c:v>2024-05-15T05:49:24Z</c:v>
                </c:pt>
                <c:pt idx="2459">
                  <c:v>2024-05-15T05:49:25Z</c:v>
                </c:pt>
                <c:pt idx="2460">
                  <c:v>2024-05-15T05:49:26Z</c:v>
                </c:pt>
                <c:pt idx="2461">
                  <c:v>2024-05-15T05:49:27Z</c:v>
                </c:pt>
                <c:pt idx="2462">
                  <c:v>2024-05-15T05:49:28Z</c:v>
                </c:pt>
                <c:pt idx="2463">
                  <c:v>2024-05-15T05:49:29Z</c:v>
                </c:pt>
                <c:pt idx="2464">
                  <c:v>2024-05-15T05:49:30Z</c:v>
                </c:pt>
                <c:pt idx="2465">
                  <c:v>2024-05-15T05:49:31Z</c:v>
                </c:pt>
                <c:pt idx="2466">
                  <c:v>2024-05-15T05:49:32Z</c:v>
                </c:pt>
                <c:pt idx="2467">
                  <c:v>2024-05-15T05:49:33Z</c:v>
                </c:pt>
                <c:pt idx="2468">
                  <c:v>2024-05-15T05:49:34Z</c:v>
                </c:pt>
                <c:pt idx="2469">
                  <c:v>2024-05-15T05:49:35Z</c:v>
                </c:pt>
                <c:pt idx="2470">
                  <c:v>2024-05-15T05:49:36Z</c:v>
                </c:pt>
                <c:pt idx="2471">
                  <c:v>2024-05-15T05:49:37Z</c:v>
                </c:pt>
                <c:pt idx="2472">
                  <c:v>2024-05-15T05:49:38Z</c:v>
                </c:pt>
                <c:pt idx="2473">
                  <c:v>2024-05-15T05:49:39Z</c:v>
                </c:pt>
                <c:pt idx="2474">
                  <c:v>2024-05-15T05:49:40Z</c:v>
                </c:pt>
                <c:pt idx="2475">
                  <c:v>2024-05-15T05:49:41Z</c:v>
                </c:pt>
                <c:pt idx="2476">
                  <c:v>2024-05-15T05:49:42Z</c:v>
                </c:pt>
                <c:pt idx="2477">
                  <c:v>2024-05-15T05:49:43Z</c:v>
                </c:pt>
                <c:pt idx="2478">
                  <c:v>2024-05-15T05:49:44Z</c:v>
                </c:pt>
                <c:pt idx="2479">
                  <c:v>2024-05-15T05:49:45Z</c:v>
                </c:pt>
                <c:pt idx="2480">
                  <c:v>2024-05-15T05:49:46Z</c:v>
                </c:pt>
                <c:pt idx="2481">
                  <c:v>2024-05-15T05:49:47Z</c:v>
                </c:pt>
                <c:pt idx="2482">
                  <c:v>2024-05-15T05:49:48Z</c:v>
                </c:pt>
                <c:pt idx="2483">
                  <c:v>2024-05-15T05:49:49Z</c:v>
                </c:pt>
                <c:pt idx="2484">
                  <c:v>2024-05-15T05:49:50Z</c:v>
                </c:pt>
                <c:pt idx="2485">
                  <c:v>2024-05-15T05:49:51Z</c:v>
                </c:pt>
                <c:pt idx="2486">
                  <c:v>2024-05-15T05:49:52Z</c:v>
                </c:pt>
                <c:pt idx="2487">
                  <c:v>2024-05-15T05:49:53Z</c:v>
                </c:pt>
                <c:pt idx="2488">
                  <c:v>2024-05-15T05:49:54Z</c:v>
                </c:pt>
                <c:pt idx="2489">
                  <c:v>2024-05-15T05:49:55Z</c:v>
                </c:pt>
                <c:pt idx="2490">
                  <c:v>2024-05-15T05:49:56Z</c:v>
                </c:pt>
                <c:pt idx="2491">
                  <c:v>2024-05-15T05:49:57Z</c:v>
                </c:pt>
                <c:pt idx="2492">
                  <c:v>2024-05-15T05:49:58Z</c:v>
                </c:pt>
                <c:pt idx="2493">
                  <c:v>2024-05-15T05:49:59Z</c:v>
                </c:pt>
                <c:pt idx="2494">
                  <c:v>2024-05-15T05:50:00Z</c:v>
                </c:pt>
                <c:pt idx="2495">
                  <c:v>2024-05-15T05:50:01Z</c:v>
                </c:pt>
                <c:pt idx="2496">
                  <c:v>2024-05-15T05:50:02Z</c:v>
                </c:pt>
                <c:pt idx="2497">
                  <c:v>2024-05-15T05:50:03Z</c:v>
                </c:pt>
                <c:pt idx="2498">
                  <c:v>2024-05-15T05:50:04Z</c:v>
                </c:pt>
                <c:pt idx="2499">
                  <c:v>2024-05-15T05:50:05Z</c:v>
                </c:pt>
                <c:pt idx="2500">
                  <c:v>2024-05-15T05:50:06Z</c:v>
                </c:pt>
                <c:pt idx="2501">
                  <c:v>2024-05-15T05:50:07Z</c:v>
                </c:pt>
                <c:pt idx="2502">
                  <c:v>2024-05-15T05:50:08Z</c:v>
                </c:pt>
                <c:pt idx="2503">
                  <c:v>2024-05-15T05:50:09Z</c:v>
                </c:pt>
                <c:pt idx="2504">
                  <c:v>2024-05-15T05:50:10Z</c:v>
                </c:pt>
                <c:pt idx="2505">
                  <c:v>2024-05-15T05:50:11Z</c:v>
                </c:pt>
                <c:pt idx="2506">
                  <c:v>2024-05-15T05:50:12Z</c:v>
                </c:pt>
                <c:pt idx="2507">
                  <c:v>2024-05-15T05:50:13Z</c:v>
                </c:pt>
                <c:pt idx="2508">
                  <c:v>2024-05-15T05:50:14Z</c:v>
                </c:pt>
                <c:pt idx="2509">
                  <c:v>2024-05-15T05:50:15Z</c:v>
                </c:pt>
                <c:pt idx="2510">
                  <c:v>2024-05-15T05:50:16Z</c:v>
                </c:pt>
                <c:pt idx="2511">
                  <c:v>2024-05-15T05:50:17Z</c:v>
                </c:pt>
                <c:pt idx="2512">
                  <c:v>2024-05-15T05:50:18Z</c:v>
                </c:pt>
                <c:pt idx="2513">
                  <c:v>2024-05-15T05:50:19Z</c:v>
                </c:pt>
                <c:pt idx="2514">
                  <c:v>2024-05-15T05:50:20Z</c:v>
                </c:pt>
                <c:pt idx="2515">
                  <c:v>2024-05-15T05:50:21Z</c:v>
                </c:pt>
                <c:pt idx="2516">
                  <c:v>2024-05-15T05:50:22Z</c:v>
                </c:pt>
                <c:pt idx="2517">
                  <c:v>2024-05-15T05:50:23Z</c:v>
                </c:pt>
                <c:pt idx="2518">
                  <c:v>2024-05-15T05:50:24Z</c:v>
                </c:pt>
                <c:pt idx="2519">
                  <c:v>2024-05-15T05:50:25Z</c:v>
                </c:pt>
                <c:pt idx="2520">
                  <c:v>2024-05-15T05:50:26Z</c:v>
                </c:pt>
                <c:pt idx="2521">
                  <c:v>2024-05-15T05:50:27Z</c:v>
                </c:pt>
                <c:pt idx="2522">
                  <c:v>2024-05-15T05:50:28Z</c:v>
                </c:pt>
                <c:pt idx="2523">
                  <c:v>2024-05-15T05:50:29Z</c:v>
                </c:pt>
                <c:pt idx="2524">
                  <c:v>2024-05-15T05:50:30Z</c:v>
                </c:pt>
                <c:pt idx="2525">
                  <c:v>2024-05-15T05:50:31Z</c:v>
                </c:pt>
                <c:pt idx="2526">
                  <c:v>2024-05-15T05:50:32Z</c:v>
                </c:pt>
                <c:pt idx="2527">
                  <c:v>2024-05-15T05:50:33Z</c:v>
                </c:pt>
                <c:pt idx="2528">
                  <c:v>2024-05-15T05:50:34Z</c:v>
                </c:pt>
                <c:pt idx="2529">
                  <c:v>2024-05-15T05:50:35Z</c:v>
                </c:pt>
                <c:pt idx="2530">
                  <c:v>2024-05-15T05:50:36Z</c:v>
                </c:pt>
                <c:pt idx="2531">
                  <c:v>2024-05-15T05:50:37Z</c:v>
                </c:pt>
                <c:pt idx="2532">
                  <c:v>2024-05-15T05:50:38Z</c:v>
                </c:pt>
                <c:pt idx="2533">
                  <c:v>2024-05-15T05:50:39Z</c:v>
                </c:pt>
                <c:pt idx="2534">
                  <c:v>2024-05-15T05:50:40Z</c:v>
                </c:pt>
                <c:pt idx="2535">
                  <c:v>2024-05-15T05:50:41Z</c:v>
                </c:pt>
                <c:pt idx="2536">
                  <c:v>2024-05-15T05:50:42Z</c:v>
                </c:pt>
                <c:pt idx="2537">
                  <c:v>2024-05-15T05:50:43Z</c:v>
                </c:pt>
                <c:pt idx="2538">
                  <c:v>2024-05-15T05:50:44Z</c:v>
                </c:pt>
                <c:pt idx="2539">
                  <c:v>2024-05-15T05:50:45Z</c:v>
                </c:pt>
                <c:pt idx="2540">
                  <c:v>2024-05-15T05:50:46Z</c:v>
                </c:pt>
                <c:pt idx="2541">
                  <c:v>2024-05-15T05:50:47Z</c:v>
                </c:pt>
                <c:pt idx="2542">
                  <c:v>2024-05-15T05:50:48Z</c:v>
                </c:pt>
                <c:pt idx="2543">
                  <c:v>2024-05-15T05:50:49Z</c:v>
                </c:pt>
                <c:pt idx="2544">
                  <c:v>2024-05-15T05:50:50Z</c:v>
                </c:pt>
                <c:pt idx="2545">
                  <c:v>2024-05-15T05:50:51Z</c:v>
                </c:pt>
                <c:pt idx="2546">
                  <c:v>2024-05-15T05:50:52Z</c:v>
                </c:pt>
                <c:pt idx="2547">
                  <c:v>2024-05-15T05:50:53Z</c:v>
                </c:pt>
                <c:pt idx="2548">
                  <c:v>2024-05-15T05:50:54Z</c:v>
                </c:pt>
                <c:pt idx="2549">
                  <c:v>2024-05-15T05:50:55Z</c:v>
                </c:pt>
                <c:pt idx="2550">
                  <c:v>2024-05-15T05:50:56Z</c:v>
                </c:pt>
                <c:pt idx="2551">
                  <c:v>2024-05-15T05:50:57Z</c:v>
                </c:pt>
                <c:pt idx="2552">
                  <c:v>2024-05-15T05:50:58Z</c:v>
                </c:pt>
                <c:pt idx="2553">
                  <c:v>2024-05-15T05:50:59Z</c:v>
                </c:pt>
                <c:pt idx="2554">
                  <c:v>2024-05-15T05:51:00Z</c:v>
                </c:pt>
                <c:pt idx="2555">
                  <c:v>2024-05-15T05:51:01Z</c:v>
                </c:pt>
                <c:pt idx="2556">
                  <c:v>2024-05-15T05:51:02Z</c:v>
                </c:pt>
                <c:pt idx="2557">
                  <c:v>2024-05-15T05:51:03Z</c:v>
                </c:pt>
                <c:pt idx="2558">
                  <c:v>2024-05-15T05:51:04Z</c:v>
                </c:pt>
                <c:pt idx="2559">
                  <c:v>2024-05-15T05:51:05Z</c:v>
                </c:pt>
                <c:pt idx="2560">
                  <c:v>2024-05-15T05:51:06Z</c:v>
                </c:pt>
                <c:pt idx="2561">
                  <c:v>2024-05-15T05:51:07Z</c:v>
                </c:pt>
                <c:pt idx="2562">
                  <c:v>2024-05-15T05:51:08Z</c:v>
                </c:pt>
                <c:pt idx="2563">
                  <c:v>2024-05-15T05:51:09Z</c:v>
                </c:pt>
                <c:pt idx="2564">
                  <c:v>2024-05-15T05:51:10Z</c:v>
                </c:pt>
                <c:pt idx="2565">
                  <c:v>2024-05-15T05:51:11Z</c:v>
                </c:pt>
                <c:pt idx="2566">
                  <c:v>2024-05-15T05:51:12Z</c:v>
                </c:pt>
                <c:pt idx="2567">
                  <c:v>2024-05-15T05:51:13Z</c:v>
                </c:pt>
                <c:pt idx="2568">
                  <c:v>2024-05-15T05:51:14Z</c:v>
                </c:pt>
                <c:pt idx="2569">
                  <c:v>2024-05-15T05:51:15Z</c:v>
                </c:pt>
                <c:pt idx="2570">
                  <c:v>2024-05-15T05:51:16Z</c:v>
                </c:pt>
                <c:pt idx="2571">
                  <c:v>2024-05-15T05:51:17Z</c:v>
                </c:pt>
                <c:pt idx="2572">
                  <c:v>2024-05-15T05:51:18Z</c:v>
                </c:pt>
                <c:pt idx="2573">
                  <c:v>2024-05-15T05:51:19Z</c:v>
                </c:pt>
                <c:pt idx="2574">
                  <c:v>2024-05-15T05:51:20Z</c:v>
                </c:pt>
                <c:pt idx="2575">
                  <c:v>2024-05-15T05:51:21Z</c:v>
                </c:pt>
                <c:pt idx="2576">
                  <c:v>2024-05-15T05:51:22Z</c:v>
                </c:pt>
                <c:pt idx="2577">
                  <c:v>2024-05-15T05:51:23Z</c:v>
                </c:pt>
                <c:pt idx="2578">
                  <c:v>2024-05-15T05:51:24Z</c:v>
                </c:pt>
                <c:pt idx="2579">
                  <c:v>2024-05-15T05:51:25Z</c:v>
                </c:pt>
                <c:pt idx="2580">
                  <c:v>2024-05-15T05:51:26Z</c:v>
                </c:pt>
                <c:pt idx="2581">
                  <c:v>2024-05-15T05:51:27Z</c:v>
                </c:pt>
                <c:pt idx="2582">
                  <c:v>2024-05-15T05:51:28Z</c:v>
                </c:pt>
                <c:pt idx="2583">
                  <c:v>2024-05-15T05:51:29Z</c:v>
                </c:pt>
                <c:pt idx="2584">
                  <c:v>2024-05-15T05:51:30Z</c:v>
                </c:pt>
                <c:pt idx="2585">
                  <c:v>2024-05-15T05:51:31Z</c:v>
                </c:pt>
                <c:pt idx="2586">
                  <c:v>2024-05-15T05:51:32Z</c:v>
                </c:pt>
                <c:pt idx="2587">
                  <c:v>2024-05-15T05:51:33Z</c:v>
                </c:pt>
                <c:pt idx="2588">
                  <c:v>2024-05-15T05:51:34Z</c:v>
                </c:pt>
                <c:pt idx="2589">
                  <c:v>2024-05-15T05:51:35Z</c:v>
                </c:pt>
                <c:pt idx="2590">
                  <c:v>2024-05-15T05:51:36Z</c:v>
                </c:pt>
                <c:pt idx="2591">
                  <c:v>2024-05-15T05:51:37Z</c:v>
                </c:pt>
                <c:pt idx="2592">
                  <c:v>2024-05-15T05:51:38Z</c:v>
                </c:pt>
                <c:pt idx="2593">
                  <c:v>2024-05-15T05:51:39Z</c:v>
                </c:pt>
                <c:pt idx="2594">
                  <c:v>2024-05-15T05:51:40Z</c:v>
                </c:pt>
                <c:pt idx="2595">
                  <c:v>2024-05-15T05:51:41Z</c:v>
                </c:pt>
                <c:pt idx="2596">
                  <c:v>2024-05-15T05:51:42Z</c:v>
                </c:pt>
                <c:pt idx="2597">
                  <c:v>2024-05-15T05:51:43Z</c:v>
                </c:pt>
                <c:pt idx="2598">
                  <c:v>2024-05-15T05:51:44Z</c:v>
                </c:pt>
                <c:pt idx="2599">
                  <c:v>2024-05-15T05:51:45Z</c:v>
                </c:pt>
                <c:pt idx="2600">
                  <c:v>2024-05-15T05:51:46Z</c:v>
                </c:pt>
                <c:pt idx="2601">
                  <c:v>2024-05-15T05:51:47Z</c:v>
                </c:pt>
                <c:pt idx="2602">
                  <c:v>2024-05-15T05:51:48Z</c:v>
                </c:pt>
                <c:pt idx="2603">
                  <c:v>2024-05-15T05:51:49Z</c:v>
                </c:pt>
                <c:pt idx="2604">
                  <c:v>2024-05-15T05:51:50Z</c:v>
                </c:pt>
                <c:pt idx="2605">
                  <c:v>2024-05-15T05:51:51Z</c:v>
                </c:pt>
                <c:pt idx="2606">
                  <c:v>2024-05-15T05:51:52Z</c:v>
                </c:pt>
                <c:pt idx="2607">
                  <c:v>2024-05-15T05:51:53Z</c:v>
                </c:pt>
                <c:pt idx="2608">
                  <c:v>2024-05-15T05:51:54Z</c:v>
                </c:pt>
                <c:pt idx="2609">
                  <c:v>2024-05-15T05:51:55Z</c:v>
                </c:pt>
                <c:pt idx="2610">
                  <c:v>2024-05-15T05:51:56Z</c:v>
                </c:pt>
                <c:pt idx="2611">
                  <c:v>2024-05-15T05:51:57Z</c:v>
                </c:pt>
                <c:pt idx="2612">
                  <c:v>2024-05-15T05:51:58Z</c:v>
                </c:pt>
                <c:pt idx="2613">
                  <c:v>2024-05-15T05:51:59Z</c:v>
                </c:pt>
                <c:pt idx="2614">
                  <c:v>2024-05-15T05:52:00Z</c:v>
                </c:pt>
                <c:pt idx="2615">
                  <c:v>2024-05-15T05:52:01Z</c:v>
                </c:pt>
                <c:pt idx="2616">
                  <c:v>2024-05-15T05:52:02Z</c:v>
                </c:pt>
                <c:pt idx="2617">
                  <c:v>2024-05-15T05:52:03Z</c:v>
                </c:pt>
                <c:pt idx="2618">
                  <c:v>2024-05-15T05:52:04Z</c:v>
                </c:pt>
                <c:pt idx="2619">
                  <c:v>2024-05-15T05:52:05Z</c:v>
                </c:pt>
                <c:pt idx="2620">
                  <c:v>2024-05-15T05:52:06Z</c:v>
                </c:pt>
                <c:pt idx="2621">
                  <c:v>2024-05-15T05:52:07Z</c:v>
                </c:pt>
                <c:pt idx="2622">
                  <c:v>2024-05-15T05:52:08Z</c:v>
                </c:pt>
                <c:pt idx="2623">
                  <c:v>2024-05-15T05:52:09Z</c:v>
                </c:pt>
                <c:pt idx="2624">
                  <c:v>2024-05-15T05:52:10Z</c:v>
                </c:pt>
                <c:pt idx="2625">
                  <c:v>2024-05-15T05:52:11Z</c:v>
                </c:pt>
                <c:pt idx="2626">
                  <c:v>2024-05-15T05:52:12Z</c:v>
                </c:pt>
                <c:pt idx="2627">
                  <c:v>2024-05-15T05:52:13Z</c:v>
                </c:pt>
                <c:pt idx="2628">
                  <c:v>2024-05-15T05:52:14Z</c:v>
                </c:pt>
                <c:pt idx="2629">
                  <c:v>2024-05-15T05:52:15Z</c:v>
                </c:pt>
                <c:pt idx="2630">
                  <c:v>2024-05-15T05:52:16Z</c:v>
                </c:pt>
                <c:pt idx="2631">
                  <c:v>2024-05-15T05:52:17Z</c:v>
                </c:pt>
                <c:pt idx="2632">
                  <c:v>2024-05-15T05:52:18Z</c:v>
                </c:pt>
                <c:pt idx="2633">
                  <c:v>2024-05-15T05:52:19Z</c:v>
                </c:pt>
                <c:pt idx="2634">
                  <c:v>2024-05-15T05:52:20Z</c:v>
                </c:pt>
                <c:pt idx="2635">
                  <c:v>2024-05-15T05:52:21Z</c:v>
                </c:pt>
                <c:pt idx="2636">
                  <c:v>2024-05-15T05:52:22Z</c:v>
                </c:pt>
                <c:pt idx="2637">
                  <c:v>2024-05-15T05:52:23Z</c:v>
                </c:pt>
                <c:pt idx="2638">
                  <c:v>2024-05-15T05:52:24Z</c:v>
                </c:pt>
                <c:pt idx="2639">
                  <c:v>2024-05-15T05:52:25Z</c:v>
                </c:pt>
                <c:pt idx="2640">
                  <c:v>2024-05-15T05:52:26Z</c:v>
                </c:pt>
                <c:pt idx="2641">
                  <c:v>2024-05-15T05:52:27Z</c:v>
                </c:pt>
                <c:pt idx="2642">
                  <c:v>2024-05-15T05:52:28Z</c:v>
                </c:pt>
                <c:pt idx="2643">
                  <c:v>2024-05-15T05:52:29Z</c:v>
                </c:pt>
                <c:pt idx="2644">
                  <c:v>2024-05-15T05:52:30Z</c:v>
                </c:pt>
                <c:pt idx="2645">
                  <c:v>2024-05-15T05:52:31Z</c:v>
                </c:pt>
                <c:pt idx="2646">
                  <c:v>2024-05-15T05:52:32Z</c:v>
                </c:pt>
                <c:pt idx="2647">
                  <c:v>2024-05-15T05:52:33Z</c:v>
                </c:pt>
                <c:pt idx="2648">
                  <c:v>2024-05-15T05:52:34Z</c:v>
                </c:pt>
                <c:pt idx="2649">
                  <c:v>2024-05-15T05:52:35Z</c:v>
                </c:pt>
                <c:pt idx="2650">
                  <c:v>2024-05-15T05:52:36Z</c:v>
                </c:pt>
                <c:pt idx="2651">
                  <c:v>2024-05-15T05:52:37Z</c:v>
                </c:pt>
                <c:pt idx="2652">
                  <c:v>2024-05-15T05:52:38Z</c:v>
                </c:pt>
                <c:pt idx="2653">
                  <c:v>2024-05-15T05:52:39Z</c:v>
                </c:pt>
                <c:pt idx="2654">
                  <c:v>2024-05-15T05:52:40Z</c:v>
                </c:pt>
                <c:pt idx="2655">
                  <c:v>2024-05-15T05:52:41Z</c:v>
                </c:pt>
                <c:pt idx="2656">
                  <c:v>2024-05-15T05:52:42Z</c:v>
                </c:pt>
                <c:pt idx="2657">
                  <c:v>2024-05-15T05:52:43Z</c:v>
                </c:pt>
                <c:pt idx="2658">
                  <c:v>2024-05-15T05:52:44Z</c:v>
                </c:pt>
                <c:pt idx="2659">
                  <c:v>2024-05-15T05:52:45Z</c:v>
                </c:pt>
                <c:pt idx="2660">
                  <c:v>2024-05-15T05:52:46Z</c:v>
                </c:pt>
                <c:pt idx="2661">
                  <c:v>2024-05-15T05:52:47Z</c:v>
                </c:pt>
                <c:pt idx="2662">
                  <c:v>2024-05-15T05:52:48Z</c:v>
                </c:pt>
                <c:pt idx="2663">
                  <c:v>2024-05-15T05:52:49Z</c:v>
                </c:pt>
                <c:pt idx="2664">
                  <c:v>2024-05-15T05:52:50Z</c:v>
                </c:pt>
                <c:pt idx="2665">
                  <c:v>2024-05-15T05:52:51Z</c:v>
                </c:pt>
                <c:pt idx="2666">
                  <c:v>2024-05-15T05:52:52Z</c:v>
                </c:pt>
                <c:pt idx="2667">
                  <c:v>2024-05-15T05:52:53Z</c:v>
                </c:pt>
                <c:pt idx="2668">
                  <c:v>2024-05-15T05:52:54Z</c:v>
                </c:pt>
                <c:pt idx="2669">
                  <c:v>2024-05-15T05:52:55Z</c:v>
                </c:pt>
                <c:pt idx="2670">
                  <c:v>2024-05-15T05:52:56Z</c:v>
                </c:pt>
                <c:pt idx="2671">
                  <c:v>2024-05-15T05:52:57Z</c:v>
                </c:pt>
                <c:pt idx="2672">
                  <c:v>2024-05-15T05:52:58Z</c:v>
                </c:pt>
                <c:pt idx="2673">
                  <c:v>2024-05-15T05:52:59Z</c:v>
                </c:pt>
                <c:pt idx="2674">
                  <c:v>2024-05-15T05:53:00Z</c:v>
                </c:pt>
                <c:pt idx="2675">
                  <c:v>2024-05-15T05:53:01Z</c:v>
                </c:pt>
                <c:pt idx="2676">
                  <c:v>2024-05-15T05:53:02Z</c:v>
                </c:pt>
                <c:pt idx="2677">
                  <c:v>2024-05-15T05:53:03Z</c:v>
                </c:pt>
                <c:pt idx="2678">
                  <c:v>2024-05-15T05:53:04Z</c:v>
                </c:pt>
                <c:pt idx="2679">
                  <c:v>2024-05-15T05:53:05Z</c:v>
                </c:pt>
                <c:pt idx="2680">
                  <c:v>2024-05-15T05:53:06Z</c:v>
                </c:pt>
                <c:pt idx="2681">
                  <c:v>2024-05-15T05:53:07Z</c:v>
                </c:pt>
                <c:pt idx="2682">
                  <c:v>2024-05-15T05:53:08Z</c:v>
                </c:pt>
                <c:pt idx="2683">
                  <c:v>2024-05-15T05:53:09Z</c:v>
                </c:pt>
                <c:pt idx="2684">
                  <c:v>2024-05-15T05:53:10Z</c:v>
                </c:pt>
                <c:pt idx="2685">
                  <c:v>2024-05-15T05:53:11Z</c:v>
                </c:pt>
                <c:pt idx="2686">
                  <c:v>2024-05-15T05:53:12Z</c:v>
                </c:pt>
                <c:pt idx="2687">
                  <c:v>2024-05-15T05:53:13Z</c:v>
                </c:pt>
                <c:pt idx="2688">
                  <c:v>2024-05-15T05:53:14Z</c:v>
                </c:pt>
                <c:pt idx="2689">
                  <c:v>2024-05-15T05:53:15Z</c:v>
                </c:pt>
                <c:pt idx="2690">
                  <c:v>2024-05-15T05:53:16Z</c:v>
                </c:pt>
                <c:pt idx="2691">
                  <c:v>2024-05-15T05:53:17Z</c:v>
                </c:pt>
                <c:pt idx="2692">
                  <c:v>2024-05-15T05:53:18Z</c:v>
                </c:pt>
                <c:pt idx="2693">
                  <c:v>2024-05-15T05:53:19Z</c:v>
                </c:pt>
                <c:pt idx="2694">
                  <c:v>2024-05-15T05:53:20Z</c:v>
                </c:pt>
                <c:pt idx="2695">
                  <c:v>2024-05-15T05:53:21Z</c:v>
                </c:pt>
                <c:pt idx="2696">
                  <c:v>2024-05-15T05:53:22Z</c:v>
                </c:pt>
                <c:pt idx="2697">
                  <c:v>2024-05-15T05:53:23Z</c:v>
                </c:pt>
                <c:pt idx="2698">
                  <c:v>2024-05-15T05:53:24Z</c:v>
                </c:pt>
                <c:pt idx="2699">
                  <c:v>2024-05-15T05:53:25Z</c:v>
                </c:pt>
                <c:pt idx="2700">
                  <c:v>2024-05-15T05:53:26Z</c:v>
                </c:pt>
                <c:pt idx="2701">
                  <c:v>2024-05-15T05:53:27Z</c:v>
                </c:pt>
                <c:pt idx="2702">
                  <c:v>2024-05-15T05:53:28Z</c:v>
                </c:pt>
                <c:pt idx="2703">
                  <c:v>2024-05-15T05:53:29Z</c:v>
                </c:pt>
                <c:pt idx="2704">
                  <c:v>2024-05-15T05:53:30Z</c:v>
                </c:pt>
                <c:pt idx="2705">
                  <c:v>2024-05-15T05:53:31Z</c:v>
                </c:pt>
                <c:pt idx="2706">
                  <c:v>2024-05-15T05:53:32Z</c:v>
                </c:pt>
                <c:pt idx="2707">
                  <c:v>2024-05-15T05:53:33Z</c:v>
                </c:pt>
                <c:pt idx="2708">
                  <c:v>2024-05-15T05:53:34Z</c:v>
                </c:pt>
                <c:pt idx="2709">
                  <c:v>2024-05-15T05:53:35Z</c:v>
                </c:pt>
                <c:pt idx="2710">
                  <c:v>2024-05-15T05:53:36Z</c:v>
                </c:pt>
                <c:pt idx="2711">
                  <c:v>2024-05-15T05:53:37Z</c:v>
                </c:pt>
                <c:pt idx="2712">
                  <c:v>2024-05-15T05:53:38Z</c:v>
                </c:pt>
                <c:pt idx="2713">
                  <c:v>2024-05-15T05:53:39Z</c:v>
                </c:pt>
                <c:pt idx="2714">
                  <c:v>2024-05-15T05:53:40Z</c:v>
                </c:pt>
                <c:pt idx="2715">
                  <c:v>2024-05-15T05:53:41Z</c:v>
                </c:pt>
                <c:pt idx="2716">
                  <c:v>2024-05-15T05:53:42Z</c:v>
                </c:pt>
                <c:pt idx="2717">
                  <c:v>2024-05-15T05:53:43Z</c:v>
                </c:pt>
                <c:pt idx="2718">
                  <c:v>2024-05-15T05:53:44Z</c:v>
                </c:pt>
                <c:pt idx="2719">
                  <c:v>2024-05-15T05:53:45Z</c:v>
                </c:pt>
                <c:pt idx="2720">
                  <c:v>2024-05-15T05:53:46Z</c:v>
                </c:pt>
                <c:pt idx="2721">
                  <c:v>2024-05-15T05:53:47Z</c:v>
                </c:pt>
                <c:pt idx="2722">
                  <c:v>2024-05-15T05:53:48Z</c:v>
                </c:pt>
                <c:pt idx="2723">
                  <c:v>2024-05-15T05:53:49Z</c:v>
                </c:pt>
                <c:pt idx="2724">
                  <c:v>2024-05-15T05:53:50Z</c:v>
                </c:pt>
                <c:pt idx="2725">
                  <c:v>2024-05-15T05:53:51Z</c:v>
                </c:pt>
                <c:pt idx="2726">
                  <c:v>2024-05-15T05:53:52Z</c:v>
                </c:pt>
                <c:pt idx="2727">
                  <c:v>2024-05-15T05:53:53Z</c:v>
                </c:pt>
                <c:pt idx="2728">
                  <c:v>2024-05-15T05:53:54Z</c:v>
                </c:pt>
                <c:pt idx="2729">
                  <c:v>2024-05-15T05:53:55Z</c:v>
                </c:pt>
                <c:pt idx="2730">
                  <c:v>2024-05-15T05:53:56Z</c:v>
                </c:pt>
                <c:pt idx="2731">
                  <c:v>2024-05-15T05:53:57Z</c:v>
                </c:pt>
                <c:pt idx="2732">
                  <c:v>2024-05-15T05:53:58Z</c:v>
                </c:pt>
                <c:pt idx="2733">
                  <c:v>2024-05-15T05:53:59Z</c:v>
                </c:pt>
                <c:pt idx="2734">
                  <c:v>2024-05-15T05:54:00Z</c:v>
                </c:pt>
                <c:pt idx="2735">
                  <c:v>2024-05-15T05:54:01Z</c:v>
                </c:pt>
                <c:pt idx="2736">
                  <c:v>2024-05-15T05:54:02Z</c:v>
                </c:pt>
                <c:pt idx="2737">
                  <c:v>2024-05-15T05:54:03Z</c:v>
                </c:pt>
                <c:pt idx="2738">
                  <c:v>2024-05-15T05:54:04Z</c:v>
                </c:pt>
                <c:pt idx="2739">
                  <c:v>2024-05-15T05:54:05Z</c:v>
                </c:pt>
                <c:pt idx="2740">
                  <c:v>2024-05-15T05:54:06Z</c:v>
                </c:pt>
                <c:pt idx="2741">
                  <c:v>2024-05-15T05:54:07Z</c:v>
                </c:pt>
                <c:pt idx="2742">
                  <c:v>2024-05-15T05:54:08Z</c:v>
                </c:pt>
                <c:pt idx="2743">
                  <c:v>2024-05-15T05:54:09Z</c:v>
                </c:pt>
                <c:pt idx="2744">
                  <c:v>2024-05-15T05:54:10Z</c:v>
                </c:pt>
                <c:pt idx="2745">
                  <c:v>2024-05-15T05:54:11Z</c:v>
                </c:pt>
                <c:pt idx="2746">
                  <c:v>2024-05-15T05:54:12Z</c:v>
                </c:pt>
                <c:pt idx="2747">
                  <c:v>2024-05-15T05:54:13Z</c:v>
                </c:pt>
                <c:pt idx="2748">
                  <c:v>2024-05-15T05:54:14Z</c:v>
                </c:pt>
                <c:pt idx="2749">
                  <c:v>2024-05-15T05:54:15Z</c:v>
                </c:pt>
                <c:pt idx="2750">
                  <c:v>2024-05-15T05:54:16Z</c:v>
                </c:pt>
                <c:pt idx="2751">
                  <c:v>2024-05-15T05:54:17Z</c:v>
                </c:pt>
                <c:pt idx="2752">
                  <c:v>2024-05-15T05:54:18Z</c:v>
                </c:pt>
                <c:pt idx="2753">
                  <c:v>2024-05-15T05:54:19Z</c:v>
                </c:pt>
                <c:pt idx="2754">
                  <c:v>2024-05-15T05:54:20Z</c:v>
                </c:pt>
                <c:pt idx="2755">
                  <c:v>2024-05-15T05:54:21Z</c:v>
                </c:pt>
                <c:pt idx="2756">
                  <c:v>2024-05-15T05:54:22Z</c:v>
                </c:pt>
                <c:pt idx="2757">
                  <c:v>2024-05-15T05:54:23Z</c:v>
                </c:pt>
                <c:pt idx="2758">
                  <c:v>2024-05-15T05:54:24Z</c:v>
                </c:pt>
                <c:pt idx="2759">
                  <c:v>2024-05-15T05:54:25Z</c:v>
                </c:pt>
                <c:pt idx="2760">
                  <c:v>2024-05-15T05:54:26Z</c:v>
                </c:pt>
                <c:pt idx="2761">
                  <c:v>2024-05-15T05:54:27Z</c:v>
                </c:pt>
                <c:pt idx="2762">
                  <c:v>2024-05-15T05:54:28Z</c:v>
                </c:pt>
                <c:pt idx="2763">
                  <c:v>2024-05-15T05:54:29Z</c:v>
                </c:pt>
                <c:pt idx="2764">
                  <c:v>2024-05-15T05:54:30Z</c:v>
                </c:pt>
                <c:pt idx="2765">
                  <c:v>2024-05-15T05:54:31Z</c:v>
                </c:pt>
                <c:pt idx="2766">
                  <c:v>2024-05-15T05:54:32Z</c:v>
                </c:pt>
                <c:pt idx="2767">
                  <c:v>2024-05-15T05:54:33Z</c:v>
                </c:pt>
                <c:pt idx="2768">
                  <c:v>2024-05-15T05:54:34Z</c:v>
                </c:pt>
                <c:pt idx="2769">
                  <c:v>2024-05-15T05:54:35Z</c:v>
                </c:pt>
                <c:pt idx="2770">
                  <c:v>2024-05-15T05:54:36Z</c:v>
                </c:pt>
                <c:pt idx="2771">
                  <c:v>2024-05-15T05:54:37Z</c:v>
                </c:pt>
                <c:pt idx="2772">
                  <c:v>2024-05-15T05:54:38Z</c:v>
                </c:pt>
                <c:pt idx="2773">
                  <c:v>2024-05-15T05:54:39Z</c:v>
                </c:pt>
                <c:pt idx="2774">
                  <c:v>2024-05-15T05:54:40Z</c:v>
                </c:pt>
                <c:pt idx="2775">
                  <c:v>2024-05-15T05:54:41Z</c:v>
                </c:pt>
                <c:pt idx="2776">
                  <c:v>2024-05-15T05:54:42Z</c:v>
                </c:pt>
                <c:pt idx="2777">
                  <c:v>2024-05-15T05:54:43Z</c:v>
                </c:pt>
                <c:pt idx="2778">
                  <c:v>2024-05-15T05:54:44Z</c:v>
                </c:pt>
                <c:pt idx="2779">
                  <c:v>2024-05-15T05:54:45Z</c:v>
                </c:pt>
                <c:pt idx="2780">
                  <c:v>2024-05-15T05:54:46Z</c:v>
                </c:pt>
                <c:pt idx="2781">
                  <c:v>2024-05-15T05:54:47Z</c:v>
                </c:pt>
                <c:pt idx="2782">
                  <c:v>2024-05-15T05:54:48Z</c:v>
                </c:pt>
                <c:pt idx="2783">
                  <c:v>2024-05-15T05:54:49Z</c:v>
                </c:pt>
                <c:pt idx="2784">
                  <c:v>2024-05-15T05:54:50Z</c:v>
                </c:pt>
                <c:pt idx="2785">
                  <c:v>2024-05-15T05:54:51Z</c:v>
                </c:pt>
                <c:pt idx="2786">
                  <c:v>2024-05-15T05:54:52Z</c:v>
                </c:pt>
                <c:pt idx="2787">
                  <c:v>2024-05-15T05:54:53Z</c:v>
                </c:pt>
                <c:pt idx="2788">
                  <c:v>2024-05-15T05:54:54Z</c:v>
                </c:pt>
                <c:pt idx="2789">
                  <c:v>2024-05-15T05:54:55Z</c:v>
                </c:pt>
                <c:pt idx="2790">
                  <c:v>2024-05-15T05:54:56Z</c:v>
                </c:pt>
                <c:pt idx="2791">
                  <c:v>2024-05-15T05:54:57Z</c:v>
                </c:pt>
                <c:pt idx="2792">
                  <c:v>2024-05-15T05:54:58Z</c:v>
                </c:pt>
                <c:pt idx="2793">
                  <c:v>2024-05-15T05:54:59Z</c:v>
                </c:pt>
                <c:pt idx="2794">
                  <c:v>2024-05-15T05:55:00Z</c:v>
                </c:pt>
                <c:pt idx="2795">
                  <c:v>2024-05-15T05:55:01Z</c:v>
                </c:pt>
                <c:pt idx="2796">
                  <c:v>2024-05-15T05:55:02Z</c:v>
                </c:pt>
                <c:pt idx="2797">
                  <c:v>2024-05-15T05:55:03Z</c:v>
                </c:pt>
                <c:pt idx="2798">
                  <c:v>2024-05-15T05:55:04Z</c:v>
                </c:pt>
                <c:pt idx="2799">
                  <c:v>2024-05-15T05:55:05Z</c:v>
                </c:pt>
                <c:pt idx="2800">
                  <c:v>2024-05-15T05:55:06Z</c:v>
                </c:pt>
                <c:pt idx="2801">
                  <c:v>2024-05-15T05:55:07Z</c:v>
                </c:pt>
                <c:pt idx="2802">
                  <c:v>2024-05-15T05:55:08Z</c:v>
                </c:pt>
                <c:pt idx="2803">
                  <c:v>2024-05-15T05:55:09Z</c:v>
                </c:pt>
                <c:pt idx="2804">
                  <c:v>2024-05-15T05:55:10Z</c:v>
                </c:pt>
                <c:pt idx="2805">
                  <c:v>2024-05-15T05:55:11Z</c:v>
                </c:pt>
                <c:pt idx="2806">
                  <c:v>2024-05-15T05:55:12Z</c:v>
                </c:pt>
                <c:pt idx="2807">
                  <c:v>2024-05-15T05:55:13Z</c:v>
                </c:pt>
                <c:pt idx="2808">
                  <c:v>2024-05-15T05:55:14Z</c:v>
                </c:pt>
                <c:pt idx="2809">
                  <c:v>2024-05-15T05:55:15Z</c:v>
                </c:pt>
                <c:pt idx="2810">
                  <c:v>2024-05-15T05:55:16Z</c:v>
                </c:pt>
                <c:pt idx="2811">
                  <c:v>2024-05-15T05:55:17Z</c:v>
                </c:pt>
                <c:pt idx="2812">
                  <c:v>2024-05-15T05:55:18Z</c:v>
                </c:pt>
                <c:pt idx="2813">
                  <c:v>2024-05-15T05:55:19Z</c:v>
                </c:pt>
                <c:pt idx="2814">
                  <c:v>2024-05-15T05:55:20Z</c:v>
                </c:pt>
                <c:pt idx="2815">
                  <c:v>2024-05-15T05:55:21Z</c:v>
                </c:pt>
                <c:pt idx="2816">
                  <c:v>2024-05-15T05:55:22Z</c:v>
                </c:pt>
                <c:pt idx="2817">
                  <c:v>2024-05-15T05:55:23Z</c:v>
                </c:pt>
                <c:pt idx="2818">
                  <c:v>2024-05-15T05:55:24Z</c:v>
                </c:pt>
                <c:pt idx="2819">
                  <c:v>2024-05-15T05:55:25Z</c:v>
                </c:pt>
                <c:pt idx="2820">
                  <c:v>2024-05-15T05:55:26Z</c:v>
                </c:pt>
                <c:pt idx="2821">
                  <c:v>2024-05-15T05:55:27Z</c:v>
                </c:pt>
                <c:pt idx="2822">
                  <c:v>2024-05-15T05:55:28Z</c:v>
                </c:pt>
                <c:pt idx="2823">
                  <c:v>2024-05-15T05:55:29Z</c:v>
                </c:pt>
                <c:pt idx="2824">
                  <c:v>2024-05-15T05:55:30Z</c:v>
                </c:pt>
                <c:pt idx="2825">
                  <c:v>2024-05-15T05:55:31Z</c:v>
                </c:pt>
                <c:pt idx="2826">
                  <c:v>2024-05-15T05:55:32Z</c:v>
                </c:pt>
                <c:pt idx="2827">
                  <c:v>2024-05-15T05:55:33Z</c:v>
                </c:pt>
                <c:pt idx="2828">
                  <c:v>2024-05-15T05:55:34Z</c:v>
                </c:pt>
                <c:pt idx="2829">
                  <c:v>2024-05-15T05:55:35Z</c:v>
                </c:pt>
                <c:pt idx="2830">
                  <c:v>2024-05-15T05:55:36Z</c:v>
                </c:pt>
                <c:pt idx="2831">
                  <c:v>2024-05-15T05:55:37Z</c:v>
                </c:pt>
                <c:pt idx="2832">
                  <c:v>2024-05-15T05:55:38Z</c:v>
                </c:pt>
                <c:pt idx="2833">
                  <c:v>2024-05-15T05:55:39Z</c:v>
                </c:pt>
                <c:pt idx="2834">
                  <c:v>2024-05-15T05:55:40Z</c:v>
                </c:pt>
                <c:pt idx="2835">
                  <c:v>2024-05-15T05:55:41Z</c:v>
                </c:pt>
                <c:pt idx="2836">
                  <c:v>2024-05-15T05:55:42Z</c:v>
                </c:pt>
                <c:pt idx="2837">
                  <c:v>2024-05-15T05:55:43Z</c:v>
                </c:pt>
                <c:pt idx="2838">
                  <c:v>2024-05-15T05:55:44Z</c:v>
                </c:pt>
                <c:pt idx="2839">
                  <c:v>2024-05-15T05:55:45Z</c:v>
                </c:pt>
                <c:pt idx="2840">
                  <c:v>2024-05-15T05:55:46Z</c:v>
                </c:pt>
                <c:pt idx="2841">
                  <c:v>2024-05-15T05:55:47Z</c:v>
                </c:pt>
                <c:pt idx="2842">
                  <c:v>2024-05-15T05:55:48Z</c:v>
                </c:pt>
                <c:pt idx="2843">
                  <c:v>2024-05-15T05:55:49Z</c:v>
                </c:pt>
                <c:pt idx="2844">
                  <c:v>2024-05-15T05:55:50Z</c:v>
                </c:pt>
                <c:pt idx="2845">
                  <c:v>2024-05-15T05:55:51Z</c:v>
                </c:pt>
                <c:pt idx="2846">
                  <c:v>2024-05-15T05:55:52Z</c:v>
                </c:pt>
                <c:pt idx="2847">
                  <c:v>2024-05-15T05:55:53Z</c:v>
                </c:pt>
                <c:pt idx="2848">
                  <c:v>2024-05-15T05:55:54Z</c:v>
                </c:pt>
                <c:pt idx="2849">
                  <c:v>2024-05-15T05:55:55Z</c:v>
                </c:pt>
                <c:pt idx="2850">
                  <c:v>2024-05-15T05:55:56Z</c:v>
                </c:pt>
                <c:pt idx="2851">
                  <c:v>2024-05-15T05:55:57Z</c:v>
                </c:pt>
                <c:pt idx="2852">
                  <c:v>2024-05-15T05:55:58Z</c:v>
                </c:pt>
                <c:pt idx="2853">
                  <c:v>2024-05-15T05:55:59Z</c:v>
                </c:pt>
                <c:pt idx="2854">
                  <c:v>2024-05-15T05:56:00Z</c:v>
                </c:pt>
                <c:pt idx="2855">
                  <c:v>2024-05-15T05:56:01Z</c:v>
                </c:pt>
                <c:pt idx="2856">
                  <c:v>2024-05-15T05:56:02Z</c:v>
                </c:pt>
                <c:pt idx="2857">
                  <c:v>2024-05-15T05:56:03Z</c:v>
                </c:pt>
                <c:pt idx="2858">
                  <c:v>2024-05-15T05:56:04Z</c:v>
                </c:pt>
                <c:pt idx="2859">
                  <c:v>2024-05-15T05:56:05Z</c:v>
                </c:pt>
                <c:pt idx="2860">
                  <c:v>2024-05-15T05:56:06Z</c:v>
                </c:pt>
                <c:pt idx="2861">
                  <c:v>2024-05-15T05:56:07Z</c:v>
                </c:pt>
                <c:pt idx="2862">
                  <c:v>2024-05-15T05:56:08Z</c:v>
                </c:pt>
                <c:pt idx="2863">
                  <c:v>2024-05-15T05:56:09Z</c:v>
                </c:pt>
                <c:pt idx="2864">
                  <c:v>2024-05-15T05:56:10Z</c:v>
                </c:pt>
                <c:pt idx="2865">
                  <c:v>2024-05-15T05:56:11Z</c:v>
                </c:pt>
                <c:pt idx="2866">
                  <c:v>2024-05-15T05:56:12Z</c:v>
                </c:pt>
                <c:pt idx="2867">
                  <c:v>2024-05-15T05:56:13Z</c:v>
                </c:pt>
                <c:pt idx="2868">
                  <c:v>2024-05-15T05:56:14Z</c:v>
                </c:pt>
                <c:pt idx="2869">
                  <c:v>2024-05-15T05:56:15Z</c:v>
                </c:pt>
                <c:pt idx="2870">
                  <c:v>2024-05-15T05:56:16Z</c:v>
                </c:pt>
                <c:pt idx="2871">
                  <c:v>2024-05-15T05:56:17Z</c:v>
                </c:pt>
                <c:pt idx="2872">
                  <c:v>2024-05-15T05:56:18Z</c:v>
                </c:pt>
                <c:pt idx="2873">
                  <c:v>2024-05-15T05:56:19Z</c:v>
                </c:pt>
                <c:pt idx="2874">
                  <c:v>2024-05-15T05:56:20Z</c:v>
                </c:pt>
                <c:pt idx="2875">
                  <c:v>2024-05-15T05:56:21Z</c:v>
                </c:pt>
                <c:pt idx="2876">
                  <c:v>2024-05-15T05:56:22Z</c:v>
                </c:pt>
                <c:pt idx="2877">
                  <c:v>2024-05-15T05:56:23Z</c:v>
                </c:pt>
                <c:pt idx="2878">
                  <c:v>2024-05-15T05:56:24Z</c:v>
                </c:pt>
                <c:pt idx="2879">
                  <c:v>2024-05-15T05:56:25Z</c:v>
                </c:pt>
                <c:pt idx="2880">
                  <c:v>2024-05-15T05:56:26Z</c:v>
                </c:pt>
                <c:pt idx="2881">
                  <c:v>2024-05-15T05:56:27Z</c:v>
                </c:pt>
                <c:pt idx="2882">
                  <c:v>2024-05-15T05:56:28Z</c:v>
                </c:pt>
                <c:pt idx="2883">
                  <c:v>2024-05-15T05:56:29Z</c:v>
                </c:pt>
                <c:pt idx="2884">
                  <c:v>2024-05-15T05:56:30Z</c:v>
                </c:pt>
                <c:pt idx="2885">
                  <c:v>2024-05-15T05:56:31Z</c:v>
                </c:pt>
                <c:pt idx="2886">
                  <c:v>2024-05-15T05:56:32Z</c:v>
                </c:pt>
                <c:pt idx="2887">
                  <c:v>2024-05-15T05:56:33Z</c:v>
                </c:pt>
                <c:pt idx="2888">
                  <c:v>2024-05-15T05:56:34Z</c:v>
                </c:pt>
                <c:pt idx="2889">
                  <c:v>2024-05-15T05:56:35Z</c:v>
                </c:pt>
                <c:pt idx="2890">
                  <c:v>2024-05-15T05:56:36Z</c:v>
                </c:pt>
                <c:pt idx="2891">
                  <c:v>2024-05-15T05:56:37Z</c:v>
                </c:pt>
                <c:pt idx="2892">
                  <c:v>2024-05-15T05:56:38Z</c:v>
                </c:pt>
                <c:pt idx="2893">
                  <c:v>2024-05-15T05:56:39Z</c:v>
                </c:pt>
                <c:pt idx="2894">
                  <c:v>2024-05-15T05:56:40Z</c:v>
                </c:pt>
                <c:pt idx="2895">
                  <c:v>2024-05-15T05:56:41Z</c:v>
                </c:pt>
                <c:pt idx="2896">
                  <c:v>2024-05-15T05:56:42Z</c:v>
                </c:pt>
                <c:pt idx="2897">
                  <c:v>2024-05-15T05:56:43Z</c:v>
                </c:pt>
                <c:pt idx="2898">
                  <c:v>2024-05-15T05:56:44Z</c:v>
                </c:pt>
                <c:pt idx="2899">
                  <c:v>2024-05-15T05:56:45Z</c:v>
                </c:pt>
                <c:pt idx="2900">
                  <c:v>2024-05-15T05:56:46Z</c:v>
                </c:pt>
                <c:pt idx="2901">
                  <c:v>2024-05-15T05:56:47Z</c:v>
                </c:pt>
                <c:pt idx="2902">
                  <c:v>2024-05-15T05:56:48Z</c:v>
                </c:pt>
                <c:pt idx="2903">
                  <c:v>2024-05-15T05:56:49Z</c:v>
                </c:pt>
                <c:pt idx="2904">
                  <c:v>2024-05-15T05:56:50Z</c:v>
                </c:pt>
                <c:pt idx="2905">
                  <c:v>2024-05-15T05:56:51Z</c:v>
                </c:pt>
                <c:pt idx="2906">
                  <c:v>2024-05-15T05:56:52Z</c:v>
                </c:pt>
                <c:pt idx="2907">
                  <c:v>2024-05-15T05:56:53Z</c:v>
                </c:pt>
                <c:pt idx="2908">
                  <c:v>2024-05-15T05:56:54Z</c:v>
                </c:pt>
                <c:pt idx="2909">
                  <c:v>2024-05-15T05:56:55Z</c:v>
                </c:pt>
                <c:pt idx="2910">
                  <c:v>2024-05-15T05:56:56Z</c:v>
                </c:pt>
                <c:pt idx="2911">
                  <c:v>2024-05-15T05:56:57Z</c:v>
                </c:pt>
                <c:pt idx="2912">
                  <c:v>2024-05-15T05:56:58Z</c:v>
                </c:pt>
                <c:pt idx="2913">
                  <c:v>2024-05-15T05:56:59Z</c:v>
                </c:pt>
                <c:pt idx="2914">
                  <c:v>2024-05-15T05:57:00Z</c:v>
                </c:pt>
                <c:pt idx="2915">
                  <c:v>2024-05-15T05:57:01Z</c:v>
                </c:pt>
                <c:pt idx="2916">
                  <c:v>2024-05-15T05:57:02Z</c:v>
                </c:pt>
                <c:pt idx="2917">
                  <c:v>2024-05-15T05:57:03Z</c:v>
                </c:pt>
                <c:pt idx="2918">
                  <c:v>2024-05-15T05:57:04Z</c:v>
                </c:pt>
                <c:pt idx="2919">
                  <c:v>2024-05-15T05:57:05Z</c:v>
                </c:pt>
                <c:pt idx="2920">
                  <c:v>2024-05-15T05:57:06Z</c:v>
                </c:pt>
                <c:pt idx="2921">
                  <c:v>2024-05-15T05:57:07Z</c:v>
                </c:pt>
                <c:pt idx="2922">
                  <c:v>2024-05-15T05:57:08Z</c:v>
                </c:pt>
                <c:pt idx="2923">
                  <c:v>2024-05-15T05:57:09Z</c:v>
                </c:pt>
                <c:pt idx="2924">
                  <c:v>2024-05-15T05:57:10Z</c:v>
                </c:pt>
                <c:pt idx="2925">
                  <c:v>2024-05-15T05:57:11Z</c:v>
                </c:pt>
                <c:pt idx="2926">
                  <c:v>2024-05-15T05:57:12Z</c:v>
                </c:pt>
                <c:pt idx="2927">
                  <c:v>2024-05-15T05:57:13Z</c:v>
                </c:pt>
                <c:pt idx="2928">
                  <c:v>2024-05-15T05:57:14Z</c:v>
                </c:pt>
                <c:pt idx="2929">
                  <c:v>2024-05-15T05:57:15Z</c:v>
                </c:pt>
                <c:pt idx="2930">
                  <c:v>2024-05-15T05:57:16Z</c:v>
                </c:pt>
                <c:pt idx="2931">
                  <c:v>2024-05-15T05:57:17Z</c:v>
                </c:pt>
                <c:pt idx="2932">
                  <c:v>2024-05-15T05:57:18Z</c:v>
                </c:pt>
                <c:pt idx="2933">
                  <c:v>2024-05-15T05:57:19Z</c:v>
                </c:pt>
                <c:pt idx="2934">
                  <c:v>2024-05-15T05:57:20Z</c:v>
                </c:pt>
                <c:pt idx="2935">
                  <c:v>2024-05-15T05:57:21Z</c:v>
                </c:pt>
                <c:pt idx="2936">
                  <c:v>2024-05-15T05:57:22Z</c:v>
                </c:pt>
                <c:pt idx="2937">
                  <c:v>2024-05-15T05:57:23Z</c:v>
                </c:pt>
                <c:pt idx="2938">
                  <c:v>2024-05-15T05:57:24Z</c:v>
                </c:pt>
                <c:pt idx="2939">
                  <c:v>2024-05-15T05:57:25Z</c:v>
                </c:pt>
                <c:pt idx="2940">
                  <c:v>2024-05-15T05:57:26Z</c:v>
                </c:pt>
                <c:pt idx="2941">
                  <c:v>2024-05-15T05:57:27Z</c:v>
                </c:pt>
                <c:pt idx="2942">
                  <c:v>2024-05-15T05:57:28Z</c:v>
                </c:pt>
                <c:pt idx="2943">
                  <c:v>2024-05-15T05:57:29Z</c:v>
                </c:pt>
                <c:pt idx="2944">
                  <c:v>2024-05-15T05:57:30Z</c:v>
                </c:pt>
                <c:pt idx="2945">
                  <c:v>2024-05-15T05:57:31Z</c:v>
                </c:pt>
                <c:pt idx="2946">
                  <c:v>2024-05-15T05:57:32Z</c:v>
                </c:pt>
                <c:pt idx="2947">
                  <c:v>2024-05-15T05:57:33Z</c:v>
                </c:pt>
                <c:pt idx="2948">
                  <c:v>2024-05-15T05:57:34Z</c:v>
                </c:pt>
                <c:pt idx="2949">
                  <c:v>2024-05-15T05:57:35Z</c:v>
                </c:pt>
                <c:pt idx="2950">
                  <c:v>2024-05-15T05:57:36Z</c:v>
                </c:pt>
                <c:pt idx="2951">
                  <c:v>2024-05-15T05:57:37Z</c:v>
                </c:pt>
                <c:pt idx="2952">
                  <c:v>2024-05-15T05:57:38Z</c:v>
                </c:pt>
                <c:pt idx="2953">
                  <c:v>2024-05-15T05:57:39Z</c:v>
                </c:pt>
                <c:pt idx="2954">
                  <c:v>2024-05-15T05:57:40Z</c:v>
                </c:pt>
                <c:pt idx="2955">
                  <c:v>2024-05-15T05:57:41Z</c:v>
                </c:pt>
                <c:pt idx="2956">
                  <c:v>2024-05-15T05:57:42Z</c:v>
                </c:pt>
                <c:pt idx="2957">
                  <c:v>2024-05-15T05:57:43Z</c:v>
                </c:pt>
                <c:pt idx="2958">
                  <c:v>2024-05-15T05:57:44Z</c:v>
                </c:pt>
                <c:pt idx="2959">
                  <c:v>2024-05-15T05:57:45Z</c:v>
                </c:pt>
                <c:pt idx="2960">
                  <c:v>2024-05-15T05:57:46Z</c:v>
                </c:pt>
                <c:pt idx="2961">
                  <c:v>2024-05-15T05:57:47Z</c:v>
                </c:pt>
                <c:pt idx="2962">
                  <c:v>2024-05-15T05:57:48Z</c:v>
                </c:pt>
                <c:pt idx="2963">
                  <c:v>2024-05-15T05:57:49Z</c:v>
                </c:pt>
                <c:pt idx="2964">
                  <c:v>2024-05-15T05:57:50Z</c:v>
                </c:pt>
                <c:pt idx="2965">
                  <c:v>2024-05-15T05:57:51Z</c:v>
                </c:pt>
                <c:pt idx="2966">
                  <c:v>2024-05-15T05:57:52Z</c:v>
                </c:pt>
                <c:pt idx="2967">
                  <c:v>2024-05-15T05:57:53Z</c:v>
                </c:pt>
                <c:pt idx="2968">
                  <c:v>2024-05-15T05:57:54Z</c:v>
                </c:pt>
                <c:pt idx="2969">
                  <c:v>2024-05-15T05:57:55Z</c:v>
                </c:pt>
                <c:pt idx="2970">
                  <c:v>2024-05-15T05:57:56Z</c:v>
                </c:pt>
                <c:pt idx="2971">
                  <c:v>2024-05-15T05:57:57Z</c:v>
                </c:pt>
                <c:pt idx="2972">
                  <c:v>2024-05-15T05:57:58Z</c:v>
                </c:pt>
                <c:pt idx="2973">
                  <c:v>2024-05-15T05:57:59Z</c:v>
                </c:pt>
                <c:pt idx="2974">
                  <c:v>2024-05-15T05:58:00Z</c:v>
                </c:pt>
                <c:pt idx="2975">
                  <c:v>2024-05-15T05:58:01Z</c:v>
                </c:pt>
                <c:pt idx="2976">
                  <c:v>2024-05-15T05:58:02Z</c:v>
                </c:pt>
                <c:pt idx="2977">
                  <c:v>2024-05-15T05:58:03Z</c:v>
                </c:pt>
                <c:pt idx="2978">
                  <c:v>2024-05-15T05:58:04Z</c:v>
                </c:pt>
                <c:pt idx="2979">
                  <c:v>2024-05-15T05:58:05Z</c:v>
                </c:pt>
                <c:pt idx="2980">
                  <c:v>2024-05-15T05:58:06Z</c:v>
                </c:pt>
                <c:pt idx="2981">
                  <c:v>2024-05-15T05:58:07Z</c:v>
                </c:pt>
                <c:pt idx="2982">
                  <c:v>2024-05-15T05:58:08Z</c:v>
                </c:pt>
                <c:pt idx="2983">
                  <c:v>2024-05-15T05:58:09Z</c:v>
                </c:pt>
                <c:pt idx="2984">
                  <c:v>2024-05-15T05:58:10Z</c:v>
                </c:pt>
                <c:pt idx="2985">
                  <c:v>2024-05-15T05:58:11Z</c:v>
                </c:pt>
                <c:pt idx="2986">
                  <c:v>2024-05-15T05:58:12Z</c:v>
                </c:pt>
                <c:pt idx="2987">
                  <c:v>2024-05-15T05:58:13Z</c:v>
                </c:pt>
                <c:pt idx="2988">
                  <c:v>2024-05-15T05:58:14Z</c:v>
                </c:pt>
                <c:pt idx="2989">
                  <c:v>2024-05-15T05:58:15Z</c:v>
                </c:pt>
                <c:pt idx="2990">
                  <c:v>2024-05-15T05:58:16Z</c:v>
                </c:pt>
                <c:pt idx="2991">
                  <c:v>2024-05-15T05:58:17Z</c:v>
                </c:pt>
                <c:pt idx="2992">
                  <c:v>2024-05-15T05:58:18Z</c:v>
                </c:pt>
                <c:pt idx="2993">
                  <c:v>2024-05-15T05:58:19Z</c:v>
                </c:pt>
                <c:pt idx="2994">
                  <c:v>2024-05-15T05:58:20Z</c:v>
                </c:pt>
                <c:pt idx="2995">
                  <c:v>2024-05-15T05:58:21Z</c:v>
                </c:pt>
                <c:pt idx="2996">
                  <c:v>2024-05-15T05:58:22Z</c:v>
                </c:pt>
                <c:pt idx="2997">
                  <c:v>2024-05-15T05:58:23Z</c:v>
                </c:pt>
                <c:pt idx="2998">
                  <c:v>2024-05-15T05:58:24Z</c:v>
                </c:pt>
                <c:pt idx="2999">
                  <c:v>2024-05-15T05:58:25Z</c:v>
                </c:pt>
                <c:pt idx="3000">
                  <c:v>2024-05-15T05:58:26Z</c:v>
                </c:pt>
                <c:pt idx="3001">
                  <c:v>2024-05-15T05:58:27Z</c:v>
                </c:pt>
                <c:pt idx="3002">
                  <c:v>2024-05-15T05:58:28Z</c:v>
                </c:pt>
                <c:pt idx="3003">
                  <c:v>2024-05-15T05:58:29Z</c:v>
                </c:pt>
                <c:pt idx="3004">
                  <c:v>2024-05-15T05:58:30Z</c:v>
                </c:pt>
                <c:pt idx="3005">
                  <c:v>2024-05-15T05:58:31Z</c:v>
                </c:pt>
                <c:pt idx="3006">
                  <c:v>2024-05-15T05:58:32Z</c:v>
                </c:pt>
                <c:pt idx="3007">
                  <c:v>2024-05-15T05:58:33Z</c:v>
                </c:pt>
                <c:pt idx="3008">
                  <c:v>2024-05-15T05:58:34Z</c:v>
                </c:pt>
                <c:pt idx="3009">
                  <c:v>2024-05-15T05:58:35Z</c:v>
                </c:pt>
                <c:pt idx="3010">
                  <c:v>2024-05-15T05:58:36Z</c:v>
                </c:pt>
                <c:pt idx="3011">
                  <c:v>2024-05-15T05:58:37Z</c:v>
                </c:pt>
                <c:pt idx="3012">
                  <c:v>2024-05-15T05:58:38Z</c:v>
                </c:pt>
                <c:pt idx="3013">
                  <c:v>2024-05-15T05:58:39Z</c:v>
                </c:pt>
                <c:pt idx="3014">
                  <c:v>2024-05-15T05:58:40Z</c:v>
                </c:pt>
                <c:pt idx="3015">
                  <c:v>2024-05-15T05:58:41Z</c:v>
                </c:pt>
                <c:pt idx="3016">
                  <c:v>2024-05-15T05:58:42Z</c:v>
                </c:pt>
                <c:pt idx="3017">
                  <c:v>2024-05-15T05:58:43Z</c:v>
                </c:pt>
                <c:pt idx="3018">
                  <c:v>2024-05-15T05:58:44Z</c:v>
                </c:pt>
                <c:pt idx="3019">
                  <c:v>2024-05-15T05:58:45Z</c:v>
                </c:pt>
                <c:pt idx="3020">
                  <c:v>2024-05-15T05:58:46Z</c:v>
                </c:pt>
                <c:pt idx="3021">
                  <c:v>2024-05-15T05:58:47Z</c:v>
                </c:pt>
                <c:pt idx="3022">
                  <c:v>2024-05-15T05:58:48Z</c:v>
                </c:pt>
                <c:pt idx="3023">
                  <c:v>2024-05-15T05:58:49Z</c:v>
                </c:pt>
                <c:pt idx="3024">
                  <c:v>2024-05-15T05:58:50Z</c:v>
                </c:pt>
                <c:pt idx="3025">
                  <c:v>2024-05-15T05:58:51Z</c:v>
                </c:pt>
                <c:pt idx="3026">
                  <c:v>2024-05-15T05:58:52Z</c:v>
                </c:pt>
                <c:pt idx="3027">
                  <c:v>2024-05-15T05:58:53Z</c:v>
                </c:pt>
                <c:pt idx="3028">
                  <c:v>2024-05-15T05:58:54Z</c:v>
                </c:pt>
                <c:pt idx="3029">
                  <c:v>2024-05-15T05:58:55Z</c:v>
                </c:pt>
                <c:pt idx="3030">
                  <c:v>2024-05-15T05:58:56Z</c:v>
                </c:pt>
                <c:pt idx="3031">
                  <c:v>2024-05-15T05:58:57Z</c:v>
                </c:pt>
                <c:pt idx="3032">
                  <c:v>2024-05-15T05:58:58Z</c:v>
                </c:pt>
                <c:pt idx="3033">
                  <c:v>2024-05-15T05:58:59Z</c:v>
                </c:pt>
                <c:pt idx="3034">
                  <c:v>2024-05-15T05:59:00Z</c:v>
                </c:pt>
                <c:pt idx="3035">
                  <c:v>2024-05-15T05:59:01Z</c:v>
                </c:pt>
                <c:pt idx="3036">
                  <c:v>2024-05-15T05:59:02Z</c:v>
                </c:pt>
                <c:pt idx="3037">
                  <c:v>2024-05-15T05:59:03Z</c:v>
                </c:pt>
                <c:pt idx="3038">
                  <c:v>2024-05-15T05:59:04Z</c:v>
                </c:pt>
                <c:pt idx="3039">
                  <c:v>2024-05-15T05:59:05Z</c:v>
                </c:pt>
                <c:pt idx="3040">
                  <c:v>2024-05-15T05:59:06Z</c:v>
                </c:pt>
                <c:pt idx="3041">
                  <c:v>2024-05-15T05:59:07Z</c:v>
                </c:pt>
                <c:pt idx="3042">
                  <c:v>2024-05-15T05:59:08Z</c:v>
                </c:pt>
                <c:pt idx="3043">
                  <c:v>2024-05-15T05:59:09Z</c:v>
                </c:pt>
                <c:pt idx="3044">
                  <c:v>2024-05-15T05:59:10Z</c:v>
                </c:pt>
                <c:pt idx="3045">
                  <c:v>2024-05-15T05:59:11Z</c:v>
                </c:pt>
                <c:pt idx="3046">
                  <c:v>2024-05-15T05:59:12Z</c:v>
                </c:pt>
                <c:pt idx="3047">
                  <c:v>2024-05-15T05:59:13Z</c:v>
                </c:pt>
                <c:pt idx="3048">
                  <c:v>2024-05-15T05:59:14Z</c:v>
                </c:pt>
                <c:pt idx="3049">
                  <c:v>2024-05-15T05:59:15Z</c:v>
                </c:pt>
                <c:pt idx="3050">
                  <c:v>2024-05-15T05:59:16Z</c:v>
                </c:pt>
                <c:pt idx="3051">
                  <c:v>2024-05-15T05:59:17Z</c:v>
                </c:pt>
                <c:pt idx="3052">
                  <c:v>2024-05-15T05:59:18Z</c:v>
                </c:pt>
                <c:pt idx="3053">
                  <c:v>2024-05-15T05:59:19Z</c:v>
                </c:pt>
                <c:pt idx="3054">
                  <c:v>2024-05-15T05:59:20Z</c:v>
                </c:pt>
                <c:pt idx="3055">
                  <c:v>2024-05-15T05:59:21Z</c:v>
                </c:pt>
                <c:pt idx="3056">
                  <c:v>2024-05-15T05:59:22Z</c:v>
                </c:pt>
                <c:pt idx="3057">
                  <c:v>2024-05-15T05:59:23Z</c:v>
                </c:pt>
                <c:pt idx="3058">
                  <c:v>2024-05-15T05:59:24Z</c:v>
                </c:pt>
                <c:pt idx="3059">
                  <c:v>2024-05-15T05:59:25Z</c:v>
                </c:pt>
                <c:pt idx="3060">
                  <c:v>2024-05-15T05:59:26Z</c:v>
                </c:pt>
                <c:pt idx="3061">
                  <c:v>2024-05-15T05:59:27Z</c:v>
                </c:pt>
                <c:pt idx="3062">
                  <c:v>2024-05-15T05:59:28Z</c:v>
                </c:pt>
                <c:pt idx="3063">
                  <c:v>2024-05-15T05:59:29Z</c:v>
                </c:pt>
                <c:pt idx="3064">
                  <c:v>2024-05-15T05:59:30Z</c:v>
                </c:pt>
                <c:pt idx="3065">
                  <c:v>2024-05-15T05:59:31Z</c:v>
                </c:pt>
                <c:pt idx="3066">
                  <c:v>2024-05-15T05:59:32Z</c:v>
                </c:pt>
                <c:pt idx="3067">
                  <c:v>2024-05-15T05:59:33Z</c:v>
                </c:pt>
                <c:pt idx="3068">
                  <c:v>2024-05-15T05:59:34Z</c:v>
                </c:pt>
                <c:pt idx="3069">
                  <c:v>2024-05-15T05:59:35Z</c:v>
                </c:pt>
                <c:pt idx="3070">
                  <c:v>2024-05-15T05:59:36Z</c:v>
                </c:pt>
                <c:pt idx="3071">
                  <c:v>2024-05-15T05:59:37Z</c:v>
                </c:pt>
                <c:pt idx="3072">
                  <c:v>2024-05-15T05:59:38Z</c:v>
                </c:pt>
                <c:pt idx="3073">
                  <c:v>2024-05-15T05:59:39Z</c:v>
                </c:pt>
                <c:pt idx="3074">
                  <c:v>2024-05-15T05:59:40Z</c:v>
                </c:pt>
                <c:pt idx="3075">
                  <c:v>2024-05-15T05:59:41Z</c:v>
                </c:pt>
                <c:pt idx="3076">
                  <c:v>2024-05-15T05:59:42Z</c:v>
                </c:pt>
                <c:pt idx="3077">
                  <c:v>2024-05-15T05:59:43Z</c:v>
                </c:pt>
                <c:pt idx="3078">
                  <c:v>2024-05-15T05:59:44Z</c:v>
                </c:pt>
                <c:pt idx="3079">
                  <c:v>2024-05-15T05:59:45Z</c:v>
                </c:pt>
                <c:pt idx="3080">
                  <c:v>2024-05-15T05:59:46Z</c:v>
                </c:pt>
                <c:pt idx="3081">
                  <c:v>2024-05-15T05:59:47Z</c:v>
                </c:pt>
                <c:pt idx="3082">
                  <c:v>2024-05-15T05:59:48Z</c:v>
                </c:pt>
                <c:pt idx="3083">
                  <c:v>2024-05-15T05:59:49Z</c:v>
                </c:pt>
                <c:pt idx="3084">
                  <c:v>2024-05-15T05:59:50Z</c:v>
                </c:pt>
                <c:pt idx="3085">
                  <c:v>2024-05-15T05:59:51Z</c:v>
                </c:pt>
                <c:pt idx="3086">
                  <c:v>2024-05-15T05:59:52Z</c:v>
                </c:pt>
                <c:pt idx="3087">
                  <c:v>2024-05-15T05:59:53Z</c:v>
                </c:pt>
                <c:pt idx="3088">
                  <c:v>2024-05-15T05:59:54Z</c:v>
                </c:pt>
                <c:pt idx="3089">
                  <c:v>2024-05-15T05:59:55Z</c:v>
                </c:pt>
                <c:pt idx="3090">
                  <c:v>2024-05-15T05:59:56Z</c:v>
                </c:pt>
                <c:pt idx="3091">
                  <c:v>2024-05-15T05:59:57Z</c:v>
                </c:pt>
                <c:pt idx="3092">
                  <c:v>2024-05-15T05:59:58Z</c:v>
                </c:pt>
                <c:pt idx="3093">
                  <c:v>2024-05-15T05:59:59Z</c:v>
                </c:pt>
                <c:pt idx="3094">
                  <c:v>2024-05-15T06:00:00Z</c:v>
                </c:pt>
                <c:pt idx="3095">
                  <c:v>2024-05-15T06:00:01Z</c:v>
                </c:pt>
                <c:pt idx="3096">
                  <c:v>2024-05-15T06:00:02Z</c:v>
                </c:pt>
                <c:pt idx="3097">
                  <c:v>2024-05-15T06:00:03Z</c:v>
                </c:pt>
                <c:pt idx="3098">
                  <c:v>2024-05-15T06:00:04Z</c:v>
                </c:pt>
                <c:pt idx="3099">
                  <c:v>2024-05-15T06:00:05Z</c:v>
                </c:pt>
                <c:pt idx="3100">
                  <c:v>2024-05-15T06:00:06Z</c:v>
                </c:pt>
                <c:pt idx="3101">
                  <c:v>2024-05-15T06:00:07Z</c:v>
                </c:pt>
                <c:pt idx="3102">
                  <c:v>2024-05-15T06:00:08Z</c:v>
                </c:pt>
                <c:pt idx="3103">
                  <c:v>2024-05-15T06:00:09Z</c:v>
                </c:pt>
                <c:pt idx="3104">
                  <c:v>2024-05-15T06:00:10Z</c:v>
                </c:pt>
                <c:pt idx="3105">
                  <c:v>2024-05-15T06:00:11Z</c:v>
                </c:pt>
                <c:pt idx="3106">
                  <c:v>2024-05-15T06:00:12Z</c:v>
                </c:pt>
                <c:pt idx="3107">
                  <c:v>2024-05-15T06:00:13Z</c:v>
                </c:pt>
                <c:pt idx="3108">
                  <c:v>2024-05-15T06:00:14Z</c:v>
                </c:pt>
                <c:pt idx="3109">
                  <c:v>2024-05-15T06:00:15Z</c:v>
                </c:pt>
                <c:pt idx="3110">
                  <c:v>2024-05-15T06:00:16Z</c:v>
                </c:pt>
                <c:pt idx="3111">
                  <c:v>2024-05-15T06:00:17Z</c:v>
                </c:pt>
                <c:pt idx="3112">
                  <c:v>2024-05-15T06:00:18Z</c:v>
                </c:pt>
                <c:pt idx="3113">
                  <c:v>2024-05-15T06:00:19Z</c:v>
                </c:pt>
                <c:pt idx="3114">
                  <c:v>2024-05-15T06:00:20Z</c:v>
                </c:pt>
                <c:pt idx="3115">
                  <c:v>2024-05-15T06:00:21Z</c:v>
                </c:pt>
                <c:pt idx="3116">
                  <c:v>2024-05-15T06:00:22Z</c:v>
                </c:pt>
                <c:pt idx="3117">
                  <c:v>2024-05-15T06:00:23Z</c:v>
                </c:pt>
                <c:pt idx="3118">
                  <c:v>2024-05-15T06:00:24Z</c:v>
                </c:pt>
                <c:pt idx="3119">
                  <c:v>2024-05-15T06:00:25Z</c:v>
                </c:pt>
                <c:pt idx="3120">
                  <c:v>2024-05-15T06:00:26Z</c:v>
                </c:pt>
                <c:pt idx="3121">
                  <c:v>2024-05-15T06:00:27Z</c:v>
                </c:pt>
                <c:pt idx="3122">
                  <c:v>2024-05-15T06:00:28Z</c:v>
                </c:pt>
                <c:pt idx="3123">
                  <c:v>2024-05-15T06:00:29Z</c:v>
                </c:pt>
                <c:pt idx="3124">
                  <c:v>2024-05-15T06:00:30Z</c:v>
                </c:pt>
                <c:pt idx="3125">
                  <c:v>2024-05-15T06:00:31Z</c:v>
                </c:pt>
                <c:pt idx="3126">
                  <c:v>2024-05-15T06:00:32Z</c:v>
                </c:pt>
                <c:pt idx="3127">
                  <c:v>2024-05-15T06:00:33Z</c:v>
                </c:pt>
                <c:pt idx="3128">
                  <c:v>2024-05-15T06:00:34Z</c:v>
                </c:pt>
                <c:pt idx="3129">
                  <c:v>2024-05-15T06:00:35Z</c:v>
                </c:pt>
                <c:pt idx="3130">
                  <c:v>2024-05-15T06:00:36Z</c:v>
                </c:pt>
                <c:pt idx="3131">
                  <c:v>2024-05-15T06:00:37Z</c:v>
                </c:pt>
                <c:pt idx="3132">
                  <c:v>2024-05-15T06:00:38Z</c:v>
                </c:pt>
                <c:pt idx="3133">
                  <c:v>2024-05-15T06:00:39Z</c:v>
                </c:pt>
                <c:pt idx="3134">
                  <c:v>2024-05-15T06:00:40Z</c:v>
                </c:pt>
                <c:pt idx="3135">
                  <c:v>2024-05-15T06:00:41Z</c:v>
                </c:pt>
                <c:pt idx="3136">
                  <c:v>2024-05-15T06:00:42Z</c:v>
                </c:pt>
                <c:pt idx="3137">
                  <c:v>2024-05-15T06:00:43Z</c:v>
                </c:pt>
                <c:pt idx="3138">
                  <c:v>2024-05-15T06:00:44Z</c:v>
                </c:pt>
                <c:pt idx="3139">
                  <c:v>2024-05-15T06:00:45Z</c:v>
                </c:pt>
                <c:pt idx="3140">
                  <c:v>2024-05-15T06:00:46Z</c:v>
                </c:pt>
                <c:pt idx="3141">
                  <c:v>2024-05-15T06:00:47Z</c:v>
                </c:pt>
                <c:pt idx="3142">
                  <c:v>2024-05-15T06:00:48Z</c:v>
                </c:pt>
                <c:pt idx="3143">
                  <c:v>2024-05-15T06:00:49Z</c:v>
                </c:pt>
                <c:pt idx="3144">
                  <c:v>2024-05-15T06:00:50Z</c:v>
                </c:pt>
                <c:pt idx="3145">
                  <c:v>2024-05-15T06:00:51Z</c:v>
                </c:pt>
                <c:pt idx="3146">
                  <c:v>2024-05-15T06:00:52Z</c:v>
                </c:pt>
                <c:pt idx="3147">
                  <c:v>2024-05-15T06:00:53Z</c:v>
                </c:pt>
                <c:pt idx="3148">
                  <c:v>2024-05-15T06:00:54Z</c:v>
                </c:pt>
                <c:pt idx="3149">
                  <c:v>2024-05-15T06:00:55Z</c:v>
                </c:pt>
                <c:pt idx="3150">
                  <c:v>2024-05-15T06:00:56Z</c:v>
                </c:pt>
                <c:pt idx="3151">
                  <c:v>2024-05-15T06:00:57Z</c:v>
                </c:pt>
                <c:pt idx="3152">
                  <c:v>2024-05-15T06:00:58Z</c:v>
                </c:pt>
                <c:pt idx="3153">
                  <c:v>2024-05-15T06:00:59Z</c:v>
                </c:pt>
                <c:pt idx="3154">
                  <c:v>2024-05-15T06:01:00Z</c:v>
                </c:pt>
                <c:pt idx="3155">
                  <c:v>2024-05-15T06:01:01Z</c:v>
                </c:pt>
                <c:pt idx="3156">
                  <c:v>2024-05-15T06:01:02Z</c:v>
                </c:pt>
                <c:pt idx="3157">
                  <c:v>2024-05-15T06:01:03Z</c:v>
                </c:pt>
                <c:pt idx="3158">
                  <c:v>2024-05-15T06:01:04Z</c:v>
                </c:pt>
                <c:pt idx="3159">
                  <c:v>2024-05-15T06:01:05Z</c:v>
                </c:pt>
                <c:pt idx="3160">
                  <c:v>2024-05-15T06:01:06Z</c:v>
                </c:pt>
                <c:pt idx="3161">
                  <c:v>2024-05-15T06:01:07Z</c:v>
                </c:pt>
                <c:pt idx="3162">
                  <c:v>2024-05-15T06:01:08Z</c:v>
                </c:pt>
                <c:pt idx="3163">
                  <c:v>2024-05-15T06:01:09Z</c:v>
                </c:pt>
                <c:pt idx="3164">
                  <c:v>2024-05-15T06:01:10Z</c:v>
                </c:pt>
                <c:pt idx="3165">
                  <c:v>2024-05-15T06:01:11Z</c:v>
                </c:pt>
                <c:pt idx="3166">
                  <c:v>2024-05-15T06:01:12Z</c:v>
                </c:pt>
                <c:pt idx="3167">
                  <c:v>2024-05-15T06:01:13Z</c:v>
                </c:pt>
                <c:pt idx="3168">
                  <c:v>2024-05-15T06:01:14Z</c:v>
                </c:pt>
                <c:pt idx="3169">
                  <c:v>2024-05-15T06:01:15Z</c:v>
                </c:pt>
                <c:pt idx="3170">
                  <c:v>2024-05-15T06:01:16Z</c:v>
                </c:pt>
                <c:pt idx="3171">
                  <c:v>2024-05-15T06:01:17Z</c:v>
                </c:pt>
                <c:pt idx="3172">
                  <c:v>2024-05-15T06:01:18Z</c:v>
                </c:pt>
                <c:pt idx="3173">
                  <c:v>2024-05-15T06:01:19Z</c:v>
                </c:pt>
                <c:pt idx="3174">
                  <c:v>2024-05-15T06:01:20Z</c:v>
                </c:pt>
                <c:pt idx="3175">
                  <c:v>2024-05-15T06:01:21Z</c:v>
                </c:pt>
                <c:pt idx="3176">
                  <c:v>2024-05-15T06:01:22Z</c:v>
                </c:pt>
                <c:pt idx="3177">
                  <c:v>2024-05-15T06:01:23Z</c:v>
                </c:pt>
                <c:pt idx="3178">
                  <c:v>2024-05-15T06:01:24Z</c:v>
                </c:pt>
                <c:pt idx="3179">
                  <c:v>2024-05-15T06:01:25Z</c:v>
                </c:pt>
                <c:pt idx="3180">
                  <c:v>2024-05-15T06:01:26Z</c:v>
                </c:pt>
                <c:pt idx="3181">
                  <c:v>2024-05-15T06:01:27Z</c:v>
                </c:pt>
                <c:pt idx="3182">
                  <c:v>2024-05-15T06:01:28Z</c:v>
                </c:pt>
                <c:pt idx="3183">
                  <c:v>2024-05-15T06:01:29Z</c:v>
                </c:pt>
                <c:pt idx="3184">
                  <c:v>2024-05-15T06:01:30Z</c:v>
                </c:pt>
                <c:pt idx="3185">
                  <c:v>2024-05-15T06:01:31Z</c:v>
                </c:pt>
                <c:pt idx="3186">
                  <c:v>2024-05-15T06:01:32Z</c:v>
                </c:pt>
                <c:pt idx="3187">
                  <c:v>2024-05-15T06:01:33Z</c:v>
                </c:pt>
                <c:pt idx="3188">
                  <c:v>2024-05-15T06:01:34Z</c:v>
                </c:pt>
                <c:pt idx="3189">
                  <c:v>2024-05-15T06:01:35Z</c:v>
                </c:pt>
                <c:pt idx="3190">
                  <c:v>2024-05-15T06:01:36Z</c:v>
                </c:pt>
                <c:pt idx="3191">
                  <c:v>2024-05-15T06:01:37Z</c:v>
                </c:pt>
                <c:pt idx="3192">
                  <c:v>2024-05-15T06:01:38Z</c:v>
                </c:pt>
                <c:pt idx="3193">
                  <c:v>2024-05-15T06:01:39Z</c:v>
                </c:pt>
                <c:pt idx="3194">
                  <c:v>2024-05-15T06:01:40Z</c:v>
                </c:pt>
                <c:pt idx="3195">
                  <c:v>2024-05-15T06:01:41Z</c:v>
                </c:pt>
                <c:pt idx="3196">
                  <c:v>2024-05-15T06:01:42Z</c:v>
                </c:pt>
                <c:pt idx="3197">
                  <c:v>2024-05-15T06:01:43Z</c:v>
                </c:pt>
                <c:pt idx="3198">
                  <c:v>2024-05-15T06:01:44Z</c:v>
                </c:pt>
                <c:pt idx="3199">
                  <c:v>2024-05-15T06:01:45Z</c:v>
                </c:pt>
                <c:pt idx="3200">
                  <c:v>2024-05-15T06:01:46Z</c:v>
                </c:pt>
                <c:pt idx="3201">
                  <c:v>2024-05-15T06:01:47Z</c:v>
                </c:pt>
                <c:pt idx="3202">
                  <c:v>2024-05-15T06:01:48Z</c:v>
                </c:pt>
                <c:pt idx="3203">
                  <c:v>2024-05-15T06:01:49Z</c:v>
                </c:pt>
                <c:pt idx="3204">
                  <c:v>2024-05-15T06:01:50Z</c:v>
                </c:pt>
                <c:pt idx="3205">
                  <c:v>2024-05-15T06:01:51Z</c:v>
                </c:pt>
                <c:pt idx="3206">
                  <c:v>2024-05-15T06:01:52Z</c:v>
                </c:pt>
                <c:pt idx="3207">
                  <c:v>2024-05-15T06:01:53Z</c:v>
                </c:pt>
                <c:pt idx="3208">
                  <c:v>2024-05-15T06:01:54Z</c:v>
                </c:pt>
                <c:pt idx="3209">
                  <c:v>2024-05-15T06:01:55Z</c:v>
                </c:pt>
                <c:pt idx="3210">
                  <c:v>2024-05-15T06:01:56Z</c:v>
                </c:pt>
                <c:pt idx="3211">
                  <c:v>2024-05-15T06:01:57Z</c:v>
                </c:pt>
                <c:pt idx="3212">
                  <c:v>2024-05-15T06:01:58Z</c:v>
                </c:pt>
                <c:pt idx="3213">
                  <c:v>2024-05-15T06:01:59Z</c:v>
                </c:pt>
                <c:pt idx="3214">
                  <c:v>2024-05-15T06:02:00Z</c:v>
                </c:pt>
                <c:pt idx="3215">
                  <c:v>2024-05-15T06:02:01Z</c:v>
                </c:pt>
                <c:pt idx="3216">
                  <c:v>2024-05-15T06:02:02Z</c:v>
                </c:pt>
                <c:pt idx="3217">
                  <c:v>2024-05-15T06:02:03Z</c:v>
                </c:pt>
                <c:pt idx="3218">
                  <c:v>2024-05-15T06:02:04Z</c:v>
                </c:pt>
                <c:pt idx="3219">
                  <c:v>2024-05-15T06:02:05Z</c:v>
                </c:pt>
                <c:pt idx="3220">
                  <c:v>2024-05-15T06:02:06Z</c:v>
                </c:pt>
                <c:pt idx="3221">
                  <c:v>2024-05-15T06:02:07Z</c:v>
                </c:pt>
                <c:pt idx="3222">
                  <c:v>2024-05-15T06:02:08Z</c:v>
                </c:pt>
                <c:pt idx="3223">
                  <c:v>2024-05-15T06:02:09Z</c:v>
                </c:pt>
                <c:pt idx="3224">
                  <c:v>2024-05-15T06:02:10Z</c:v>
                </c:pt>
                <c:pt idx="3225">
                  <c:v>2024-05-15T06:02:11Z</c:v>
                </c:pt>
                <c:pt idx="3226">
                  <c:v>2024-05-15T06:02:12Z</c:v>
                </c:pt>
                <c:pt idx="3227">
                  <c:v>2024-05-15T06:02:13Z</c:v>
                </c:pt>
                <c:pt idx="3228">
                  <c:v>2024-05-15T06:02:14Z</c:v>
                </c:pt>
                <c:pt idx="3229">
                  <c:v>2024-05-15T06:02:15Z</c:v>
                </c:pt>
                <c:pt idx="3230">
                  <c:v>2024-05-15T06:02:16Z</c:v>
                </c:pt>
                <c:pt idx="3231">
                  <c:v>2024-05-15T06:02:17Z</c:v>
                </c:pt>
                <c:pt idx="3232">
                  <c:v>2024-05-15T06:02:18Z</c:v>
                </c:pt>
                <c:pt idx="3233">
                  <c:v>2024-05-15T06:02:19Z</c:v>
                </c:pt>
                <c:pt idx="3234">
                  <c:v>2024-05-15T06:02:20Z</c:v>
                </c:pt>
                <c:pt idx="3235">
                  <c:v>2024-05-15T06:02:21Z</c:v>
                </c:pt>
                <c:pt idx="3236">
                  <c:v>2024-05-15T06:02:22Z</c:v>
                </c:pt>
                <c:pt idx="3237">
                  <c:v>2024-05-15T06:02:23Z</c:v>
                </c:pt>
                <c:pt idx="3238">
                  <c:v>2024-05-15T06:02:24Z</c:v>
                </c:pt>
                <c:pt idx="3239">
                  <c:v>2024-05-15T06:02:25Z</c:v>
                </c:pt>
                <c:pt idx="3240">
                  <c:v>2024-05-15T06:02:26Z</c:v>
                </c:pt>
                <c:pt idx="3241">
                  <c:v>2024-05-15T06:02:27Z</c:v>
                </c:pt>
                <c:pt idx="3242">
                  <c:v>2024-05-15T06:02:28Z</c:v>
                </c:pt>
                <c:pt idx="3243">
                  <c:v>2024-05-15T06:02:29Z</c:v>
                </c:pt>
                <c:pt idx="3244">
                  <c:v>2024-05-15T06:02:30Z</c:v>
                </c:pt>
                <c:pt idx="3245">
                  <c:v>2024-05-15T06:02:31Z</c:v>
                </c:pt>
                <c:pt idx="3246">
                  <c:v>2024-05-15T06:02:32Z</c:v>
                </c:pt>
                <c:pt idx="3247">
                  <c:v>2024-05-15T06:02:33Z</c:v>
                </c:pt>
                <c:pt idx="3248">
                  <c:v>2024-05-15T06:02:34Z</c:v>
                </c:pt>
                <c:pt idx="3249">
                  <c:v>2024-05-15T06:02:35Z</c:v>
                </c:pt>
                <c:pt idx="3250">
                  <c:v>2024-05-15T06:02:36Z</c:v>
                </c:pt>
                <c:pt idx="3251">
                  <c:v>2024-05-15T06:02:37Z</c:v>
                </c:pt>
                <c:pt idx="3252">
                  <c:v>2024-05-15T06:02:38Z</c:v>
                </c:pt>
                <c:pt idx="3253">
                  <c:v>2024-05-15T06:02:39Z</c:v>
                </c:pt>
                <c:pt idx="3254">
                  <c:v>2024-05-15T06:02:40Z</c:v>
                </c:pt>
                <c:pt idx="3255">
                  <c:v>2024-05-15T06:02:41Z</c:v>
                </c:pt>
                <c:pt idx="3256">
                  <c:v>2024-05-15T06:02:42Z</c:v>
                </c:pt>
                <c:pt idx="3257">
                  <c:v>2024-05-15T06:02:43Z</c:v>
                </c:pt>
                <c:pt idx="3258">
                  <c:v>2024-05-15T06:02:44Z</c:v>
                </c:pt>
                <c:pt idx="3259">
                  <c:v>2024-05-15T06:02:45Z</c:v>
                </c:pt>
                <c:pt idx="3260">
                  <c:v>2024-05-15T06:02:46Z</c:v>
                </c:pt>
                <c:pt idx="3261">
                  <c:v>2024-05-15T06:02:47Z</c:v>
                </c:pt>
                <c:pt idx="3262">
                  <c:v>2024-05-15T06:02:48Z</c:v>
                </c:pt>
                <c:pt idx="3263">
                  <c:v>2024-05-15T06:02:49Z</c:v>
                </c:pt>
                <c:pt idx="3264">
                  <c:v>2024-05-15T06:02:50Z</c:v>
                </c:pt>
                <c:pt idx="3265">
                  <c:v>2024-05-15T06:02:51Z</c:v>
                </c:pt>
                <c:pt idx="3266">
                  <c:v>2024-05-15T06:02:52Z</c:v>
                </c:pt>
                <c:pt idx="3267">
                  <c:v>2024-05-15T06:02:53Z</c:v>
                </c:pt>
                <c:pt idx="3268">
                  <c:v>2024-05-15T06:02:54Z</c:v>
                </c:pt>
                <c:pt idx="3269">
                  <c:v>2024-05-15T06:02:55Z</c:v>
                </c:pt>
                <c:pt idx="3270">
                  <c:v>2024-05-15T06:02:56Z</c:v>
                </c:pt>
                <c:pt idx="3271">
                  <c:v>2024-05-15T06:02:57Z</c:v>
                </c:pt>
                <c:pt idx="3272">
                  <c:v>2024-05-15T06:02:58Z</c:v>
                </c:pt>
                <c:pt idx="3273">
                  <c:v>2024-05-15T06:02:59Z</c:v>
                </c:pt>
                <c:pt idx="3274">
                  <c:v>2024-05-15T06:03:00Z</c:v>
                </c:pt>
                <c:pt idx="3275">
                  <c:v>2024-05-15T06:03:01Z</c:v>
                </c:pt>
                <c:pt idx="3276">
                  <c:v>2024-05-15T06:03:02Z</c:v>
                </c:pt>
                <c:pt idx="3277">
                  <c:v>2024-05-15T06:03:03Z</c:v>
                </c:pt>
                <c:pt idx="3278">
                  <c:v>2024-05-15T06:03:04Z</c:v>
                </c:pt>
                <c:pt idx="3279">
                  <c:v>2024-05-15T06:03:05Z</c:v>
                </c:pt>
                <c:pt idx="3280">
                  <c:v>2024-05-15T06:03:06Z</c:v>
                </c:pt>
                <c:pt idx="3281">
                  <c:v>2024-05-15T06:03:07Z</c:v>
                </c:pt>
                <c:pt idx="3282">
                  <c:v>2024-05-15T06:03:08Z</c:v>
                </c:pt>
                <c:pt idx="3283">
                  <c:v>2024-05-15T06:03:09Z</c:v>
                </c:pt>
                <c:pt idx="3284">
                  <c:v>2024-05-15T06:03:10Z</c:v>
                </c:pt>
                <c:pt idx="3285">
                  <c:v>2024-05-15T06:03:11Z</c:v>
                </c:pt>
                <c:pt idx="3286">
                  <c:v>2024-05-15T06:03:12Z</c:v>
                </c:pt>
                <c:pt idx="3287">
                  <c:v>2024-05-15T06:03:13Z</c:v>
                </c:pt>
                <c:pt idx="3288">
                  <c:v>2024-05-15T06:03:14Z</c:v>
                </c:pt>
                <c:pt idx="3289">
                  <c:v>2024-05-15T06:03:15Z</c:v>
                </c:pt>
                <c:pt idx="3290">
                  <c:v>2024-05-15T06:03:16Z</c:v>
                </c:pt>
                <c:pt idx="3291">
                  <c:v>2024-05-15T06:03:17Z</c:v>
                </c:pt>
                <c:pt idx="3292">
                  <c:v>2024-05-15T06:03:18Z</c:v>
                </c:pt>
                <c:pt idx="3293">
                  <c:v>2024-05-15T06:03:19Z</c:v>
                </c:pt>
                <c:pt idx="3294">
                  <c:v>2024-05-15T06:03:20Z</c:v>
                </c:pt>
                <c:pt idx="3295">
                  <c:v>2024-05-15T06:03:21Z</c:v>
                </c:pt>
                <c:pt idx="3296">
                  <c:v>2024-05-15T06:03:22Z</c:v>
                </c:pt>
                <c:pt idx="3297">
                  <c:v>2024-05-15T06:03:23Z</c:v>
                </c:pt>
                <c:pt idx="3298">
                  <c:v>2024-05-15T06:03:24Z</c:v>
                </c:pt>
                <c:pt idx="3299">
                  <c:v>2024-05-15T06:03:25Z</c:v>
                </c:pt>
                <c:pt idx="3300">
                  <c:v>2024-05-15T06:03:26Z</c:v>
                </c:pt>
                <c:pt idx="3301">
                  <c:v>2024-05-15T06:03:27Z</c:v>
                </c:pt>
                <c:pt idx="3302">
                  <c:v>2024-05-15T06:03:28Z</c:v>
                </c:pt>
                <c:pt idx="3303">
                  <c:v>2024-05-15T06:03:29Z</c:v>
                </c:pt>
                <c:pt idx="3304">
                  <c:v>2024-05-15T06:03:30Z</c:v>
                </c:pt>
                <c:pt idx="3305">
                  <c:v>2024-05-15T06:03:31Z</c:v>
                </c:pt>
                <c:pt idx="3306">
                  <c:v>2024-05-15T06:03:32Z</c:v>
                </c:pt>
                <c:pt idx="3307">
                  <c:v>2024-05-15T06:03:33Z</c:v>
                </c:pt>
                <c:pt idx="3308">
                  <c:v>2024-05-15T06:03:34Z</c:v>
                </c:pt>
                <c:pt idx="3309">
                  <c:v>2024-05-15T06:03:35Z</c:v>
                </c:pt>
                <c:pt idx="3310">
                  <c:v>2024-05-15T06:03:36Z</c:v>
                </c:pt>
                <c:pt idx="3311">
                  <c:v>2024-05-15T06:03:37Z</c:v>
                </c:pt>
                <c:pt idx="3312">
                  <c:v>2024-05-15T06:03:38Z</c:v>
                </c:pt>
                <c:pt idx="3313">
                  <c:v>2024-05-15T06:03:39Z</c:v>
                </c:pt>
                <c:pt idx="3314">
                  <c:v>2024-05-15T06:03:40Z</c:v>
                </c:pt>
                <c:pt idx="3315">
                  <c:v>2024-05-15T06:03:41Z</c:v>
                </c:pt>
                <c:pt idx="3316">
                  <c:v>2024-05-15T06:03:42Z</c:v>
                </c:pt>
                <c:pt idx="3317">
                  <c:v>2024-05-15T06:03:43Z</c:v>
                </c:pt>
                <c:pt idx="3318">
                  <c:v>2024-05-15T06:03:44Z</c:v>
                </c:pt>
                <c:pt idx="3319">
                  <c:v>2024-05-15T06:03:45Z</c:v>
                </c:pt>
                <c:pt idx="3320">
                  <c:v>2024-05-15T06:03:46Z</c:v>
                </c:pt>
                <c:pt idx="3321">
                  <c:v>2024-05-15T06:03:47Z</c:v>
                </c:pt>
                <c:pt idx="3322">
                  <c:v>2024-05-15T06:03:48Z</c:v>
                </c:pt>
                <c:pt idx="3323">
                  <c:v>2024-05-15T06:03:49Z</c:v>
                </c:pt>
                <c:pt idx="3324">
                  <c:v>2024-05-15T06:03:50Z</c:v>
                </c:pt>
                <c:pt idx="3325">
                  <c:v>2024-05-15T06:03:51Z</c:v>
                </c:pt>
                <c:pt idx="3326">
                  <c:v>2024-05-15T06:03:52Z</c:v>
                </c:pt>
                <c:pt idx="3327">
                  <c:v>2024-05-15T06:03:53Z</c:v>
                </c:pt>
                <c:pt idx="3328">
                  <c:v>2024-05-15T06:03:54Z</c:v>
                </c:pt>
                <c:pt idx="3329">
                  <c:v>2024-05-15T06:03:55Z</c:v>
                </c:pt>
                <c:pt idx="3330">
                  <c:v>2024-05-15T06:03:56Z</c:v>
                </c:pt>
                <c:pt idx="3331">
                  <c:v>2024-05-15T06:03:57Z</c:v>
                </c:pt>
                <c:pt idx="3332">
                  <c:v>2024-05-15T06:03:58Z</c:v>
                </c:pt>
                <c:pt idx="3333">
                  <c:v>2024-05-15T06:03:59Z</c:v>
                </c:pt>
                <c:pt idx="3334">
                  <c:v>2024-05-15T06:04:00Z</c:v>
                </c:pt>
                <c:pt idx="3335">
                  <c:v>2024-05-15T06:04:01Z</c:v>
                </c:pt>
                <c:pt idx="3336">
                  <c:v>2024-05-15T06:04:02Z</c:v>
                </c:pt>
                <c:pt idx="3337">
                  <c:v>2024-05-15T06:04:03Z</c:v>
                </c:pt>
                <c:pt idx="3338">
                  <c:v>2024-05-15T06:04:04Z</c:v>
                </c:pt>
                <c:pt idx="3339">
                  <c:v>2024-05-15T06:04:05Z</c:v>
                </c:pt>
                <c:pt idx="3340">
                  <c:v>2024-05-15T06:04:06Z</c:v>
                </c:pt>
                <c:pt idx="3341">
                  <c:v>2024-05-15T06:04:07Z</c:v>
                </c:pt>
                <c:pt idx="3342">
                  <c:v>2024-05-15T06:04:08Z</c:v>
                </c:pt>
                <c:pt idx="3343">
                  <c:v>2024-05-15T06:04:09Z</c:v>
                </c:pt>
                <c:pt idx="3344">
                  <c:v>2024-05-15T06:04:10Z</c:v>
                </c:pt>
                <c:pt idx="3345">
                  <c:v>2024-05-15T06:04:11Z</c:v>
                </c:pt>
                <c:pt idx="3346">
                  <c:v>2024-05-15T06:04:12Z</c:v>
                </c:pt>
                <c:pt idx="3347">
                  <c:v>2024-05-15T06:04:13Z</c:v>
                </c:pt>
                <c:pt idx="3348">
                  <c:v>2024-05-15T06:04:14Z</c:v>
                </c:pt>
                <c:pt idx="3349">
                  <c:v>2024-05-15T06:04:15Z</c:v>
                </c:pt>
                <c:pt idx="3350">
                  <c:v>2024-05-15T06:04:16Z</c:v>
                </c:pt>
                <c:pt idx="3351">
                  <c:v>2024-05-15T06:04:17Z</c:v>
                </c:pt>
                <c:pt idx="3352">
                  <c:v>2024-05-15T06:04:18Z</c:v>
                </c:pt>
                <c:pt idx="3353">
                  <c:v>2024-05-15T06:04:19Z</c:v>
                </c:pt>
                <c:pt idx="3354">
                  <c:v>2024-05-15T06:04:20Z</c:v>
                </c:pt>
                <c:pt idx="3355">
                  <c:v>2024-05-15T06:04:21Z</c:v>
                </c:pt>
                <c:pt idx="3356">
                  <c:v>2024-05-15T06:04:22Z</c:v>
                </c:pt>
                <c:pt idx="3357">
                  <c:v>2024-05-15T06:04:23Z</c:v>
                </c:pt>
                <c:pt idx="3358">
                  <c:v>2024-05-15T06:04:24Z</c:v>
                </c:pt>
                <c:pt idx="3359">
                  <c:v>2024-05-15T06:04:25Z</c:v>
                </c:pt>
                <c:pt idx="3360">
                  <c:v>2024-05-15T06:04:26Z</c:v>
                </c:pt>
                <c:pt idx="3361">
                  <c:v>2024-05-15T06:04:27Z</c:v>
                </c:pt>
                <c:pt idx="3362">
                  <c:v>2024-05-15T06:04:28Z</c:v>
                </c:pt>
                <c:pt idx="3363">
                  <c:v>2024-05-15T06:04:29Z</c:v>
                </c:pt>
                <c:pt idx="3364">
                  <c:v>2024-05-15T06:04:30Z</c:v>
                </c:pt>
                <c:pt idx="3365">
                  <c:v>2024-05-15T06:04:31Z</c:v>
                </c:pt>
                <c:pt idx="3366">
                  <c:v>2024-05-15T06:04:32Z</c:v>
                </c:pt>
                <c:pt idx="3367">
                  <c:v>2024-05-15T06:04:33Z</c:v>
                </c:pt>
                <c:pt idx="3368">
                  <c:v>2024-05-15T06:04:34Z</c:v>
                </c:pt>
                <c:pt idx="3369">
                  <c:v>2024-05-15T06:04:35Z</c:v>
                </c:pt>
                <c:pt idx="3370">
                  <c:v>2024-05-15T06:04:36Z</c:v>
                </c:pt>
                <c:pt idx="3371">
                  <c:v>2024-05-15T06:04:37Z</c:v>
                </c:pt>
                <c:pt idx="3372">
                  <c:v>2024-05-15T06:04:38Z</c:v>
                </c:pt>
                <c:pt idx="3373">
                  <c:v>2024-05-15T06:04:39Z</c:v>
                </c:pt>
                <c:pt idx="3374">
                  <c:v>2024-05-15T06:04:40Z</c:v>
                </c:pt>
                <c:pt idx="3375">
                  <c:v>2024-05-15T06:04:41Z</c:v>
                </c:pt>
                <c:pt idx="3376">
                  <c:v>2024-05-15T06:04:42Z</c:v>
                </c:pt>
                <c:pt idx="3377">
                  <c:v>2024-05-15T06:04:43Z</c:v>
                </c:pt>
                <c:pt idx="3378">
                  <c:v>2024-05-15T06:04:44Z</c:v>
                </c:pt>
                <c:pt idx="3379">
                  <c:v>2024-05-15T06:04:45Z</c:v>
                </c:pt>
                <c:pt idx="3380">
                  <c:v>2024-05-15T06:04:46Z</c:v>
                </c:pt>
                <c:pt idx="3381">
                  <c:v>2024-05-15T06:04:47Z</c:v>
                </c:pt>
                <c:pt idx="3382">
                  <c:v>2024-05-15T06:04:48Z</c:v>
                </c:pt>
                <c:pt idx="3383">
                  <c:v>2024-05-15T06:04:49Z</c:v>
                </c:pt>
                <c:pt idx="3384">
                  <c:v>2024-05-15T06:04:50Z</c:v>
                </c:pt>
                <c:pt idx="3385">
                  <c:v>2024-05-15T06:04:51Z</c:v>
                </c:pt>
                <c:pt idx="3386">
                  <c:v>2024-05-15T06:04:52Z</c:v>
                </c:pt>
                <c:pt idx="3387">
                  <c:v>2024-05-15T06:04:53Z</c:v>
                </c:pt>
                <c:pt idx="3388">
                  <c:v>2024-05-15T06:04:54Z</c:v>
                </c:pt>
                <c:pt idx="3389">
                  <c:v>2024-05-15T06:04:55Z</c:v>
                </c:pt>
                <c:pt idx="3390">
                  <c:v>2024-05-15T06:04:56Z</c:v>
                </c:pt>
                <c:pt idx="3391">
                  <c:v>2024-05-15T06:04:57Z</c:v>
                </c:pt>
                <c:pt idx="3392">
                  <c:v>2024-05-15T06:04:58Z</c:v>
                </c:pt>
                <c:pt idx="3393">
                  <c:v>2024-05-15T06:04:59Z</c:v>
                </c:pt>
                <c:pt idx="3394">
                  <c:v>2024-05-15T06:05:00Z</c:v>
                </c:pt>
                <c:pt idx="3395">
                  <c:v>2024-05-15T06:05:01Z</c:v>
                </c:pt>
                <c:pt idx="3396">
                  <c:v>2024-05-15T06:05:02Z</c:v>
                </c:pt>
                <c:pt idx="3397">
                  <c:v>2024-05-15T06:05:03Z</c:v>
                </c:pt>
                <c:pt idx="3398">
                  <c:v>2024-05-15T06:05:04Z</c:v>
                </c:pt>
                <c:pt idx="3399">
                  <c:v>2024-05-15T06:05:05Z</c:v>
                </c:pt>
                <c:pt idx="3400">
                  <c:v>2024-05-15T06:05:06Z</c:v>
                </c:pt>
                <c:pt idx="3401">
                  <c:v>2024-05-15T06:05:07Z</c:v>
                </c:pt>
                <c:pt idx="3402">
                  <c:v>2024-05-15T06:05:08Z</c:v>
                </c:pt>
                <c:pt idx="3403">
                  <c:v>2024-05-15T06:05:09Z</c:v>
                </c:pt>
                <c:pt idx="3404">
                  <c:v>2024-05-15T06:05:10Z</c:v>
                </c:pt>
                <c:pt idx="3405">
                  <c:v>2024-05-15T06:05:11Z</c:v>
                </c:pt>
                <c:pt idx="3406">
                  <c:v>2024-05-15T06:05:12Z</c:v>
                </c:pt>
                <c:pt idx="3407">
                  <c:v>2024-05-15T06:05:13Z</c:v>
                </c:pt>
                <c:pt idx="3408">
                  <c:v>2024-05-15T06:05:14Z</c:v>
                </c:pt>
                <c:pt idx="3409">
                  <c:v>2024-05-15T06:05:15Z</c:v>
                </c:pt>
                <c:pt idx="3410">
                  <c:v>2024-05-15T06:05:16Z</c:v>
                </c:pt>
                <c:pt idx="3411">
                  <c:v>2024-05-15T06:05:17Z</c:v>
                </c:pt>
                <c:pt idx="3412">
                  <c:v>2024-05-15T06:05:18Z</c:v>
                </c:pt>
                <c:pt idx="3413">
                  <c:v>2024-05-15T06:05:19Z</c:v>
                </c:pt>
                <c:pt idx="3414">
                  <c:v>2024-05-15T06:05:20Z</c:v>
                </c:pt>
                <c:pt idx="3415">
                  <c:v>2024-05-15T06:05:21Z</c:v>
                </c:pt>
                <c:pt idx="3416">
                  <c:v>2024-05-15T06:05:22Z</c:v>
                </c:pt>
                <c:pt idx="3417">
                  <c:v>2024-05-15T06:05:23Z</c:v>
                </c:pt>
                <c:pt idx="3418">
                  <c:v>2024-05-15T06:05:24Z</c:v>
                </c:pt>
                <c:pt idx="3419">
                  <c:v>2024-05-15T06:05:25Z</c:v>
                </c:pt>
                <c:pt idx="3420">
                  <c:v>2024-05-15T06:05:26Z</c:v>
                </c:pt>
                <c:pt idx="3421">
                  <c:v>2024-05-15T06:05:27Z</c:v>
                </c:pt>
                <c:pt idx="3422">
                  <c:v>2024-05-15T06:05:28Z</c:v>
                </c:pt>
                <c:pt idx="3423">
                  <c:v>2024-05-15T06:05:29Z</c:v>
                </c:pt>
                <c:pt idx="3424">
                  <c:v>2024-05-15T06:05:30Z</c:v>
                </c:pt>
                <c:pt idx="3425">
                  <c:v>2024-05-15T06:05:31Z</c:v>
                </c:pt>
                <c:pt idx="3426">
                  <c:v>2024-05-15T06:05:32Z</c:v>
                </c:pt>
                <c:pt idx="3427">
                  <c:v>2024-05-15T06:05:33Z</c:v>
                </c:pt>
                <c:pt idx="3428">
                  <c:v>2024-05-15T06:05:34Z</c:v>
                </c:pt>
                <c:pt idx="3429">
                  <c:v>2024-05-15T06:05:35Z</c:v>
                </c:pt>
                <c:pt idx="3430">
                  <c:v>2024-05-15T06:05:36Z</c:v>
                </c:pt>
                <c:pt idx="3431">
                  <c:v>2024-05-15T06:05:37Z</c:v>
                </c:pt>
                <c:pt idx="3432">
                  <c:v>2024-05-15T06:05:38Z</c:v>
                </c:pt>
                <c:pt idx="3433">
                  <c:v>2024-05-15T06:05:39Z</c:v>
                </c:pt>
                <c:pt idx="3434">
                  <c:v>2024-05-15T06:05:40Z</c:v>
                </c:pt>
                <c:pt idx="3435">
                  <c:v>2024-05-15T06:05:41Z</c:v>
                </c:pt>
                <c:pt idx="3436">
                  <c:v>2024-05-15T06:05:42Z</c:v>
                </c:pt>
                <c:pt idx="3437">
                  <c:v>2024-05-15T06:05:43Z</c:v>
                </c:pt>
                <c:pt idx="3438">
                  <c:v>2024-05-15T06:05:44Z</c:v>
                </c:pt>
                <c:pt idx="3439">
                  <c:v>2024-05-15T06:05:45Z</c:v>
                </c:pt>
                <c:pt idx="3440">
                  <c:v>2024-05-15T06:05:46Z</c:v>
                </c:pt>
                <c:pt idx="3441">
                  <c:v>2024-05-15T06:05:47Z</c:v>
                </c:pt>
                <c:pt idx="3442">
                  <c:v>2024-05-15T06:05:48Z</c:v>
                </c:pt>
                <c:pt idx="3443">
                  <c:v>2024-05-15T06:05:49Z</c:v>
                </c:pt>
                <c:pt idx="3444">
                  <c:v>2024-05-15T06:05:50Z</c:v>
                </c:pt>
                <c:pt idx="3445">
                  <c:v>2024-05-15T06:05:51Z</c:v>
                </c:pt>
                <c:pt idx="3446">
                  <c:v>2024-05-15T06:05:52Z</c:v>
                </c:pt>
                <c:pt idx="3447">
                  <c:v>2024-05-15T06:05:53Z</c:v>
                </c:pt>
                <c:pt idx="3448">
                  <c:v>2024-05-15T06:05:54Z</c:v>
                </c:pt>
                <c:pt idx="3449">
                  <c:v>2024-05-15T06:05:55Z</c:v>
                </c:pt>
                <c:pt idx="3450">
                  <c:v>2024-05-15T06:05:56Z</c:v>
                </c:pt>
                <c:pt idx="3451">
                  <c:v>2024-05-15T06:05:57Z</c:v>
                </c:pt>
                <c:pt idx="3452">
                  <c:v>2024-05-15T06:05:58Z</c:v>
                </c:pt>
                <c:pt idx="3453">
                  <c:v>2024-05-15T06:05:59Z</c:v>
                </c:pt>
                <c:pt idx="3454">
                  <c:v>2024-05-15T06:06:00Z</c:v>
                </c:pt>
                <c:pt idx="3455">
                  <c:v>2024-05-15T06:06:01Z</c:v>
                </c:pt>
                <c:pt idx="3456">
                  <c:v>2024-05-15T06:06:02Z</c:v>
                </c:pt>
                <c:pt idx="3457">
                  <c:v>2024-05-15T06:06:03Z</c:v>
                </c:pt>
                <c:pt idx="3458">
                  <c:v>2024-05-15T06:06:04Z</c:v>
                </c:pt>
                <c:pt idx="3459">
                  <c:v>2024-05-15T06:06:05Z</c:v>
                </c:pt>
                <c:pt idx="3460">
                  <c:v>2024-05-15T06:06:06Z</c:v>
                </c:pt>
                <c:pt idx="3461">
                  <c:v>2024-05-15T06:06:07Z</c:v>
                </c:pt>
                <c:pt idx="3462">
                  <c:v>2024-05-15T06:06:08Z</c:v>
                </c:pt>
                <c:pt idx="3463">
                  <c:v>2024-05-15T06:06:09Z</c:v>
                </c:pt>
                <c:pt idx="3464">
                  <c:v>2024-05-15T06:06:10Z</c:v>
                </c:pt>
                <c:pt idx="3465">
                  <c:v>2024-05-15T06:06:11Z</c:v>
                </c:pt>
                <c:pt idx="3466">
                  <c:v>2024-05-15T06:06:12Z</c:v>
                </c:pt>
                <c:pt idx="3467">
                  <c:v>2024-05-15T06:06:13Z</c:v>
                </c:pt>
                <c:pt idx="3468">
                  <c:v>2024-05-15T06:06:14Z</c:v>
                </c:pt>
                <c:pt idx="3469">
                  <c:v>2024-05-15T06:06:15Z</c:v>
                </c:pt>
                <c:pt idx="3470">
                  <c:v>2024-05-15T06:06:16Z</c:v>
                </c:pt>
                <c:pt idx="3471">
                  <c:v>2024-05-15T06:06:17Z</c:v>
                </c:pt>
                <c:pt idx="3472">
                  <c:v>2024-05-15T06:06:18Z</c:v>
                </c:pt>
                <c:pt idx="3473">
                  <c:v>2024-05-15T06:06:19Z</c:v>
                </c:pt>
                <c:pt idx="3474">
                  <c:v>2024-05-15T06:06:20Z</c:v>
                </c:pt>
                <c:pt idx="3475">
                  <c:v>2024-05-15T06:06:21Z</c:v>
                </c:pt>
                <c:pt idx="3476">
                  <c:v>2024-05-15T06:06:22Z</c:v>
                </c:pt>
                <c:pt idx="3477">
                  <c:v>2024-05-15T06:06:23Z</c:v>
                </c:pt>
                <c:pt idx="3478">
                  <c:v>2024-05-15T06:06:24Z</c:v>
                </c:pt>
                <c:pt idx="3479">
                  <c:v>2024-05-15T06:06:25Z</c:v>
                </c:pt>
                <c:pt idx="3480">
                  <c:v>2024-05-15T06:06:26Z</c:v>
                </c:pt>
                <c:pt idx="3481">
                  <c:v>2024-05-15T06:06:27Z</c:v>
                </c:pt>
                <c:pt idx="3482">
                  <c:v>2024-05-15T06:06:28Z</c:v>
                </c:pt>
                <c:pt idx="3483">
                  <c:v>2024-05-15T06:06:29Z</c:v>
                </c:pt>
                <c:pt idx="3484">
                  <c:v>2024-05-15T06:06:30Z</c:v>
                </c:pt>
                <c:pt idx="3485">
                  <c:v>2024-05-15T06:06:31Z</c:v>
                </c:pt>
                <c:pt idx="3486">
                  <c:v>2024-05-15T06:06:32Z</c:v>
                </c:pt>
                <c:pt idx="3487">
                  <c:v>2024-05-15T06:06:33Z</c:v>
                </c:pt>
                <c:pt idx="3488">
                  <c:v>2024-05-15T06:06:34Z</c:v>
                </c:pt>
                <c:pt idx="3489">
                  <c:v>2024-05-15T06:06:35Z</c:v>
                </c:pt>
                <c:pt idx="3490">
                  <c:v>2024-05-15T06:06:36Z</c:v>
                </c:pt>
                <c:pt idx="3491">
                  <c:v>2024-05-15T06:06:37Z</c:v>
                </c:pt>
                <c:pt idx="3492">
                  <c:v>2024-05-15T06:06:38Z</c:v>
                </c:pt>
                <c:pt idx="3493">
                  <c:v>2024-05-15T06:06:39Z</c:v>
                </c:pt>
                <c:pt idx="3494">
                  <c:v>2024-05-15T06:06:40Z</c:v>
                </c:pt>
                <c:pt idx="3495">
                  <c:v>2024-05-15T06:06:41Z</c:v>
                </c:pt>
                <c:pt idx="3496">
                  <c:v>2024-05-15T06:06:42Z</c:v>
                </c:pt>
                <c:pt idx="3497">
                  <c:v>2024-05-15T06:06:43Z</c:v>
                </c:pt>
                <c:pt idx="3498">
                  <c:v>2024-05-15T06:06:44Z</c:v>
                </c:pt>
                <c:pt idx="3499">
                  <c:v>2024-05-15T06:06:45Z</c:v>
                </c:pt>
                <c:pt idx="3500">
                  <c:v>2024-05-15T06:06:46Z</c:v>
                </c:pt>
                <c:pt idx="3501">
                  <c:v>2024-05-15T06:06:47Z</c:v>
                </c:pt>
                <c:pt idx="3502">
                  <c:v>2024-05-15T06:06:48Z</c:v>
                </c:pt>
                <c:pt idx="3503">
                  <c:v>2024-05-15T06:06:49Z</c:v>
                </c:pt>
                <c:pt idx="3504">
                  <c:v>2024-05-15T06:06:50Z</c:v>
                </c:pt>
                <c:pt idx="3505">
                  <c:v>2024-05-15T06:06:51Z</c:v>
                </c:pt>
                <c:pt idx="3506">
                  <c:v>2024-05-15T06:06:52Z</c:v>
                </c:pt>
                <c:pt idx="3507">
                  <c:v>2024-05-15T06:06:53Z</c:v>
                </c:pt>
                <c:pt idx="3508">
                  <c:v>2024-05-15T06:06:54Z</c:v>
                </c:pt>
                <c:pt idx="3509">
                  <c:v>2024-05-15T06:06:55Z</c:v>
                </c:pt>
                <c:pt idx="3510">
                  <c:v>2024-05-15T06:06:56Z</c:v>
                </c:pt>
                <c:pt idx="3511">
                  <c:v>2024-05-15T06:06:57Z</c:v>
                </c:pt>
                <c:pt idx="3512">
                  <c:v>2024-05-15T06:06:58Z</c:v>
                </c:pt>
                <c:pt idx="3513">
                  <c:v>2024-05-15T06:06:59Z</c:v>
                </c:pt>
                <c:pt idx="3514">
                  <c:v>2024-05-15T06:07:00Z</c:v>
                </c:pt>
                <c:pt idx="3515">
                  <c:v>2024-05-15T06:07:01Z</c:v>
                </c:pt>
                <c:pt idx="3516">
                  <c:v>2024-05-15T06:07:02Z</c:v>
                </c:pt>
                <c:pt idx="3517">
                  <c:v>2024-05-15T06:07:03Z</c:v>
                </c:pt>
                <c:pt idx="3518">
                  <c:v>2024-05-15T06:07:04Z</c:v>
                </c:pt>
                <c:pt idx="3519">
                  <c:v>2024-05-15T06:07:05Z</c:v>
                </c:pt>
                <c:pt idx="3520">
                  <c:v>2024-05-15T06:07:06Z</c:v>
                </c:pt>
              </c:strCache>
            </c:strRef>
          </c:cat>
          <c:val>
            <c:numRef>
              <c:f>Sheet2!$B$2:$B$3522</c:f>
              <c:numCache>
                <c:formatCode>#,##0</c:formatCode>
                <c:ptCount val="3521"/>
                <c:pt idx="0">
                  <c:v>18547</c:v>
                </c:pt>
                <c:pt idx="1">
                  <c:v>1196</c:v>
                </c:pt>
                <c:pt idx="2">
                  <c:v>6856</c:v>
                </c:pt>
                <c:pt idx="3">
                  <c:v>8090</c:v>
                </c:pt>
                <c:pt idx="4">
                  <c:v>24758</c:v>
                </c:pt>
                <c:pt idx="5">
                  <c:v>75591</c:v>
                </c:pt>
                <c:pt idx="6">
                  <c:v>84528</c:v>
                </c:pt>
                <c:pt idx="7">
                  <c:v>90404</c:v>
                </c:pt>
                <c:pt idx="8">
                  <c:v>55619</c:v>
                </c:pt>
                <c:pt idx="9">
                  <c:v>50228</c:v>
                </c:pt>
                <c:pt idx="10">
                  <c:v>25667</c:v>
                </c:pt>
                <c:pt idx="11">
                  <c:v>40315</c:v>
                </c:pt>
                <c:pt idx="12">
                  <c:v>36719</c:v>
                </c:pt>
                <c:pt idx="13">
                  <c:v>18887</c:v>
                </c:pt>
                <c:pt idx="14">
                  <c:v>27901</c:v>
                </c:pt>
                <c:pt idx="15">
                  <c:v>40532</c:v>
                </c:pt>
                <c:pt idx="16">
                  <c:v>38032</c:v>
                </c:pt>
                <c:pt idx="17">
                  <c:v>85201</c:v>
                </c:pt>
                <c:pt idx="18">
                  <c:v>108671</c:v>
                </c:pt>
                <c:pt idx="19">
                  <c:v>84045</c:v>
                </c:pt>
                <c:pt idx="20">
                  <c:v>89904</c:v>
                </c:pt>
                <c:pt idx="21">
                  <c:v>54121</c:v>
                </c:pt>
                <c:pt idx="22">
                  <c:v>137732</c:v>
                </c:pt>
                <c:pt idx="23">
                  <c:v>151814</c:v>
                </c:pt>
                <c:pt idx="24">
                  <c:v>187629</c:v>
                </c:pt>
                <c:pt idx="25">
                  <c:v>150987</c:v>
                </c:pt>
                <c:pt idx="26">
                  <c:v>102529</c:v>
                </c:pt>
                <c:pt idx="27">
                  <c:v>176180</c:v>
                </c:pt>
                <c:pt idx="28">
                  <c:v>119683</c:v>
                </c:pt>
                <c:pt idx="29">
                  <c:v>136721</c:v>
                </c:pt>
                <c:pt idx="30">
                  <c:v>132745</c:v>
                </c:pt>
                <c:pt idx="31">
                  <c:v>366046</c:v>
                </c:pt>
                <c:pt idx="32">
                  <c:v>308223</c:v>
                </c:pt>
                <c:pt idx="33">
                  <c:v>232386</c:v>
                </c:pt>
                <c:pt idx="34">
                  <c:v>339578</c:v>
                </c:pt>
                <c:pt idx="35">
                  <c:v>228597</c:v>
                </c:pt>
                <c:pt idx="36">
                  <c:v>189026</c:v>
                </c:pt>
                <c:pt idx="37">
                  <c:v>331708</c:v>
                </c:pt>
                <c:pt idx="38">
                  <c:v>326394</c:v>
                </c:pt>
                <c:pt idx="39">
                  <c:v>401225</c:v>
                </c:pt>
                <c:pt idx="40">
                  <c:v>234572</c:v>
                </c:pt>
                <c:pt idx="41">
                  <c:v>233233</c:v>
                </c:pt>
                <c:pt idx="42">
                  <c:v>156089</c:v>
                </c:pt>
                <c:pt idx="43">
                  <c:v>85805</c:v>
                </c:pt>
                <c:pt idx="44">
                  <c:v>130378</c:v>
                </c:pt>
                <c:pt idx="45">
                  <c:v>107247</c:v>
                </c:pt>
                <c:pt idx="46">
                  <c:v>102197</c:v>
                </c:pt>
                <c:pt idx="47">
                  <c:v>241357</c:v>
                </c:pt>
                <c:pt idx="48">
                  <c:v>283374</c:v>
                </c:pt>
                <c:pt idx="49">
                  <c:v>236306</c:v>
                </c:pt>
                <c:pt idx="50">
                  <c:v>384822</c:v>
                </c:pt>
                <c:pt idx="51">
                  <c:v>352156</c:v>
                </c:pt>
                <c:pt idx="52">
                  <c:v>178839</c:v>
                </c:pt>
                <c:pt idx="53">
                  <c:v>173805</c:v>
                </c:pt>
                <c:pt idx="54">
                  <c:v>104367</c:v>
                </c:pt>
                <c:pt idx="55">
                  <c:v>105943</c:v>
                </c:pt>
                <c:pt idx="56">
                  <c:v>180345</c:v>
                </c:pt>
                <c:pt idx="57">
                  <c:v>139079</c:v>
                </c:pt>
                <c:pt idx="58">
                  <c:v>170529</c:v>
                </c:pt>
                <c:pt idx="59">
                  <c:v>245109</c:v>
                </c:pt>
                <c:pt idx="60">
                  <c:v>336000</c:v>
                </c:pt>
                <c:pt idx="61">
                  <c:v>270873</c:v>
                </c:pt>
                <c:pt idx="62">
                  <c:v>309044</c:v>
                </c:pt>
                <c:pt idx="63">
                  <c:v>278837</c:v>
                </c:pt>
                <c:pt idx="64">
                  <c:v>224060</c:v>
                </c:pt>
                <c:pt idx="65">
                  <c:v>318905</c:v>
                </c:pt>
                <c:pt idx="66">
                  <c:v>329190</c:v>
                </c:pt>
                <c:pt idx="67">
                  <c:v>294361</c:v>
                </c:pt>
                <c:pt idx="68">
                  <c:v>374147</c:v>
                </c:pt>
                <c:pt idx="69">
                  <c:v>241509</c:v>
                </c:pt>
                <c:pt idx="70">
                  <c:v>208850</c:v>
                </c:pt>
                <c:pt idx="71">
                  <c:v>321085</c:v>
                </c:pt>
                <c:pt idx="72">
                  <c:v>258723</c:v>
                </c:pt>
                <c:pt idx="73">
                  <c:v>541857</c:v>
                </c:pt>
                <c:pt idx="74">
                  <c:v>391466</c:v>
                </c:pt>
                <c:pt idx="75">
                  <c:v>328797</c:v>
                </c:pt>
                <c:pt idx="76">
                  <c:v>179995</c:v>
                </c:pt>
                <c:pt idx="77">
                  <c:v>190057</c:v>
                </c:pt>
                <c:pt idx="78">
                  <c:v>130000</c:v>
                </c:pt>
                <c:pt idx="79">
                  <c:v>219528</c:v>
                </c:pt>
                <c:pt idx="80">
                  <c:v>194457</c:v>
                </c:pt>
                <c:pt idx="81">
                  <c:v>309814</c:v>
                </c:pt>
                <c:pt idx="82">
                  <c:v>359561</c:v>
                </c:pt>
                <c:pt idx="83">
                  <c:v>382854</c:v>
                </c:pt>
                <c:pt idx="84">
                  <c:v>474633</c:v>
                </c:pt>
                <c:pt idx="85">
                  <c:v>356167</c:v>
                </c:pt>
                <c:pt idx="86">
                  <c:v>347815</c:v>
                </c:pt>
                <c:pt idx="87">
                  <c:v>345481</c:v>
                </c:pt>
                <c:pt idx="88">
                  <c:v>332581</c:v>
                </c:pt>
                <c:pt idx="89">
                  <c:v>400333</c:v>
                </c:pt>
                <c:pt idx="90">
                  <c:v>184964</c:v>
                </c:pt>
                <c:pt idx="91">
                  <c:v>414324</c:v>
                </c:pt>
                <c:pt idx="92">
                  <c:v>389824</c:v>
                </c:pt>
                <c:pt idx="93">
                  <c:v>299864</c:v>
                </c:pt>
                <c:pt idx="94">
                  <c:v>455926</c:v>
                </c:pt>
                <c:pt idx="95">
                  <c:v>384810</c:v>
                </c:pt>
                <c:pt idx="96">
                  <c:v>259179</c:v>
                </c:pt>
                <c:pt idx="97">
                  <c:v>379352</c:v>
                </c:pt>
                <c:pt idx="98">
                  <c:v>522393</c:v>
                </c:pt>
                <c:pt idx="99">
                  <c:v>575011</c:v>
                </c:pt>
                <c:pt idx="100">
                  <c:v>495316</c:v>
                </c:pt>
                <c:pt idx="101">
                  <c:v>371021</c:v>
                </c:pt>
                <c:pt idx="102">
                  <c:v>379736</c:v>
                </c:pt>
                <c:pt idx="103">
                  <c:v>219806</c:v>
                </c:pt>
                <c:pt idx="104">
                  <c:v>429197</c:v>
                </c:pt>
                <c:pt idx="105">
                  <c:v>429469</c:v>
                </c:pt>
                <c:pt idx="106">
                  <c:v>499819</c:v>
                </c:pt>
                <c:pt idx="107">
                  <c:v>384842</c:v>
                </c:pt>
                <c:pt idx="108">
                  <c:v>479991</c:v>
                </c:pt>
                <c:pt idx="109">
                  <c:v>621095</c:v>
                </c:pt>
                <c:pt idx="110">
                  <c:v>449257</c:v>
                </c:pt>
                <c:pt idx="111">
                  <c:v>510481</c:v>
                </c:pt>
                <c:pt idx="112">
                  <c:v>526483</c:v>
                </c:pt>
                <c:pt idx="113">
                  <c:v>444328</c:v>
                </c:pt>
                <c:pt idx="114">
                  <c:v>355001</c:v>
                </c:pt>
                <c:pt idx="115">
                  <c:v>408370</c:v>
                </c:pt>
                <c:pt idx="116">
                  <c:v>619512</c:v>
                </c:pt>
                <c:pt idx="117">
                  <c:v>404807</c:v>
                </c:pt>
                <c:pt idx="118">
                  <c:v>479868</c:v>
                </c:pt>
                <c:pt idx="119">
                  <c:v>619848</c:v>
                </c:pt>
                <c:pt idx="120">
                  <c:v>534854</c:v>
                </c:pt>
                <c:pt idx="121">
                  <c:v>559913</c:v>
                </c:pt>
                <c:pt idx="122">
                  <c:v>480000</c:v>
                </c:pt>
                <c:pt idx="123">
                  <c:v>409533</c:v>
                </c:pt>
                <c:pt idx="124">
                  <c:v>463933</c:v>
                </c:pt>
                <c:pt idx="125">
                  <c:v>485032</c:v>
                </c:pt>
                <c:pt idx="126">
                  <c:v>546531</c:v>
                </c:pt>
                <c:pt idx="127">
                  <c:v>588490</c:v>
                </c:pt>
                <c:pt idx="128">
                  <c:v>605616</c:v>
                </c:pt>
                <c:pt idx="129">
                  <c:v>623146</c:v>
                </c:pt>
                <c:pt idx="130">
                  <c:v>571783</c:v>
                </c:pt>
                <c:pt idx="131">
                  <c:v>519837</c:v>
                </c:pt>
                <c:pt idx="132">
                  <c:v>514871</c:v>
                </c:pt>
                <c:pt idx="133">
                  <c:v>609613</c:v>
                </c:pt>
                <c:pt idx="134">
                  <c:v>514825</c:v>
                </c:pt>
                <c:pt idx="135">
                  <c:v>509924</c:v>
                </c:pt>
                <c:pt idx="136">
                  <c:v>594971</c:v>
                </c:pt>
                <c:pt idx="137">
                  <c:v>671042</c:v>
                </c:pt>
                <c:pt idx="138">
                  <c:v>486444</c:v>
                </c:pt>
                <c:pt idx="139">
                  <c:v>479748</c:v>
                </c:pt>
                <c:pt idx="140">
                  <c:v>712086</c:v>
                </c:pt>
                <c:pt idx="141">
                  <c:v>490733</c:v>
                </c:pt>
                <c:pt idx="142">
                  <c:v>644387</c:v>
                </c:pt>
                <c:pt idx="143">
                  <c:v>702452</c:v>
                </c:pt>
                <c:pt idx="144">
                  <c:v>582284</c:v>
                </c:pt>
                <c:pt idx="145">
                  <c:v>606118</c:v>
                </c:pt>
                <c:pt idx="146">
                  <c:v>587893</c:v>
                </c:pt>
                <c:pt idx="147">
                  <c:v>684787</c:v>
                </c:pt>
                <c:pt idx="148">
                  <c:v>665634</c:v>
                </c:pt>
                <c:pt idx="149">
                  <c:v>684998</c:v>
                </c:pt>
                <c:pt idx="150">
                  <c:v>534894</c:v>
                </c:pt>
                <c:pt idx="151">
                  <c:v>548631</c:v>
                </c:pt>
                <c:pt idx="152">
                  <c:v>609854</c:v>
                </c:pt>
                <c:pt idx="153">
                  <c:v>580000</c:v>
                </c:pt>
                <c:pt idx="154">
                  <c:v>757466</c:v>
                </c:pt>
                <c:pt idx="155">
                  <c:v>621748</c:v>
                </c:pt>
                <c:pt idx="156">
                  <c:v>644454</c:v>
                </c:pt>
                <c:pt idx="157">
                  <c:v>659427</c:v>
                </c:pt>
                <c:pt idx="158">
                  <c:v>663904</c:v>
                </c:pt>
                <c:pt idx="159">
                  <c:v>685409</c:v>
                </c:pt>
                <c:pt idx="160">
                  <c:v>608126</c:v>
                </c:pt>
                <c:pt idx="161">
                  <c:v>620158</c:v>
                </c:pt>
                <c:pt idx="162">
                  <c:v>802352</c:v>
                </c:pt>
                <c:pt idx="163">
                  <c:v>602390</c:v>
                </c:pt>
                <c:pt idx="164">
                  <c:v>704505</c:v>
                </c:pt>
                <c:pt idx="165">
                  <c:v>864113</c:v>
                </c:pt>
                <c:pt idx="166">
                  <c:v>744664</c:v>
                </c:pt>
                <c:pt idx="167">
                  <c:v>614964</c:v>
                </c:pt>
                <c:pt idx="168">
                  <c:v>545000</c:v>
                </c:pt>
                <c:pt idx="169">
                  <c:v>655000</c:v>
                </c:pt>
                <c:pt idx="170">
                  <c:v>710000</c:v>
                </c:pt>
                <c:pt idx="171">
                  <c:v>645000</c:v>
                </c:pt>
                <c:pt idx="172">
                  <c:v>700000</c:v>
                </c:pt>
                <c:pt idx="173">
                  <c:v>760046</c:v>
                </c:pt>
                <c:pt idx="174">
                  <c:v>629586</c:v>
                </c:pt>
                <c:pt idx="175">
                  <c:v>771445</c:v>
                </c:pt>
                <c:pt idx="176">
                  <c:v>744604</c:v>
                </c:pt>
                <c:pt idx="177">
                  <c:v>717804</c:v>
                </c:pt>
                <c:pt idx="178">
                  <c:v>682952</c:v>
                </c:pt>
                <c:pt idx="179">
                  <c:v>834518</c:v>
                </c:pt>
                <c:pt idx="180">
                  <c:v>709616</c:v>
                </c:pt>
                <c:pt idx="181">
                  <c:v>689987</c:v>
                </c:pt>
                <c:pt idx="182">
                  <c:v>760000</c:v>
                </c:pt>
                <c:pt idx="183">
                  <c:v>730000</c:v>
                </c:pt>
                <c:pt idx="184">
                  <c:v>750000</c:v>
                </c:pt>
                <c:pt idx="185">
                  <c:v>785000</c:v>
                </c:pt>
                <c:pt idx="186">
                  <c:v>783594</c:v>
                </c:pt>
                <c:pt idx="187">
                  <c:v>643809</c:v>
                </c:pt>
                <c:pt idx="188">
                  <c:v>798418</c:v>
                </c:pt>
                <c:pt idx="189">
                  <c:v>776611</c:v>
                </c:pt>
                <c:pt idx="190">
                  <c:v>824209</c:v>
                </c:pt>
                <c:pt idx="191">
                  <c:v>804787</c:v>
                </c:pt>
                <c:pt idx="192">
                  <c:v>857664</c:v>
                </c:pt>
                <c:pt idx="193">
                  <c:v>754942</c:v>
                </c:pt>
                <c:pt idx="194">
                  <c:v>724854</c:v>
                </c:pt>
                <c:pt idx="195">
                  <c:v>849712</c:v>
                </c:pt>
                <c:pt idx="196">
                  <c:v>805051</c:v>
                </c:pt>
                <c:pt idx="197">
                  <c:v>675000</c:v>
                </c:pt>
                <c:pt idx="198">
                  <c:v>820115</c:v>
                </c:pt>
                <c:pt idx="199">
                  <c:v>878963</c:v>
                </c:pt>
                <c:pt idx="200">
                  <c:v>713883</c:v>
                </c:pt>
                <c:pt idx="201">
                  <c:v>864213</c:v>
                </c:pt>
                <c:pt idx="202">
                  <c:v>969477</c:v>
                </c:pt>
                <c:pt idx="203">
                  <c:v>810073</c:v>
                </c:pt>
                <c:pt idx="204">
                  <c:v>774606</c:v>
                </c:pt>
                <c:pt idx="205">
                  <c:v>792830</c:v>
                </c:pt>
                <c:pt idx="206">
                  <c:v>824756</c:v>
                </c:pt>
                <c:pt idx="207">
                  <c:v>820000</c:v>
                </c:pt>
                <c:pt idx="208">
                  <c:v>900000</c:v>
                </c:pt>
                <c:pt idx="209">
                  <c:v>785000</c:v>
                </c:pt>
                <c:pt idx="210">
                  <c:v>820000</c:v>
                </c:pt>
                <c:pt idx="211">
                  <c:v>720000</c:v>
                </c:pt>
                <c:pt idx="212">
                  <c:v>850482</c:v>
                </c:pt>
                <c:pt idx="213">
                  <c:v>862006</c:v>
                </c:pt>
                <c:pt idx="214">
                  <c:v>954989</c:v>
                </c:pt>
                <c:pt idx="215">
                  <c:v>827139</c:v>
                </c:pt>
                <c:pt idx="216">
                  <c:v>827357</c:v>
                </c:pt>
                <c:pt idx="217">
                  <c:v>841939</c:v>
                </c:pt>
                <c:pt idx="218">
                  <c:v>924642</c:v>
                </c:pt>
                <c:pt idx="219">
                  <c:v>889880</c:v>
                </c:pt>
                <c:pt idx="220">
                  <c:v>824946</c:v>
                </c:pt>
                <c:pt idx="221">
                  <c:v>779907</c:v>
                </c:pt>
                <c:pt idx="222">
                  <c:v>934997</c:v>
                </c:pt>
                <c:pt idx="223">
                  <c:v>850000</c:v>
                </c:pt>
                <c:pt idx="224">
                  <c:v>820000</c:v>
                </c:pt>
                <c:pt idx="225">
                  <c:v>904719</c:v>
                </c:pt>
                <c:pt idx="226">
                  <c:v>949570</c:v>
                </c:pt>
                <c:pt idx="227">
                  <c:v>923880</c:v>
                </c:pt>
                <c:pt idx="228">
                  <c:v>932034</c:v>
                </c:pt>
                <c:pt idx="229">
                  <c:v>836994</c:v>
                </c:pt>
                <c:pt idx="230">
                  <c:v>924685</c:v>
                </c:pt>
                <c:pt idx="231">
                  <c:v>994291</c:v>
                </c:pt>
                <c:pt idx="232">
                  <c:v>933427</c:v>
                </c:pt>
                <c:pt idx="233">
                  <c:v>935767</c:v>
                </c:pt>
                <c:pt idx="234">
                  <c:v>919927</c:v>
                </c:pt>
                <c:pt idx="235">
                  <c:v>879603</c:v>
                </c:pt>
                <c:pt idx="236">
                  <c:v>785000</c:v>
                </c:pt>
                <c:pt idx="237">
                  <c:v>924962</c:v>
                </c:pt>
                <c:pt idx="238">
                  <c:v>910000</c:v>
                </c:pt>
                <c:pt idx="239">
                  <c:v>950000</c:v>
                </c:pt>
                <c:pt idx="240">
                  <c:v>764243</c:v>
                </c:pt>
                <c:pt idx="241">
                  <c:v>1086358</c:v>
                </c:pt>
                <c:pt idx="242">
                  <c:v>994072</c:v>
                </c:pt>
                <c:pt idx="243">
                  <c:v>845148</c:v>
                </c:pt>
                <c:pt idx="244">
                  <c:v>881892</c:v>
                </c:pt>
                <c:pt idx="245">
                  <c:v>1137168</c:v>
                </c:pt>
                <c:pt idx="246">
                  <c:v>971019</c:v>
                </c:pt>
                <c:pt idx="247">
                  <c:v>785917</c:v>
                </c:pt>
                <c:pt idx="248">
                  <c:v>859686</c:v>
                </c:pt>
                <c:pt idx="249">
                  <c:v>1054770</c:v>
                </c:pt>
                <c:pt idx="250">
                  <c:v>925283</c:v>
                </c:pt>
                <c:pt idx="251">
                  <c:v>770000</c:v>
                </c:pt>
                <c:pt idx="252">
                  <c:v>1034927</c:v>
                </c:pt>
                <c:pt idx="253">
                  <c:v>1055000</c:v>
                </c:pt>
                <c:pt idx="254">
                  <c:v>875037</c:v>
                </c:pt>
                <c:pt idx="255">
                  <c:v>815000</c:v>
                </c:pt>
                <c:pt idx="256">
                  <c:v>865000</c:v>
                </c:pt>
                <c:pt idx="257">
                  <c:v>995000</c:v>
                </c:pt>
                <c:pt idx="258">
                  <c:v>1069963</c:v>
                </c:pt>
                <c:pt idx="259">
                  <c:v>880000</c:v>
                </c:pt>
                <c:pt idx="260">
                  <c:v>855000</c:v>
                </c:pt>
                <c:pt idx="261">
                  <c:v>870000</c:v>
                </c:pt>
                <c:pt idx="262">
                  <c:v>955000</c:v>
                </c:pt>
                <c:pt idx="263">
                  <c:v>1030000</c:v>
                </c:pt>
                <c:pt idx="264">
                  <c:v>830000</c:v>
                </c:pt>
                <c:pt idx="265">
                  <c:v>930928</c:v>
                </c:pt>
                <c:pt idx="266">
                  <c:v>980000</c:v>
                </c:pt>
                <c:pt idx="267">
                  <c:v>944393</c:v>
                </c:pt>
                <c:pt idx="268">
                  <c:v>815000</c:v>
                </c:pt>
                <c:pt idx="269">
                  <c:v>920000</c:v>
                </c:pt>
                <c:pt idx="270">
                  <c:v>1010064</c:v>
                </c:pt>
                <c:pt idx="271">
                  <c:v>1042410</c:v>
                </c:pt>
                <c:pt idx="272">
                  <c:v>860000</c:v>
                </c:pt>
                <c:pt idx="273">
                  <c:v>780000</c:v>
                </c:pt>
                <c:pt idx="274">
                  <c:v>1011448</c:v>
                </c:pt>
                <c:pt idx="275">
                  <c:v>1068835</c:v>
                </c:pt>
                <c:pt idx="276">
                  <c:v>895506</c:v>
                </c:pt>
                <c:pt idx="277">
                  <c:v>891081</c:v>
                </c:pt>
                <c:pt idx="278">
                  <c:v>991489</c:v>
                </c:pt>
                <c:pt idx="279">
                  <c:v>998470</c:v>
                </c:pt>
                <c:pt idx="280">
                  <c:v>951629</c:v>
                </c:pt>
                <c:pt idx="281">
                  <c:v>868778</c:v>
                </c:pt>
                <c:pt idx="282">
                  <c:v>1007556</c:v>
                </c:pt>
                <c:pt idx="283">
                  <c:v>1019698</c:v>
                </c:pt>
                <c:pt idx="284">
                  <c:v>940733</c:v>
                </c:pt>
                <c:pt idx="285">
                  <c:v>890053</c:v>
                </c:pt>
                <c:pt idx="286">
                  <c:v>920245</c:v>
                </c:pt>
                <c:pt idx="287">
                  <c:v>1060000</c:v>
                </c:pt>
                <c:pt idx="288">
                  <c:v>875000</c:v>
                </c:pt>
                <c:pt idx="289">
                  <c:v>990022</c:v>
                </c:pt>
                <c:pt idx="290">
                  <c:v>980000</c:v>
                </c:pt>
                <c:pt idx="291">
                  <c:v>960939</c:v>
                </c:pt>
                <c:pt idx="292">
                  <c:v>962654</c:v>
                </c:pt>
                <c:pt idx="293">
                  <c:v>937118</c:v>
                </c:pt>
                <c:pt idx="294">
                  <c:v>934221</c:v>
                </c:pt>
                <c:pt idx="295">
                  <c:v>1027085</c:v>
                </c:pt>
                <c:pt idx="296">
                  <c:v>1017457</c:v>
                </c:pt>
                <c:pt idx="297">
                  <c:v>1047648</c:v>
                </c:pt>
                <c:pt idx="298">
                  <c:v>926570</c:v>
                </c:pt>
                <c:pt idx="299">
                  <c:v>989928</c:v>
                </c:pt>
                <c:pt idx="300">
                  <c:v>1044891</c:v>
                </c:pt>
                <c:pt idx="301">
                  <c:v>971883</c:v>
                </c:pt>
                <c:pt idx="302">
                  <c:v>954935</c:v>
                </c:pt>
                <c:pt idx="303">
                  <c:v>1079951</c:v>
                </c:pt>
                <c:pt idx="304">
                  <c:v>915000</c:v>
                </c:pt>
                <c:pt idx="305">
                  <c:v>1039942</c:v>
                </c:pt>
                <c:pt idx="306">
                  <c:v>1006511</c:v>
                </c:pt>
                <c:pt idx="307">
                  <c:v>945000</c:v>
                </c:pt>
                <c:pt idx="308">
                  <c:v>950273</c:v>
                </c:pt>
                <c:pt idx="309">
                  <c:v>1127844</c:v>
                </c:pt>
                <c:pt idx="310">
                  <c:v>1046155</c:v>
                </c:pt>
                <c:pt idx="311">
                  <c:v>921016</c:v>
                </c:pt>
                <c:pt idx="312">
                  <c:v>1085020</c:v>
                </c:pt>
                <c:pt idx="313">
                  <c:v>1022723</c:v>
                </c:pt>
                <c:pt idx="314">
                  <c:v>1071222</c:v>
                </c:pt>
                <c:pt idx="315">
                  <c:v>985469</c:v>
                </c:pt>
                <c:pt idx="316">
                  <c:v>1055824</c:v>
                </c:pt>
                <c:pt idx="317">
                  <c:v>970000</c:v>
                </c:pt>
                <c:pt idx="318">
                  <c:v>1020000</c:v>
                </c:pt>
                <c:pt idx="319">
                  <c:v>965000</c:v>
                </c:pt>
                <c:pt idx="320">
                  <c:v>1115000</c:v>
                </c:pt>
                <c:pt idx="321">
                  <c:v>965000</c:v>
                </c:pt>
                <c:pt idx="322">
                  <c:v>980000</c:v>
                </c:pt>
                <c:pt idx="323">
                  <c:v>1105000</c:v>
                </c:pt>
                <c:pt idx="324">
                  <c:v>970000</c:v>
                </c:pt>
                <c:pt idx="325">
                  <c:v>1068726</c:v>
                </c:pt>
                <c:pt idx="326">
                  <c:v>982666</c:v>
                </c:pt>
                <c:pt idx="327">
                  <c:v>1090525</c:v>
                </c:pt>
                <c:pt idx="328">
                  <c:v>1059664</c:v>
                </c:pt>
                <c:pt idx="329">
                  <c:v>998466</c:v>
                </c:pt>
                <c:pt idx="330">
                  <c:v>1053356</c:v>
                </c:pt>
                <c:pt idx="331">
                  <c:v>1079901</c:v>
                </c:pt>
                <c:pt idx="332">
                  <c:v>1049856</c:v>
                </c:pt>
                <c:pt idx="333">
                  <c:v>992042</c:v>
                </c:pt>
                <c:pt idx="334">
                  <c:v>1025729</c:v>
                </c:pt>
                <c:pt idx="335">
                  <c:v>1109643</c:v>
                </c:pt>
                <c:pt idx="336">
                  <c:v>960331</c:v>
                </c:pt>
                <c:pt idx="337">
                  <c:v>1094843</c:v>
                </c:pt>
                <c:pt idx="338">
                  <c:v>1041435</c:v>
                </c:pt>
                <c:pt idx="339">
                  <c:v>1181225</c:v>
                </c:pt>
                <c:pt idx="340">
                  <c:v>1019454</c:v>
                </c:pt>
                <c:pt idx="341">
                  <c:v>1019632</c:v>
                </c:pt>
                <c:pt idx="342">
                  <c:v>1246231</c:v>
                </c:pt>
                <c:pt idx="343">
                  <c:v>1094105</c:v>
                </c:pt>
                <c:pt idx="344">
                  <c:v>1034934</c:v>
                </c:pt>
                <c:pt idx="345">
                  <c:v>993210</c:v>
                </c:pt>
                <c:pt idx="346">
                  <c:v>1190527</c:v>
                </c:pt>
                <c:pt idx="347">
                  <c:v>995000</c:v>
                </c:pt>
                <c:pt idx="348">
                  <c:v>1051256</c:v>
                </c:pt>
                <c:pt idx="349">
                  <c:v>1040000</c:v>
                </c:pt>
                <c:pt idx="350">
                  <c:v>1254991</c:v>
                </c:pt>
                <c:pt idx="351">
                  <c:v>970000</c:v>
                </c:pt>
                <c:pt idx="352">
                  <c:v>1060000</c:v>
                </c:pt>
                <c:pt idx="353">
                  <c:v>1035000</c:v>
                </c:pt>
                <c:pt idx="354">
                  <c:v>1245000</c:v>
                </c:pt>
                <c:pt idx="355">
                  <c:v>1065000</c:v>
                </c:pt>
                <c:pt idx="356">
                  <c:v>1020000</c:v>
                </c:pt>
                <c:pt idx="357">
                  <c:v>1114938</c:v>
                </c:pt>
                <c:pt idx="358">
                  <c:v>1005000</c:v>
                </c:pt>
                <c:pt idx="359">
                  <c:v>1260000</c:v>
                </c:pt>
                <c:pt idx="360">
                  <c:v>985000</c:v>
                </c:pt>
                <c:pt idx="361">
                  <c:v>1130000</c:v>
                </c:pt>
                <c:pt idx="362">
                  <c:v>1080000</c:v>
                </c:pt>
                <c:pt idx="363">
                  <c:v>1065000</c:v>
                </c:pt>
                <c:pt idx="364">
                  <c:v>1100238</c:v>
                </c:pt>
                <c:pt idx="365">
                  <c:v>1151144</c:v>
                </c:pt>
                <c:pt idx="366">
                  <c:v>1010000</c:v>
                </c:pt>
                <c:pt idx="367">
                  <c:v>1090000</c:v>
                </c:pt>
                <c:pt idx="368">
                  <c:v>1125224</c:v>
                </c:pt>
                <c:pt idx="369">
                  <c:v>1046704</c:v>
                </c:pt>
                <c:pt idx="370">
                  <c:v>1135150</c:v>
                </c:pt>
                <c:pt idx="371">
                  <c:v>1128639</c:v>
                </c:pt>
                <c:pt idx="372">
                  <c:v>1131518</c:v>
                </c:pt>
                <c:pt idx="373">
                  <c:v>1183591</c:v>
                </c:pt>
                <c:pt idx="374">
                  <c:v>1058313</c:v>
                </c:pt>
                <c:pt idx="375">
                  <c:v>1084830</c:v>
                </c:pt>
                <c:pt idx="376">
                  <c:v>1165000</c:v>
                </c:pt>
                <c:pt idx="377">
                  <c:v>1199957</c:v>
                </c:pt>
                <c:pt idx="378">
                  <c:v>1180000</c:v>
                </c:pt>
                <c:pt idx="379">
                  <c:v>1086387</c:v>
                </c:pt>
                <c:pt idx="380">
                  <c:v>1120000</c:v>
                </c:pt>
                <c:pt idx="381">
                  <c:v>1139954</c:v>
                </c:pt>
                <c:pt idx="382">
                  <c:v>1150000</c:v>
                </c:pt>
                <c:pt idx="383">
                  <c:v>1011303</c:v>
                </c:pt>
                <c:pt idx="384">
                  <c:v>1213446</c:v>
                </c:pt>
                <c:pt idx="385">
                  <c:v>1120454</c:v>
                </c:pt>
                <c:pt idx="386">
                  <c:v>1123216</c:v>
                </c:pt>
                <c:pt idx="387">
                  <c:v>1175000</c:v>
                </c:pt>
                <c:pt idx="388">
                  <c:v>1124881</c:v>
                </c:pt>
                <c:pt idx="389">
                  <c:v>1160000</c:v>
                </c:pt>
                <c:pt idx="390">
                  <c:v>1160000</c:v>
                </c:pt>
                <c:pt idx="391">
                  <c:v>1120000</c:v>
                </c:pt>
                <c:pt idx="392">
                  <c:v>1085000</c:v>
                </c:pt>
                <c:pt idx="393">
                  <c:v>1090000</c:v>
                </c:pt>
                <c:pt idx="394">
                  <c:v>1210000</c:v>
                </c:pt>
                <c:pt idx="395">
                  <c:v>1070000</c:v>
                </c:pt>
                <c:pt idx="396">
                  <c:v>1150000</c:v>
                </c:pt>
                <c:pt idx="397">
                  <c:v>1058309</c:v>
                </c:pt>
                <c:pt idx="398">
                  <c:v>1045000</c:v>
                </c:pt>
                <c:pt idx="399">
                  <c:v>1244991</c:v>
                </c:pt>
                <c:pt idx="400">
                  <c:v>1196107</c:v>
                </c:pt>
                <c:pt idx="401">
                  <c:v>1159942</c:v>
                </c:pt>
                <c:pt idx="402">
                  <c:v>1115377</c:v>
                </c:pt>
                <c:pt idx="403">
                  <c:v>1213591</c:v>
                </c:pt>
                <c:pt idx="404">
                  <c:v>1185927</c:v>
                </c:pt>
                <c:pt idx="405">
                  <c:v>1078302</c:v>
                </c:pt>
                <c:pt idx="406">
                  <c:v>1166473</c:v>
                </c:pt>
                <c:pt idx="407">
                  <c:v>1158233</c:v>
                </c:pt>
                <c:pt idx="408">
                  <c:v>1215110</c:v>
                </c:pt>
                <c:pt idx="409">
                  <c:v>1254996</c:v>
                </c:pt>
                <c:pt idx="410">
                  <c:v>964947</c:v>
                </c:pt>
                <c:pt idx="411">
                  <c:v>1224959</c:v>
                </c:pt>
                <c:pt idx="412">
                  <c:v>1225095</c:v>
                </c:pt>
                <c:pt idx="413">
                  <c:v>1055975</c:v>
                </c:pt>
                <c:pt idx="414">
                  <c:v>1253247</c:v>
                </c:pt>
                <c:pt idx="415">
                  <c:v>1072049</c:v>
                </c:pt>
                <c:pt idx="416">
                  <c:v>1311367</c:v>
                </c:pt>
                <c:pt idx="417">
                  <c:v>1148776</c:v>
                </c:pt>
                <c:pt idx="418">
                  <c:v>1246970</c:v>
                </c:pt>
                <c:pt idx="419">
                  <c:v>1259475</c:v>
                </c:pt>
                <c:pt idx="420">
                  <c:v>1183443</c:v>
                </c:pt>
                <c:pt idx="421">
                  <c:v>1199754</c:v>
                </c:pt>
                <c:pt idx="422">
                  <c:v>1181860</c:v>
                </c:pt>
                <c:pt idx="423">
                  <c:v>1254913</c:v>
                </c:pt>
                <c:pt idx="424">
                  <c:v>1230000</c:v>
                </c:pt>
                <c:pt idx="425">
                  <c:v>1170019</c:v>
                </c:pt>
                <c:pt idx="426">
                  <c:v>1240000</c:v>
                </c:pt>
                <c:pt idx="427">
                  <c:v>1195000</c:v>
                </c:pt>
                <c:pt idx="428">
                  <c:v>1200850</c:v>
                </c:pt>
                <c:pt idx="429">
                  <c:v>1201958</c:v>
                </c:pt>
                <c:pt idx="430">
                  <c:v>1207370</c:v>
                </c:pt>
                <c:pt idx="431">
                  <c:v>1245954</c:v>
                </c:pt>
                <c:pt idx="432">
                  <c:v>1098777</c:v>
                </c:pt>
                <c:pt idx="433">
                  <c:v>1160453</c:v>
                </c:pt>
                <c:pt idx="434">
                  <c:v>1259732</c:v>
                </c:pt>
                <c:pt idx="435">
                  <c:v>1181304</c:v>
                </c:pt>
                <c:pt idx="436">
                  <c:v>1106482</c:v>
                </c:pt>
                <c:pt idx="437">
                  <c:v>1361052</c:v>
                </c:pt>
                <c:pt idx="438">
                  <c:v>1194629</c:v>
                </c:pt>
                <c:pt idx="439">
                  <c:v>1240508</c:v>
                </c:pt>
                <c:pt idx="440">
                  <c:v>1276806</c:v>
                </c:pt>
                <c:pt idx="441">
                  <c:v>1194788</c:v>
                </c:pt>
                <c:pt idx="442">
                  <c:v>1287732</c:v>
                </c:pt>
                <c:pt idx="443">
                  <c:v>1270226</c:v>
                </c:pt>
                <c:pt idx="444">
                  <c:v>1262538</c:v>
                </c:pt>
                <c:pt idx="445">
                  <c:v>1307833</c:v>
                </c:pt>
                <c:pt idx="446">
                  <c:v>1201190</c:v>
                </c:pt>
                <c:pt idx="447">
                  <c:v>1152105</c:v>
                </c:pt>
                <c:pt idx="448">
                  <c:v>1253608</c:v>
                </c:pt>
                <c:pt idx="449">
                  <c:v>1228614</c:v>
                </c:pt>
                <c:pt idx="450">
                  <c:v>1261366</c:v>
                </c:pt>
                <c:pt idx="451">
                  <c:v>1354486</c:v>
                </c:pt>
                <c:pt idx="452">
                  <c:v>1279807</c:v>
                </c:pt>
                <c:pt idx="453">
                  <c:v>1175000</c:v>
                </c:pt>
                <c:pt idx="454">
                  <c:v>1344925</c:v>
                </c:pt>
                <c:pt idx="455">
                  <c:v>1215255</c:v>
                </c:pt>
                <c:pt idx="456">
                  <c:v>1417860</c:v>
                </c:pt>
                <c:pt idx="457">
                  <c:v>1277011</c:v>
                </c:pt>
                <c:pt idx="458">
                  <c:v>1205425</c:v>
                </c:pt>
                <c:pt idx="459">
                  <c:v>1248739</c:v>
                </c:pt>
                <c:pt idx="460">
                  <c:v>1426891</c:v>
                </c:pt>
                <c:pt idx="461">
                  <c:v>1359833</c:v>
                </c:pt>
                <c:pt idx="462">
                  <c:v>1210858</c:v>
                </c:pt>
                <c:pt idx="463">
                  <c:v>1215069</c:v>
                </c:pt>
                <c:pt idx="464">
                  <c:v>1315223</c:v>
                </c:pt>
                <c:pt idx="465">
                  <c:v>1252115</c:v>
                </c:pt>
                <c:pt idx="466">
                  <c:v>1334086</c:v>
                </c:pt>
                <c:pt idx="467">
                  <c:v>1018392</c:v>
                </c:pt>
                <c:pt idx="468">
                  <c:v>1387858</c:v>
                </c:pt>
                <c:pt idx="469">
                  <c:v>1358703</c:v>
                </c:pt>
                <c:pt idx="470">
                  <c:v>1253022</c:v>
                </c:pt>
                <c:pt idx="471">
                  <c:v>1260760</c:v>
                </c:pt>
                <c:pt idx="472">
                  <c:v>1260858</c:v>
                </c:pt>
                <c:pt idx="473">
                  <c:v>1354829</c:v>
                </c:pt>
                <c:pt idx="474">
                  <c:v>1312302</c:v>
                </c:pt>
                <c:pt idx="475">
                  <c:v>1303155</c:v>
                </c:pt>
                <c:pt idx="476">
                  <c:v>1384165</c:v>
                </c:pt>
                <c:pt idx="477">
                  <c:v>1171305</c:v>
                </c:pt>
                <c:pt idx="478">
                  <c:v>1381244</c:v>
                </c:pt>
                <c:pt idx="479">
                  <c:v>1335853</c:v>
                </c:pt>
                <c:pt idx="480">
                  <c:v>1154634</c:v>
                </c:pt>
                <c:pt idx="481">
                  <c:v>1378565</c:v>
                </c:pt>
                <c:pt idx="482">
                  <c:v>1314768</c:v>
                </c:pt>
                <c:pt idx="483">
                  <c:v>1314980</c:v>
                </c:pt>
                <c:pt idx="484">
                  <c:v>1242530</c:v>
                </c:pt>
                <c:pt idx="485">
                  <c:v>1352906</c:v>
                </c:pt>
                <c:pt idx="486">
                  <c:v>1355852</c:v>
                </c:pt>
                <c:pt idx="487">
                  <c:v>1324404</c:v>
                </c:pt>
                <c:pt idx="488">
                  <c:v>1352751</c:v>
                </c:pt>
                <c:pt idx="489">
                  <c:v>1273945</c:v>
                </c:pt>
                <c:pt idx="490">
                  <c:v>1380086</c:v>
                </c:pt>
                <c:pt idx="491">
                  <c:v>1398172</c:v>
                </c:pt>
                <c:pt idx="492">
                  <c:v>1285927</c:v>
                </c:pt>
                <c:pt idx="493">
                  <c:v>1396068</c:v>
                </c:pt>
                <c:pt idx="494">
                  <c:v>1288977</c:v>
                </c:pt>
                <c:pt idx="495">
                  <c:v>1499700</c:v>
                </c:pt>
                <c:pt idx="496">
                  <c:v>1409320</c:v>
                </c:pt>
                <c:pt idx="497">
                  <c:v>1195377</c:v>
                </c:pt>
                <c:pt idx="498">
                  <c:v>1457585</c:v>
                </c:pt>
                <c:pt idx="499">
                  <c:v>1386030</c:v>
                </c:pt>
                <c:pt idx="500">
                  <c:v>1295424</c:v>
                </c:pt>
                <c:pt idx="501">
                  <c:v>1352138</c:v>
                </c:pt>
                <c:pt idx="502">
                  <c:v>1466276</c:v>
                </c:pt>
                <c:pt idx="503">
                  <c:v>1355958</c:v>
                </c:pt>
                <c:pt idx="504">
                  <c:v>1450839</c:v>
                </c:pt>
                <c:pt idx="505">
                  <c:v>1364774</c:v>
                </c:pt>
                <c:pt idx="506">
                  <c:v>1299372</c:v>
                </c:pt>
                <c:pt idx="507">
                  <c:v>1515167</c:v>
                </c:pt>
                <c:pt idx="508">
                  <c:v>1423944</c:v>
                </c:pt>
                <c:pt idx="509">
                  <c:v>1408775</c:v>
                </c:pt>
                <c:pt idx="510">
                  <c:v>1316430</c:v>
                </c:pt>
                <c:pt idx="511">
                  <c:v>1441824</c:v>
                </c:pt>
                <c:pt idx="512">
                  <c:v>1404311</c:v>
                </c:pt>
                <c:pt idx="513">
                  <c:v>1520009</c:v>
                </c:pt>
                <c:pt idx="514">
                  <c:v>1421413</c:v>
                </c:pt>
                <c:pt idx="515">
                  <c:v>1457790</c:v>
                </c:pt>
                <c:pt idx="516">
                  <c:v>1384949</c:v>
                </c:pt>
                <c:pt idx="517">
                  <c:v>1300174</c:v>
                </c:pt>
                <c:pt idx="518">
                  <c:v>1394858</c:v>
                </c:pt>
                <c:pt idx="519">
                  <c:v>1426003</c:v>
                </c:pt>
                <c:pt idx="520">
                  <c:v>1512540</c:v>
                </c:pt>
                <c:pt idx="521">
                  <c:v>1384948</c:v>
                </c:pt>
                <c:pt idx="522">
                  <c:v>1451144</c:v>
                </c:pt>
                <c:pt idx="523">
                  <c:v>1484113</c:v>
                </c:pt>
                <c:pt idx="524">
                  <c:v>1406276</c:v>
                </c:pt>
                <c:pt idx="525">
                  <c:v>1477298</c:v>
                </c:pt>
                <c:pt idx="526">
                  <c:v>1508216</c:v>
                </c:pt>
                <c:pt idx="527">
                  <c:v>1402154</c:v>
                </c:pt>
                <c:pt idx="528">
                  <c:v>1409016</c:v>
                </c:pt>
                <c:pt idx="529">
                  <c:v>1531235</c:v>
                </c:pt>
                <c:pt idx="530">
                  <c:v>1494610</c:v>
                </c:pt>
                <c:pt idx="531">
                  <c:v>1426725</c:v>
                </c:pt>
                <c:pt idx="532">
                  <c:v>1465296</c:v>
                </c:pt>
                <c:pt idx="533">
                  <c:v>1417725</c:v>
                </c:pt>
                <c:pt idx="534">
                  <c:v>1519102</c:v>
                </c:pt>
                <c:pt idx="535">
                  <c:v>1527726</c:v>
                </c:pt>
                <c:pt idx="536">
                  <c:v>1442948</c:v>
                </c:pt>
                <c:pt idx="537">
                  <c:v>1483247</c:v>
                </c:pt>
                <c:pt idx="538">
                  <c:v>1417693</c:v>
                </c:pt>
                <c:pt idx="539">
                  <c:v>1535688</c:v>
                </c:pt>
                <c:pt idx="540">
                  <c:v>1504238</c:v>
                </c:pt>
                <c:pt idx="541">
                  <c:v>1354833</c:v>
                </c:pt>
                <c:pt idx="542">
                  <c:v>1587103</c:v>
                </c:pt>
                <c:pt idx="543">
                  <c:v>1566479</c:v>
                </c:pt>
                <c:pt idx="544">
                  <c:v>1429939</c:v>
                </c:pt>
                <c:pt idx="545">
                  <c:v>1418476</c:v>
                </c:pt>
                <c:pt idx="546">
                  <c:v>1612091</c:v>
                </c:pt>
                <c:pt idx="547">
                  <c:v>1515729</c:v>
                </c:pt>
                <c:pt idx="548">
                  <c:v>1541150</c:v>
                </c:pt>
                <c:pt idx="549">
                  <c:v>1583995</c:v>
                </c:pt>
                <c:pt idx="550">
                  <c:v>1536760</c:v>
                </c:pt>
                <c:pt idx="551">
                  <c:v>1412650</c:v>
                </c:pt>
                <c:pt idx="552">
                  <c:v>1512605</c:v>
                </c:pt>
                <c:pt idx="553">
                  <c:v>1551507</c:v>
                </c:pt>
                <c:pt idx="554">
                  <c:v>1536676</c:v>
                </c:pt>
                <c:pt idx="555">
                  <c:v>1571780</c:v>
                </c:pt>
                <c:pt idx="556">
                  <c:v>1445169</c:v>
                </c:pt>
                <c:pt idx="557">
                  <c:v>1559826</c:v>
                </c:pt>
                <c:pt idx="558">
                  <c:v>1547417</c:v>
                </c:pt>
                <c:pt idx="559">
                  <c:v>1554882</c:v>
                </c:pt>
                <c:pt idx="560">
                  <c:v>1579429</c:v>
                </c:pt>
                <c:pt idx="561">
                  <c:v>1524119</c:v>
                </c:pt>
                <c:pt idx="562">
                  <c:v>1527312</c:v>
                </c:pt>
                <c:pt idx="563">
                  <c:v>1597988</c:v>
                </c:pt>
                <c:pt idx="564">
                  <c:v>1541174</c:v>
                </c:pt>
                <c:pt idx="565">
                  <c:v>1518135</c:v>
                </c:pt>
                <c:pt idx="566">
                  <c:v>1532052</c:v>
                </c:pt>
                <c:pt idx="567">
                  <c:v>1531149</c:v>
                </c:pt>
                <c:pt idx="568">
                  <c:v>1534698</c:v>
                </c:pt>
                <c:pt idx="569">
                  <c:v>1478049</c:v>
                </c:pt>
                <c:pt idx="570">
                  <c:v>1531713</c:v>
                </c:pt>
                <c:pt idx="571">
                  <c:v>1673045</c:v>
                </c:pt>
                <c:pt idx="572">
                  <c:v>1263529</c:v>
                </c:pt>
                <c:pt idx="573">
                  <c:v>1552971</c:v>
                </c:pt>
                <c:pt idx="574">
                  <c:v>1491149</c:v>
                </c:pt>
                <c:pt idx="575">
                  <c:v>1606823</c:v>
                </c:pt>
                <c:pt idx="576">
                  <c:v>1628928</c:v>
                </c:pt>
                <c:pt idx="577">
                  <c:v>1378555</c:v>
                </c:pt>
                <c:pt idx="578">
                  <c:v>1605394</c:v>
                </c:pt>
                <c:pt idx="579">
                  <c:v>1610218</c:v>
                </c:pt>
                <c:pt idx="580">
                  <c:v>1460849</c:v>
                </c:pt>
                <c:pt idx="581">
                  <c:v>1598798</c:v>
                </c:pt>
                <c:pt idx="582">
                  <c:v>1453231</c:v>
                </c:pt>
                <c:pt idx="583">
                  <c:v>1641184</c:v>
                </c:pt>
                <c:pt idx="584">
                  <c:v>1473477</c:v>
                </c:pt>
                <c:pt idx="585">
                  <c:v>1582747</c:v>
                </c:pt>
                <c:pt idx="586">
                  <c:v>1506116</c:v>
                </c:pt>
                <c:pt idx="587">
                  <c:v>1409953</c:v>
                </c:pt>
                <c:pt idx="588">
                  <c:v>1472035</c:v>
                </c:pt>
                <c:pt idx="589">
                  <c:v>1519197</c:v>
                </c:pt>
                <c:pt idx="590">
                  <c:v>1410498</c:v>
                </c:pt>
                <c:pt idx="591">
                  <c:v>1424520</c:v>
                </c:pt>
                <c:pt idx="592">
                  <c:v>1477673</c:v>
                </c:pt>
                <c:pt idx="593">
                  <c:v>1476191</c:v>
                </c:pt>
                <c:pt idx="594">
                  <c:v>1544637</c:v>
                </c:pt>
                <c:pt idx="595">
                  <c:v>1419872</c:v>
                </c:pt>
                <c:pt idx="596">
                  <c:v>1546137</c:v>
                </c:pt>
                <c:pt idx="597">
                  <c:v>1433087</c:v>
                </c:pt>
                <c:pt idx="598">
                  <c:v>1461705</c:v>
                </c:pt>
                <c:pt idx="599">
                  <c:v>1402946</c:v>
                </c:pt>
                <c:pt idx="600">
                  <c:v>1536647</c:v>
                </c:pt>
                <c:pt idx="601">
                  <c:v>1543617</c:v>
                </c:pt>
                <c:pt idx="602">
                  <c:v>1384685</c:v>
                </c:pt>
                <c:pt idx="603">
                  <c:v>1724603</c:v>
                </c:pt>
                <c:pt idx="604">
                  <c:v>1482720</c:v>
                </c:pt>
                <c:pt idx="605">
                  <c:v>1523294</c:v>
                </c:pt>
                <c:pt idx="606">
                  <c:v>1617105</c:v>
                </c:pt>
                <c:pt idx="607">
                  <c:v>1466444</c:v>
                </c:pt>
                <c:pt idx="608">
                  <c:v>1481521</c:v>
                </c:pt>
                <c:pt idx="609">
                  <c:v>1387767</c:v>
                </c:pt>
                <c:pt idx="610">
                  <c:v>1329713</c:v>
                </c:pt>
                <c:pt idx="611">
                  <c:v>1418481</c:v>
                </c:pt>
                <c:pt idx="612">
                  <c:v>1313023</c:v>
                </c:pt>
                <c:pt idx="613">
                  <c:v>1252276</c:v>
                </c:pt>
                <c:pt idx="614">
                  <c:v>1414021</c:v>
                </c:pt>
                <c:pt idx="615">
                  <c:v>1350418</c:v>
                </c:pt>
                <c:pt idx="616">
                  <c:v>1383254</c:v>
                </c:pt>
                <c:pt idx="617">
                  <c:v>1333404</c:v>
                </c:pt>
                <c:pt idx="618">
                  <c:v>1322583</c:v>
                </c:pt>
                <c:pt idx="619">
                  <c:v>1381145</c:v>
                </c:pt>
                <c:pt idx="620">
                  <c:v>1267224</c:v>
                </c:pt>
                <c:pt idx="621">
                  <c:v>1214500</c:v>
                </c:pt>
                <c:pt idx="622">
                  <c:v>1285840</c:v>
                </c:pt>
                <c:pt idx="623">
                  <c:v>1448368</c:v>
                </c:pt>
                <c:pt idx="624">
                  <c:v>1402139</c:v>
                </c:pt>
                <c:pt idx="625">
                  <c:v>1314159</c:v>
                </c:pt>
                <c:pt idx="626">
                  <c:v>1821011</c:v>
                </c:pt>
                <c:pt idx="627">
                  <c:v>1327709</c:v>
                </c:pt>
                <c:pt idx="628">
                  <c:v>1530302</c:v>
                </c:pt>
                <c:pt idx="629">
                  <c:v>1388373</c:v>
                </c:pt>
                <c:pt idx="630">
                  <c:v>1317382</c:v>
                </c:pt>
                <c:pt idx="631">
                  <c:v>1724892</c:v>
                </c:pt>
                <c:pt idx="632">
                  <c:v>1530859</c:v>
                </c:pt>
                <c:pt idx="633">
                  <c:v>1519816</c:v>
                </c:pt>
                <c:pt idx="634">
                  <c:v>1550504</c:v>
                </c:pt>
                <c:pt idx="635">
                  <c:v>1478901</c:v>
                </c:pt>
                <c:pt idx="636">
                  <c:v>1516111</c:v>
                </c:pt>
                <c:pt idx="637">
                  <c:v>1410000</c:v>
                </c:pt>
                <c:pt idx="638">
                  <c:v>1627846</c:v>
                </c:pt>
                <c:pt idx="639">
                  <c:v>1466511</c:v>
                </c:pt>
                <c:pt idx="640">
                  <c:v>1505152</c:v>
                </c:pt>
                <c:pt idx="641">
                  <c:v>1588545</c:v>
                </c:pt>
                <c:pt idx="642">
                  <c:v>1494294</c:v>
                </c:pt>
                <c:pt idx="643">
                  <c:v>1587489</c:v>
                </c:pt>
                <c:pt idx="644">
                  <c:v>1509130</c:v>
                </c:pt>
                <c:pt idx="645">
                  <c:v>1565991</c:v>
                </c:pt>
                <c:pt idx="646">
                  <c:v>1457701</c:v>
                </c:pt>
                <c:pt idx="647">
                  <c:v>1644631</c:v>
                </c:pt>
                <c:pt idx="648">
                  <c:v>1563940</c:v>
                </c:pt>
                <c:pt idx="649">
                  <c:v>1508717</c:v>
                </c:pt>
                <c:pt idx="650">
                  <c:v>1593807</c:v>
                </c:pt>
                <c:pt idx="651">
                  <c:v>1558196</c:v>
                </c:pt>
                <c:pt idx="652">
                  <c:v>1455056</c:v>
                </c:pt>
                <c:pt idx="653">
                  <c:v>1530159</c:v>
                </c:pt>
                <c:pt idx="654">
                  <c:v>1469755</c:v>
                </c:pt>
                <c:pt idx="655">
                  <c:v>1486012</c:v>
                </c:pt>
                <c:pt idx="656">
                  <c:v>1520440</c:v>
                </c:pt>
                <c:pt idx="657">
                  <c:v>1495773</c:v>
                </c:pt>
                <c:pt idx="658">
                  <c:v>1685803</c:v>
                </c:pt>
                <c:pt idx="659">
                  <c:v>1480404</c:v>
                </c:pt>
                <c:pt idx="660">
                  <c:v>1638734</c:v>
                </c:pt>
                <c:pt idx="661">
                  <c:v>1469979</c:v>
                </c:pt>
                <c:pt idx="662">
                  <c:v>1585287</c:v>
                </c:pt>
                <c:pt idx="663">
                  <c:v>1519526</c:v>
                </c:pt>
                <c:pt idx="664">
                  <c:v>1645407</c:v>
                </c:pt>
                <c:pt idx="665">
                  <c:v>1502310</c:v>
                </c:pt>
                <c:pt idx="666">
                  <c:v>1608410</c:v>
                </c:pt>
                <c:pt idx="667">
                  <c:v>1544799</c:v>
                </c:pt>
                <c:pt idx="668">
                  <c:v>1523126</c:v>
                </c:pt>
                <c:pt idx="669">
                  <c:v>1522415</c:v>
                </c:pt>
                <c:pt idx="670">
                  <c:v>1585838</c:v>
                </c:pt>
                <c:pt idx="671">
                  <c:v>1494273</c:v>
                </c:pt>
                <c:pt idx="672">
                  <c:v>1621105</c:v>
                </c:pt>
                <c:pt idx="673">
                  <c:v>1518458</c:v>
                </c:pt>
                <c:pt idx="674">
                  <c:v>1517287</c:v>
                </c:pt>
                <c:pt idx="675">
                  <c:v>1662161</c:v>
                </c:pt>
                <c:pt idx="676">
                  <c:v>1496884</c:v>
                </c:pt>
                <c:pt idx="677">
                  <c:v>1522523</c:v>
                </c:pt>
                <c:pt idx="678">
                  <c:v>1410898</c:v>
                </c:pt>
                <c:pt idx="679">
                  <c:v>1435060</c:v>
                </c:pt>
                <c:pt idx="680">
                  <c:v>1343700</c:v>
                </c:pt>
                <c:pt idx="681">
                  <c:v>1354411</c:v>
                </c:pt>
                <c:pt idx="682">
                  <c:v>1453809</c:v>
                </c:pt>
                <c:pt idx="683">
                  <c:v>1285156</c:v>
                </c:pt>
                <c:pt idx="684">
                  <c:v>1501147</c:v>
                </c:pt>
                <c:pt idx="685">
                  <c:v>1576672</c:v>
                </c:pt>
                <c:pt idx="686">
                  <c:v>1447595</c:v>
                </c:pt>
                <c:pt idx="687">
                  <c:v>1601002</c:v>
                </c:pt>
                <c:pt idx="688">
                  <c:v>1565091</c:v>
                </c:pt>
                <c:pt idx="689">
                  <c:v>1512821</c:v>
                </c:pt>
                <c:pt idx="690">
                  <c:v>1566048</c:v>
                </c:pt>
                <c:pt idx="691">
                  <c:v>1530059</c:v>
                </c:pt>
                <c:pt idx="692">
                  <c:v>1525307</c:v>
                </c:pt>
                <c:pt idx="693">
                  <c:v>1561092</c:v>
                </c:pt>
                <c:pt idx="694">
                  <c:v>1378452</c:v>
                </c:pt>
                <c:pt idx="695">
                  <c:v>1564938</c:v>
                </c:pt>
                <c:pt idx="696">
                  <c:v>1377317</c:v>
                </c:pt>
                <c:pt idx="697">
                  <c:v>1614377</c:v>
                </c:pt>
                <c:pt idx="698">
                  <c:v>1635000</c:v>
                </c:pt>
                <c:pt idx="699">
                  <c:v>1348084</c:v>
                </c:pt>
                <c:pt idx="700">
                  <c:v>1666784</c:v>
                </c:pt>
                <c:pt idx="701">
                  <c:v>1459172</c:v>
                </c:pt>
                <c:pt idx="702">
                  <c:v>1507645</c:v>
                </c:pt>
                <c:pt idx="703">
                  <c:v>1602280</c:v>
                </c:pt>
                <c:pt idx="704">
                  <c:v>1380311</c:v>
                </c:pt>
                <c:pt idx="705">
                  <c:v>1469056</c:v>
                </c:pt>
                <c:pt idx="706">
                  <c:v>1404315</c:v>
                </c:pt>
                <c:pt idx="707">
                  <c:v>1324892</c:v>
                </c:pt>
                <c:pt idx="708">
                  <c:v>1566445</c:v>
                </c:pt>
                <c:pt idx="709">
                  <c:v>1290940</c:v>
                </c:pt>
                <c:pt idx="710">
                  <c:v>1416025</c:v>
                </c:pt>
                <c:pt idx="711">
                  <c:v>1431169</c:v>
                </c:pt>
                <c:pt idx="712">
                  <c:v>1324450</c:v>
                </c:pt>
                <c:pt idx="713">
                  <c:v>1258313</c:v>
                </c:pt>
                <c:pt idx="714">
                  <c:v>1431090</c:v>
                </c:pt>
                <c:pt idx="715">
                  <c:v>1416939</c:v>
                </c:pt>
                <c:pt idx="716">
                  <c:v>1290900</c:v>
                </c:pt>
                <c:pt idx="717">
                  <c:v>1542530</c:v>
                </c:pt>
                <c:pt idx="718">
                  <c:v>1591986</c:v>
                </c:pt>
                <c:pt idx="719">
                  <c:v>1489576</c:v>
                </c:pt>
                <c:pt idx="720">
                  <c:v>1541724</c:v>
                </c:pt>
                <c:pt idx="721">
                  <c:v>1480401</c:v>
                </c:pt>
                <c:pt idx="722">
                  <c:v>1469280</c:v>
                </c:pt>
                <c:pt idx="723">
                  <c:v>1603296</c:v>
                </c:pt>
                <c:pt idx="724">
                  <c:v>1632003</c:v>
                </c:pt>
                <c:pt idx="725">
                  <c:v>1526323</c:v>
                </c:pt>
                <c:pt idx="726">
                  <c:v>1476206</c:v>
                </c:pt>
                <c:pt idx="727">
                  <c:v>1604529</c:v>
                </c:pt>
                <c:pt idx="728">
                  <c:v>1481716</c:v>
                </c:pt>
                <c:pt idx="729">
                  <c:v>1494810</c:v>
                </c:pt>
                <c:pt idx="730">
                  <c:v>1687009</c:v>
                </c:pt>
                <c:pt idx="731">
                  <c:v>1457615</c:v>
                </c:pt>
                <c:pt idx="732">
                  <c:v>1546326</c:v>
                </c:pt>
                <c:pt idx="733">
                  <c:v>1591637</c:v>
                </c:pt>
                <c:pt idx="734">
                  <c:v>1428541</c:v>
                </c:pt>
                <c:pt idx="735">
                  <c:v>1578502</c:v>
                </c:pt>
                <c:pt idx="736">
                  <c:v>1592253</c:v>
                </c:pt>
                <c:pt idx="737">
                  <c:v>1406073</c:v>
                </c:pt>
                <c:pt idx="738">
                  <c:v>1612009</c:v>
                </c:pt>
                <c:pt idx="739">
                  <c:v>1538650</c:v>
                </c:pt>
                <c:pt idx="740">
                  <c:v>1484292</c:v>
                </c:pt>
                <c:pt idx="741">
                  <c:v>1578040</c:v>
                </c:pt>
                <c:pt idx="742">
                  <c:v>1543399</c:v>
                </c:pt>
                <c:pt idx="743">
                  <c:v>1539704</c:v>
                </c:pt>
                <c:pt idx="744">
                  <c:v>1434074</c:v>
                </c:pt>
                <c:pt idx="745">
                  <c:v>1622844</c:v>
                </c:pt>
                <c:pt idx="746">
                  <c:v>1487301</c:v>
                </c:pt>
                <c:pt idx="747">
                  <c:v>1548881</c:v>
                </c:pt>
                <c:pt idx="748">
                  <c:v>1483519</c:v>
                </c:pt>
                <c:pt idx="749">
                  <c:v>1612290</c:v>
                </c:pt>
                <c:pt idx="750">
                  <c:v>1545727</c:v>
                </c:pt>
                <c:pt idx="751">
                  <c:v>1483115</c:v>
                </c:pt>
                <c:pt idx="752">
                  <c:v>1532526</c:v>
                </c:pt>
                <c:pt idx="753">
                  <c:v>1654891</c:v>
                </c:pt>
                <c:pt idx="754">
                  <c:v>1556650</c:v>
                </c:pt>
                <c:pt idx="755">
                  <c:v>1428540</c:v>
                </c:pt>
                <c:pt idx="756">
                  <c:v>1549867</c:v>
                </c:pt>
                <c:pt idx="757">
                  <c:v>1458238</c:v>
                </c:pt>
                <c:pt idx="758">
                  <c:v>1542943</c:v>
                </c:pt>
                <c:pt idx="759">
                  <c:v>1458281</c:v>
                </c:pt>
                <c:pt idx="760">
                  <c:v>1591190</c:v>
                </c:pt>
                <c:pt idx="761">
                  <c:v>1477216</c:v>
                </c:pt>
                <c:pt idx="762">
                  <c:v>1599520</c:v>
                </c:pt>
                <c:pt idx="763">
                  <c:v>1493444</c:v>
                </c:pt>
                <c:pt idx="764">
                  <c:v>1555326</c:v>
                </c:pt>
                <c:pt idx="765">
                  <c:v>1577632</c:v>
                </c:pt>
                <c:pt idx="766">
                  <c:v>1331990</c:v>
                </c:pt>
                <c:pt idx="767">
                  <c:v>1595000</c:v>
                </c:pt>
                <c:pt idx="768">
                  <c:v>1583734</c:v>
                </c:pt>
                <c:pt idx="769">
                  <c:v>1504970</c:v>
                </c:pt>
                <c:pt idx="770">
                  <c:v>1554009</c:v>
                </c:pt>
                <c:pt idx="771">
                  <c:v>1556197</c:v>
                </c:pt>
                <c:pt idx="772">
                  <c:v>1413171</c:v>
                </c:pt>
                <c:pt idx="773">
                  <c:v>1680116</c:v>
                </c:pt>
                <c:pt idx="774">
                  <c:v>1593222</c:v>
                </c:pt>
                <c:pt idx="775">
                  <c:v>1416047</c:v>
                </c:pt>
                <c:pt idx="776">
                  <c:v>1596325</c:v>
                </c:pt>
                <c:pt idx="777">
                  <c:v>1514411</c:v>
                </c:pt>
                <c:pt idx="778">
                  <c:v>1485739</c:v>
                </c:pt>
                <c:pt idx="779">
                  <c:v>1632080</c:v>
                </c:pt>
                <c:pt idx="780">
                  <c:v>1459169</c:v>
                </c:pt>
                <c:pt idx="781">
                  <c:v>1577416</c:v>
                </c:pt>
                <c:pt idx="782">
                  <c:v>1519366</c:v>
                </c:pt>
                <c:pt idx="783">
                  <c:v>1555072</c:v>
                </c:pt>
                <c:pt idx="784">
                  <c:v>1624875</c:v>
                </c:pt>
                <c:pt idx="785">
                  <c:v>1458927</c:v>
                </c:pt>
                <c:pt idx="786">
                  <c:v>1570807</c:v>
                </c:pt>
                <c:pt idx="787">
                  <c:v>1475729</c:v>
                </c:pt>
                <c:pt idx="788">
                  <c:v>1546374</c:v>
                </c:pt>
                <c:pt idx="789">
                  <c:v>1382105</c:v>
                </c:pt>
                <c:pt idx="790">
                  <c:v>1654154</c:v>
                </c:pt>
                <c:pt idx="791">
                  <c:v>1497836</c:v>
                </c:pt>
                <c:pt idx="792">
                  <c:v>1637319</c:v>
                </c:pt>
                <c:pt idx="793">
                  <c:v>1471719</c:v>
                </c:pt>
                <c:pt idx="794">
                  <c:v>1407075</c:v>
                </c:pt>
                <c:pt idx="795">
                  <c:v>1549328</c:v>
                </c:pt>
                <c:pt idx="796">
                  <c:v>1521646</c:v>
                </c:pt>
                <c:pt idx="797">
                  <c:v>1559181</c:v>
                </c:pt>
                <c:pt idx="798">
                  <c:v>1405355</c:v>
                </c:pt>
                <c:pt idx="799">
                  <c:v>1603684</c:v>
                </c:pt>
                <c:pt idx="800">
                  <c:v>1535336</c:v>
                </c:pt>
                <c:pt idx="801">
                  <c:v>1497384</c:v>
                </c:pt>
                <c:pt idx="802">
                  <c:v>1568961</c:v>
                </c:pt>
                <c:pt idx="803">
                  <c:v>1416238</c:v>
                </c:pt>
                <c:pt idx="804">
                  <c:v>1494674</c:v>
                </c:pt>
                <c:pt idx="805">
                  <c:v>1473702</c:v>
                </c:pt>
                <c:pt idx="806">
                  <c:v>1499911</c:v>
                </c:pt>
                <c:pt idx="807">
                  <c:v>1516312</c:v>
                </c:pt>
                <c:pt idx="808">
                  <c:v>1592857</c:v>
                </c:pt>
                <c:pt idx="809">
                  <c:v>1460000</c:v>
                </c:pt>
                <c:pt idx="810">
                  <c:v>1539866</c:v>
                </c:pt>
                <c:pt idx="811">
                  <c:v>1581499</c:v>
                </c:pt>
                <c:pt idx="812">
                  <c:v>1504393</c:v>
                </c:pt>
                <c:pt idx="813">
                  <c:v>1606316</c:v>
                </c:pt>
                <c:pt idx="814">
                  <c:v>1537955</c:v>
                </c:pt>
                <c:pt idx="815">
                  <c:v>1490488</c:v>
                </c:pt>
                <c:pt idx="816">
                  <c:v>1416071</c:v>
                </c:pt>
                <c:pt idx="817">
                  <c:v>1632599</c:v>
                </c:pt>
                <c:pt idx="818">
                  <c:v>1560035</c:v>
                </c:pt>
                <c:pt idx="819">
                  <c:v>1501309</c:v>
                </c:pt>
                <c:pt idx="820">
                  <c:v>1552055</c:v>
                </c:pt>
                <c:pt idx="821">
                  <c:v>1542807</c:v>
                </c:pt>
                <c:pt idx="822">
                  <c:v>1602443</c:v>
                </c:pt>
                <c:pt idx="823">
                  <c:v>1550515</c:v>
                </c:pt>
                <c:pt idx="824">
                  <c:v>1447003</c:v>
                </c:pt>
                <c:pt idx="825">
                  <c:v>1639017</c:v>
                </c:pt>
                <c:pt idx="826">
                  <c:v>1481448</c:v>
                </c:pt>
                <c:pt idx="827">
                  <c:v>1541986</c:v>
                </c:pt>
                <c:pt idx="828">
                  <c:v>1491146</c:v>
                </c:pt>
                <c:pt idx="829">
                  <c:v>1621601</c:v>
                </c:pt>
                <c:pt idx="830">
                  <c:v>1543136</c:v>
                </c:pt>
                <c:pt idx="831">
                  <c:v>1477858</c:v>
                </c:pt>
                <c:pt idx="832">
                  <c:v>1495226</c:v>
                </c:pt>
                <c:pt idx="833">
                  <c:v>1609809</c:v>
                </c:pt>
                <c:pt idx="834">
                  <c:v>1599546</c:v>
                </c:pt>
                <c:pt idx="835">
                  <c:v>1494263</c:v>
                </c:pt>
                <c:pt idx="836">
                  <c:v>1555503</c:v>
                </c:pt>
                <c:pt idx="837">
                  <c:v>1506834</c:v>
                </c:pt>
                <c:pt idx="838">
                  <c:v>1493681</c:v>
                </c:pt>
                <c:pt idx="839">
                  <c:v>1542466</c:v>
                </c:pt>
                <c:pt idx="840">
                  <c:v>1522358</c:v>
                </c:pt>
                <c:pt idx="841">
                  <c:v>1496089</c:v>
                </c:pt>
                <c:pt idx="842">
                  <c:v>1586146</c:v>
                </c:pt>
                <c:pt idx="843">
                  <c:v>1558586</c:v>
                </c:pt>
                <c:pt idx="844">
                  <c:v>1557927</c:v>
                </c:pt>
                <c:pt idx="845">
                  <c:v>1498338</c:v>
                </c:pt>
                <c:pt idx="846">
                  <c:v>1645093</c:v>
                </c:pt>
                <c:pt idx="847">
                  <c:v>1471820</c:v>
                </c:pt>
                <c:pt idx="848">
                  <c:v>1623735</c:v>
                </c:pt>
                <c:pt idx="849">
                  <c:v>1527394</c:v>
                </c:pt>
                <c:pt idx="850">
                  <c:v>1494817</c:v>
                </c:pt>
                <c:pt idx="851">
                  <c:v>1605014</c:v>
                </c:pt>
                <c:pt idx="852">
                  <c:v>1488851</c:v>
                </c:pt>
                <c:pt idx="853">
                  <c:v>1563486</c:v>
                </c:pt>
                <c:pt idx="854">
                  <c:v>1433869</c:v>
                </c:pt>
                <c:pt idx="855">
                  <c:v>1619466</c:v>
                </c:pt>
                <c:pt idx="856">
                  <c:v>1446801</c:v>
                </c:pt>
                <c:pt idx="857">
                  <c:v>1464932</c:v>
                </c:pt>
                <c:pt idx="858">
                  <c:v>1555544</c:v>
                </c:pt>
                <c:pt idx="859">
                  <c:v>1535028</c:v>
                </c:pt>
                <c:pt idx="860">
                  <c:v>1439425</c:v>
                </c:pt>
                <c:pt idx="861">
                  <c:v>1589938</c:v>
                </c:pt>
                <c:pt idx="862">
                  <c:v>1376383</c:v>
                </c:pt>
                <c:pt idx="863">
                  <c:v>1533861</c:v>
                </c:pt>
                <c:pt idx="864">
                  <c:v>1385059</c:v>
                </c:pt>
                <c:pt idx="865">
                  <c:v>1549814</c:v>
                </c:pt>
                <c:pt idx="866">
                  <c:v>1548874</c:v>
                </c:pt>
                <c:pt idx="867">
                  <c:v>1440000</c:v>
                </c:pt>
                <c:pt idx="868">
                  <c:v>1534932</c:v>
                </c:pt>
                <c:pt idx="869">
                  <c:v>1475000</c:v>
                </c:pt>
                <c:pt idx="870">
                  <c:v>1537548</c:v>
                </c:pt>
                <c:pt idx="871">
                  <c:v>1315457</c:v>
                </c:pt>
                <c:pt idx="872">
                  <c:v>1530091</c:v>
                </c:pt>
                <c:pt idx="873">
                  <c:v>1392123</c:v>
                </c:pt>
                <c:pt idx="874">
                  <c:v>1454815</c:v>
                </c:pt>
                <c:pt idx="875">
                  <c:v>1531332</c:v>
                </c:pt>
                <c:pt idx="876">
                  <c:v>1434379</c:v>
                </c:pt>
                <c:pt idx="877">
                  <c:v>1437667</c:v>
                </c:pt>
                <c:pt idx="878">
                  <c:v>1418522</c:v>
                </c:pt>
                <c:pt idx="879">
                  <c:v>1519816</c:v>
                </c:pt>
                <c:pt idx="880">
                  <c:v>1359535</c:v>
                </c:pt>
                <c:pt idx="881">
                  <c:v>1484312</c:v>
                </c:pt>
                <c:pt idx="882">
                  <c:v>1466188</c:v>
                </c:pt>
                <c:pt idx="883">
                  <c:v>1541891</c:v>
                </c:pt>
                <c:pt idx="884">
                  <c:v>1369656</c:v>
                </c:pt>
                <c:pt idx="885">
                  <c:v>1403798</c:v>
                </c:pt>
                <c:pt idx="886">
                  <c:v>1498350</c:v>
                </c:pt>
                <c:pt idx="887">
                  <c:v>1521020</c:v>
                </c:pt>
                <c:pt idx="888">
                  <c:v>1414976</c:v>
                </c:pt>
                <c:pt idx="889">
                  <c:v>1467298</c:v>
                </c:pt>
                <c:pt idx="890">
                  <c:v>1447106</c:v>
                </c:pt>
                <c:pt idx="891">
                  <c:v>1414614</c:v>
                </c:pt>
                <c:pt idx="892">
                  <c:v>1447408</c:v>
                </c:pt>
                <c:pt idx="893">
                  <c:v>1354992</c:v>
                </c:pt>
                <c:pt idx="894">
                  <c:v>1499916</c:v>
                </c:pt>
                <c:pt idx="895">
                  <c:v>1491690</c:v>
                </c:pt>
                <c:pt idx="896">
                  <c:v>1387892</c:v>
                </c:pt>
                <c:pt idx="897">
                  <c:v>1488097</c:v>
                </c:pt>
                <c:pt idx="898">
                  <c:v>1358720</c:v>
                </c:pt>
                <c:pt idx="899">
                  <c:v>1538135</c:v>
                </c:pt>
                <c:pt idx="900">
                  <c:v>1454839</c:v>
                </c:pt>
                <c:pt idx="901">
                  <c:v>1329780</c:v>
                </c:pt>
                <c:pt idx="902">
                  <c:v>1461187</c:v>
                </c:pt>
                <c:pt idx="903">
                  <c:v>1401608</c:v>
                </c:pt>
                <c:pt idx="904">
                  <c:v>1431144</c:v>
                </c:pt>
                <c:pt idx="905">
                  <c:v>1454413</c:v>
                </c:pt>
                <c:pt idx="906">
                  <c:v>1380967</c:v>
                </c:pt>
                <c:pt idx="907">
                  <c:v>1570597</c:v>
                </c:pt>
                <c:pt idx="908">
                  <c:v>1410243</c:v>
                </c:pt>
                <c:pt idx="909">
                  <c:v>1470162</c:v>
                </c:pt>
                <c:pt idx="910">
                  <c:v>1416801</c:v>
                </c:pt>
                <c:pt idx="911">
                  <c:v>1510531</c:v>
                </c:pt>
                <c:pt idx="912">
                  <c:v>1392710</c:v>
                </c:pt>
                <c:pt idx="913">
                  <c:v>1448415</c:v>
                </c:pt>
                <c:pt idx="914">
                  <c:v>1490939</c:v>
                </c:pt>
                <c:pt idx="915">
                  <c:v>1435769</c:v>
                </c:pt>
                <c:pt idx="916">
                  <c:v>1512218</c:v>
                </c:pt>
                <c:pt idx="917">
                  <c:v>1376941</c:v>
                </c:pt>
                <c:pt idx="918">
                  <c:v>1490659</c:v>
                </c:pt>
                <c:pt idx="919">
                  <c:v>1459981</c:v>
                </c:pt>
                <c:pt idx="920">
                  <c:v>1394216</c:v>
                </c:pt>
                <c:pt idx="921">
                  <c:v>1486191</c:v>
                </c:pt>
                <c:pt idx="922">
                  <c:v>1460989</c:v>
                </c:pt>
                <c:pt idx="923">
                  <c:v>1474767</c:v>
                </c:pt>
                <c:pt idx="924">
                  <c:v>1467824</c:v>
                </c:pt>
                <c:pt idx="925">
                  <c:v>1447849</c:v>
                </c:pt>
                <c:pt idx="926">
                  <c:v>1511546</c:v>
                </c:pt>
                <c:pt idx="927">
                  <c:v>1440672</c:v>
                </c:pt>
                <c:pt idx="928">
                  <c:v>1353426</c:v>
                </c:pt>
                <c:pt idx="929">
                  <c:v>1535000</c:v>
                </c:pt>
                <c:pt idx="930">
                  <c:v>1514905</c:v>
                </c:pt>
                <c:pt idx="931">
                  <c:v>1463405</c:v>
                </c:pt>
                <c:pt idx="932">
                  <c:v>1520893</c:v>
                </c:pt>
                <c:pt idx="933">
                  <c:v>1466925</c:v>
                </c:pt>
                <c:pt idx="934">
                  <c:v>1512434</c:v>
                </c:pt>
                <c:pt idx="935">
                  <c:v>1407960</c:v>
                </c:pt>
                <c:pt idx="936">
                  <c:v>1442024</c:v>
                </c:pt>
                <c:pt idx="937">
                  <c:v>1582209</c:v>
                </c:pt>
                <c:pt idx="938">
                  <c:v>1397908</c:v>
                </c:pt>
                <c:pt idx="939">
                  <c:v>1470918</c:v>
                </c:pt>
                <c:pt idx="940">
                  <c:v>1447155</c:v>
                </c:pt>
                <c:pt idx="941">
                  <c:v>1472767</c:v>
                </c:pt>
                <c:pt idx="942">
                  <c:v>1373145</c:v>
                </c:pt>
                <c:pt idx="943">
                  <c:v>1477078</c:v>
                </c:pt>
                <c:pt idx="944">
                  <c:v>1430781</c:v>
                </c:pt>
                <c:pt idx="945">
                  <c:v>1479612</c:v>
                </c:pt>
                <c:pt idx="946">
                  <c:v>1470082</c:v>
                </c:pt>
                <c:pt idx="947">
                  <c:v>1514005</c:v>
                </c:pt>
                <c:pt idx="948">
                  <c:v>1443245</c:v>
                </c:pt>
                <c:pt idx="949">
                  <c:v>1541289</c:v>
                </c:pt>
                <c:pt idx="950">
                  <c:v>1656023</c:v>
                </c:pt>
                <c:pt idx="951">
                  <c:v>1311043</c:v>
                </c:pt>
                <c:pt idx="952">
                  <c:v>1596968</c:v>
                </c:pt>
                <c:pt idx="953">
                  <c:v>1431267</c:v>
                </c:pt>
                <c:pt idx="954">
                  <c:v>1473312</c:v>
                </c:pt>
                <c:pt idx="955">
                  <c:v>1551917</c:v>
                </c:pt>
                <c:pt idx="956">
                  <c:v>1380301</c:v>
                </c:pt>
                <c:pt idx="957">
                  <c:v>1651681</c:v>
                </c:pt>
                <c:pt idx="958">
                  <c:v>1408574</c:v>
                </c:pt>
                <c:pt idx="959">
                  <c:v>1432873</c:v>
                </c:pt>
                <c:pt idx="960">
                  <c:v>1505614</c:v>
                </c:pt>
                <c:pt idx="961">
                  <c:v>1589700</c:v>
                </c:pt>
                <c:pt idx="962">
                  <c:v>1422757</c:v>
                </c:pt>
                <c:pt idx="963">
                  <c:v>1500516</c:v>
                </c:pt>
                <c:pt idx="964">
                  <c:v>1445493</c:v>
                </c:pt>
                <c:pt idx="965">
                  <c:v>1558591</c:v>
                </c:pt>
                <c:pt idx="966">
                  <c:v>1556846</c:v>
                </c:pt>
                <c:pt idx="967">
                  <c:v>1357640</c:v>
                </c:pt>
                <c:pt idx="968">
                  <c:v>1618028</c:v>
                </c:pt>
                <c:pt idx="969">
                  <c:v>1477352</c:v>
                </c:pt>
                <c:pt idx="970">
                  <c:v>1368701</c:v>
                </c:pt>
                <c:pt idx="971">
                  <c:v>1536561</c:v>
                </c:pt>
                <c:pt idx="972">
                  <c:v>1496969</c:v>
                </c:pt>
                <c:pt idx="973">
                  <c:v>1517680</c:v>
                </c:pt>
                <c:pt idx="974">
                  <c:v>1478901</c:v>
                </c:pt>
                <c:pt idx="975">
                  <c:v>1474435</c:v>
                </c:pt>
                <c:pt idx="976">
                  <c:v>1431202</c:v>
                </c:pt>
                <c:pt idx="977">
                  <c:v>1708403</c:v>
                </c:pt>
                <c:pt idx="978">
                  <c:v>1404917</c:v>
                </c:pt>
                <c:pt idx="979">
                  <c:v>1548021</c:v>
                </c:pt>
                <c:pt idx="980">
                  <c:v>1479734</c:v>
                </c:pt>
                <c:pt idx="981">
                  <c:v>1446278</c:v>
                </c:pt>
                <c:pt idx="982">
                  <c:v>1572098</c:v>
                </c:pt>
                <c:pt idx="983">
                  <c:v>1492880</c:v>
                </c:pt>
                <c:pt idx="984">
                  <c:v>1459258</c:v>
                </c:pt>
                <c:pt idx="985">
                  <c:v>1570336</c:v>
                </c:pt>
                <c:pt idx="986">
                  <c:v>1481334</c:v>
                </c:pt>
                <c:pt idx="987">
                  <c:v>1541741</c:v>
                </c:pt>
                <c:pt idx="988">
                  <c:v>1554136</c:v>
                </c:pt>
                <c:pt idx="989">
                  <c:v>1483537</c:v>
                </c:pt>
                <c:pt idx="990">
                  <c:v>1476930</c:v>
                </c:pt>
                <c:pt idx="991">
                  <c:v>1596543</c:v>
                </c:pt>
                <c:pt idx="992">
                  <c:v>1367460</c:v>
                </c:pt>
                <c:pt idx="993">
                  <c:v>1603875</c:v>
                </c:pt>
                <c:pt idx="994">
                  <c:v>1449047</c:v>
                </c:pt>
                <c:pt idx="995">
                  <c:v>1290023</c:v>
                </c:pt>
                <c:pt idx="996">
                  <c:v>1625807</c:v>
                </c:pt>
                <c:pt idx="997">
                  <c:v>1401288</c:v>
                </c:pt>
                <c:pt idx="998">
                  <c:v>1502182</c:v>
                </c:pt>
                <c:pt idx="999">
                  <c:v>1657299</c:v>
                </c:pt>
                <c:pt idx="1000">
                  <c:v>1328286</c:v>
                </c:pt>
                <c:pt idx="1001">
                  <c:v>1579212</c:v>
                </c:pt>
                <c:pt idx="1002">
                  <c:v>1713754</c:v>
                </c:pt>
                <c:pt idx="1003">
                  <c:v>1314375</c:v>
                </c:pt>
                <c:pt idx="1004">
                  <c:v>1600405</c:v>
                </c:pt>
                <c:pt idx="1005">
                  <c:v>1459205</c:v>
                </c:pt>
                <c:pt idx="1006">
                  <c:v>1559555</c:v>
                </c:pt>
                <c:pt idx="1007">
                  <c:v>1498199</c:v>
                </c:pt>
                <c:pt idx="1008">
                  <c:v>1462187</c:v>
                </c:pt>
                <c:pt idx="1009">
                  <c:v>1519016</c:v>
                </c:pt>
                <c:pt idx="1010">
                  <c:v>1504354</c:v>
                </c:pt>
                <c:pt idx="1011">
                  <c:v>1559605</c:v>
                </c:pt>
                <c:pt idx="1012">
                  <c:v>1509822</c:v>
                </c:pt>
                <c:pt idx="1013">
                  <c:v>1416063</c:v>
                </c:pt>
                <c:pt idx="1014">
                  <c:v>1580345</c:v>
                </c:pt>
                <c:pt idx="1015">
                  <c:v>1439112</c:v>
                </c:pt>
                <c:pt idx="1016">
                  <c:v>1538582</c:v>
                </c:pt>
                <c:pt idx="1017">
                  <c:v>1539085</c:v>
                </c:pt>
                <c:pt idx="1018">
                  <c:v>1507258</c:v>
                </c:pt>
                <c:pt idx="1019">
                  <c:v>1544761</c:v>
                </c:pt>
                <c:pt idx="1020">
                  <c:v>1421668</c:v>
                </c:pt>
                <c:pt idx="1021">
                  <c:v>1471092</c:v>
                </c:pt>
                <c:pt idx="1022">
                  <c:v>1593349</c:v>
                </c:pt>
                <c:pt idx="1023">
                  <c:v>1521047</c:v>
                </c:pt>
                <c:pt idx="1024">
                  <c:v>1598422</c:v>
                </c:pt>
                <c:pt idx="1025">
                  <c:v>1424810</c:v>
                </c:pt>
                <c:pt idx="1026">
                  <c:v>1543426</c:v>
                </c:pt>
                <c:pt idx="1027">
                  <c:v>1481780</c:v>
                </c:pt>
                <c:pt idx="1028">
                  <c:v>1522956</c:v>
                </c:pt>
                <c:pt idx="1029">
                  <c:v>1498792</c:v>
                </c:pt>
                <c:pt idx="1030">
                  <c:v>1628627</c:v>
                </c:pt>
                <c:pt idx="1031">
                  <c:v>1515907</c:v>
                </c:pt>
                <c:pt idx="1032">
                  <c:v>1394660</c:v>
                </c:pt>
                <c:pt idx="1033">
                  <c:v>1609427</c:v>
                </c:pt>
                <c:pt idx="1034">
                  <c:v>1577319</c:v>
                </c:pt>
                <c:pt idx="1035">
                  <c:v>1423090</c:v>
                </c:pt>
                <c:pt idx="1036">
                  <c:v>1573052</c:v>
                </c:pt>
                <c:pt idx="1037">
                  <c:v>1375771</c:v>
                </c:pt>
                <c:pt idx="1038">
                  <c:v>1485860</c:v>
                </c:pt>
                <c:pt idx="1039">
                  <c:v>1545625</c:v>
                </c:pt>
                <c:pt idx="1040">
                  <c:v>1542858</c:v>
                </c:pt>
                <c:pt idx="1041">
                  <c:v>1570910</c:v>
                </c:pt>
                <c:pt idx="1042">
                  <c:v>1573768</c:v>
                </c:pt>
                <c:pt idx="1043">
                  <c:v>1395957</c:v>
                </c:pt>
                <c:pt idx="1044">
                  <c:v>1542342</c:v>
                </c:pt>
                <c:pt idx="1045">
                  <c:v>1473659</c:v>
                </c:pt>
                <c:pt idx="1046">
                  <c:v>1483941</c:v>
                </c:pt>
                <c:pt idx="1047">
                  <c:v>1605411</c:v>
                </c:pt>
                <c:pt idx="1048">
                  <c:v>1488338</c:v>
                </c:pt>
                <c:pt idx="1049">
                  <c:v>1470307</c:v>
                </c:pt>
                <c:pt idx="1050">
                  <c:v>1609608</c:v>
                </c:pt>
                <c:pt idx="1051">
                  <c:v>1455657</c:v>
                </c:pt>
                <c:pt idx="1052">
                  <c:v>1714168</c:v>
                </c:pt>
                <c:pt idx="1053">
                  <c:v>1389984</c:v>
                </c:pt>
                <c:pt idx="1054">
                  <c:v>1663592</c:v>
                </c:pt>
                <c:pt idx="1055">
                  <c:v>1530221</c:v>
                </c:pt>
                <c:pt idx="1056">
                  <c:v>1451203</c:v>
                </c:pt>
                <c:pt idx="1057">
                  <c:v>1649393</c:v>
                </c:pt>
                <c:pt idx="1058">
                  <c:v>1425594</c:v>
                </c:pt>
                <c:pt idx="1059">
                  <c:v>1531881</c:v>
                </c:pt>
                <c:pt idx="1060">
                  <c:v>1561644</c:v>
                </c:pt>
                <c:pt idx="1061">
                  <c:v>1506934</c:v>
                </c:pt>
                <c:pt idx="1062">
                  <c:v>1507614</c:v>
                </c:pt>
                <c:pt idx="1063">
                  <c:v>1498974</c:v>
                </c:pt>
                <c:pt idx="1064">
                  <c:v>1568072</c:v>
                </c:pt>
                <c:pt idx="1065">
                  <c:v>1427700</c:v>
                </c:pt>
                <c:pt idx="1066">
                  <c:v>1533694</c:v>
                </c:pt>
                <c:pt idx="1067">
                  <c:v>1648258</c:v>
                </c:pt>
                <c:pt idx="1068">
                  <c:v>1521895</c:v>
                </c:pt>
                <c:pt idx="1069">
                  <c:v>1479790</c:v>
                </c:pt>
                <c:pt idx="1070">
                  <c:v>1585016</c:v>
                </c:pt>
                <c:pt idx="1071">
                  <c:v>1577923</c:v>
                </c:pt>
                <c:pt idx="1072">
                  <c:v>1460709</c:v>
                </c:pt>
                <c:pt idx="1073">
                  <c:v>1597986</c:v>
                </c:pt>
                <c:pt idx="1074">
                  <c:v>1496586</c:v>
                </c:pt>
                <c:pt idx="1075">
                  <c:v>1628004</c:v>
                </c:pt>
                <c:pt idx="1076">
                  <c:v>1499444</c:v>
                </c:pt>
                <c:pt idx="1077">
                  <c:v>1522541</c:v>
                </c:pt>
                <c:pt idx="1078">
                  <c:v>1584986</c:v>
                </c:pt>
                <c:pt idx="1079">
                  <c:v>1451858</c:v>
                </c:pt>
                <c:pt idx="1080">
                  <c:v>1561918</c:v>
                </c:pt>
                <c:pt idx="1081">
                  <c:v>1504378</c:v>
                </c:pt>
                <c:pt idx="1082">
                  <c:v>1478550</c:v>
                </c:pt>
                <c:pt idx="1083">
                  <c:v>1679927</c:v>
                </c:pt>
                <c:pt idx="1084">
                  <c:v>1348330</c:v>
                </c:pt>
                <c:pt idx="1085">
                  <c:v>1684959</c:v>
                </c:pt>
                <c:pt idx="1086">
                  <c:v>1515045</c:v>
                </c:pt>
                <c:pt idx="1087">
                  <c:v>1437595</c:v>
                </c:pt>
                <c:pt idx="1088">
                  <c:v>1616052</c:v>
                </c:pt>
                <c:pt idx="1089">
                  <c:v>1552199</c:v>
                </c:pt>
                <c:pt idx="1090">
                  <c:v>1505408</c:v>
                </c:pt>
                <c:pt idx="1091">
                  <c:v>1511399</c:v>
                </c:pt>
                <c:pt idx="1092">
                  <c:v>1551575</c:v>
                </c:pt>
                <c:pt idx="1093">
                  <c:v>1564838</c:v>
                </c:pt>
                <c:pt idx="1094">
                  <c:v>1497134</c:v>
                </c:pt>
                <c:pt idx="1095">
                  <c:v>1585866</c:v>
                </c:pt>
                <c:pt idx="1096">
                  <c:v>1487510</c:v>
                </c:pt>
                <c:pt idx="1097">
                  <c:v>1551885</c:v>
                </c:pt>
                <c:pt idx="1098">
                  <c:v>1535477</c:v>
                </c:pt>
                <c:pt idx="1099">
                  <c:v>1446725</c:v>
                </c:pt>
                <c:pt idx="1100">
                  <c:v>1588175</c:v>
                </c:pt>
                <c:pt idx="1101">
                  <c:v>1489935</c:v>
                </c:pt>
                <c:pt idx="1102">
                  <c:v>1515593</c:v>
                </c:pt>
                <c:pt idx="1103">
                  <c:v>1638092</c:v>
                </c:pt>
                <c:pt idx="1104">
                  <c:v>1391063</c:v>
                </c:pt>
                <c:pt idx="1105">
                  <c:v>1507002</c:v>
                </c:pt>
                <c:pt idx="1106">
                  <c:v>1614463</c:v>
                </c:pt>
                <c:pt idx="1107">
                  <c:v>1561439</c:v>
                </c:pt>
                <c:pt idx="1108">
                  <c:v>1551793</c:v>
                </c:pt>
                <c:pt idx="1109">
                  <c:v>1344540</c:v>
                </c:pt>
                <c:pt idx="1110">
                  <c:v>1582734</c:v>
                </c:pt>
                <c:pt idx="1111">
                  <c:v>1530334</c:v>
                </c:pt>
                <c:pt idx="1112">
                  <c:v>1519706</c:v>
                </c:pt>
                <c:pt idx="1113">
                  <c:v>1584746</c:v>
                </c:pt>
                <c:pt idx="1114">
                  <c:v>1414311</c:v>
                </c:pt>
                <c:pt idx="1115">
                  <c:v>1618897</c:v>
                </c:pt>
                <c:pt idx="1116">
                  <c:v>1416743</c:v>
                </c:pt>
                <c:pt idx="1117">
                  <c:v>1613851</c:v>
                </c:pt>
                <c:pt idx="1118">
                  <c:v>1496958</c:v>
                </c:pt>
                <c:pt idx="1119">
                  <c:v>1500306</c:v>
                </c:pt>
                <c:pt idx="1120">
                  <c:v>1533502</c:v>
                </c:pt>
                <c:pt idx="1121">
                  <c:v>1549805</c:v>
                </c:pt>
                <c:pt idx="1122">
                  <c:v>1536562</c:v>
                </c:pt>
                <c:pt idx="1123">
                  <c:v>1354621</c:v>
                </c:pt>
                <c:pt idx="1124">
                  <c:v>1738292</c:v>
                </c:pt>
                <c:pt idx="1125">
                  <c:v>1381282</c:v>
                </c:pt>
                <c:pt idx="1126">
                  <c:v>1421756</c:v>
                </c:pt>
                <c:pt idx="1127">
                  <c:v>1623342</c:v>
                </c:pt>
                <c:pt idx="1128">
                  <c:v>1447684</c:v>
                </c:pt>
                <c:pt idx="1129">
                  <c:v>1620360</c:v>
                </c:pt>
                <c:pt idx="1130">
                  <c:v>1504069</c:v>
                </c:pt>
                <c:pt idx="1131">
                  <c:v>1464865</c:v>
                </c:pt>
                <c:pt idx="1132">
                  <c:v>1399783</c:v>
                </c:pt>
                <c:pt idx="1133">
                  <c:v>1693405</c:v>
                </c:pt>
                <c:pt idx="1134">
                  <c:v>1421992</c:v>
                </c:pt>
                <c:pt idx="1135">
                  <c:v>1466527</c:v>
                </c:pt>
                <c:pt idx="1136">
                  <c:v>1599362</c:v>
                </c:pt>
                <c:pt idx="1137">
                  <c:v>1436690</c:v>
                </c:pt>
                <c:pt idx="1138">
                  <c:v>1537173</c:v>
                </c:pt>
                <c:pt idx="1139">
                  <c:v>1602547</c:v>
                </c:pt>
                <c:pt idx="1140">
                  <c:v>1388370</c:v>
                </c:pt>
                <c:pt idx="1141">
                  <c:v>1440491</c:v>
                </c:pt>
                <c:pt idx="1142">
                  <c:v>1688696</c:v>
                </c:pt>
                <c:pt idx="1143">
                  <c:v>1467860</c:v>
                </c:pt>
                <c:pt idx="1144">
                  <c:v>1482328</c:v>
                </c:pt>
                <c:pt idx="1145">
                  <c:v>1602160</c:v>
                </c:pt>
                <c:pt idx="1146">
                  <c:v>1401041</c:v>
                </c:pt>
                <c:pt idx="1147">
                  <c:v>1503716</c:v>
                </c:pt>
                <c:pt idx="1148">
                  <c:v>1459954</c:v>
                </c:pt>
                <c:pt idx="1149">
                  <c:v>1588515</c:v>
                </c:pt>
                <c:pt idx="1150">
                  <c:v>1462323</c:v>
                </c:pt>
                <c:pt idx="1151">
                  <c:v>1556960</c:v>
                </c:pt>
                <c:pt idx="1152">
                  <c:v>1529879</c:v>
                </c:pt>
                <c:pt idx="1153">
                  <c:v>1404462</c:v>
                </c:pt>
                <c:pt idx="1154">
                  <c:v>1585330</c:v>
                </c:pt>
                <c:pt idx="1155">
                  <c:v>1487732</c:v>
                </c:pt>
                <c:pt idx="1156">
                  <c:v>1530622</c:v>
                </c:pt>
                <c:pt idx="1157">
                  <c:v>1610435</c:v>
                </c:pt>
                <c:pt idx="1158">
                  <c:v>1324767</c:v>
                </c:pt>
                <c:pt idx="1159">
                  <c:v>1666226</c:v>
                </c:pt>
                <c:pt idx="1160">
                  <c:v>1442750</c:v>
                </c:pt>
                <c:pt idx="1161">
                  <c:v>1526478</c:v>
                </c:pt>
                <c:pt idx="1162">
                  <c:v>1502827</c:v>
                </c:pt>
                <c:pt idx="1163">
                  <c:v>1554462</c:v>
                </c:pt>
                <c:pt idx="1164">
                  <c:v>1574172</c:v>
                </c:pt>
                <c:pt idx="1165">
                  <c:v>1329157</c:v>
                </c:pt>
                <c:pt idx="1166">
                  <c:v>1534725</c:v>
                </c:pt>
                <c:pt idx="1167">
                  <c:v>1562218</c:v>
                </c:pt>
                <c:pt idx="1168">
                  <c:v>1460969</c:v>
                </c:pt>
                <c:pt idx="1169">
                  <c:v>1470447</c:v>
                </c:pt>
                <c:pt idx="1170">
                  <c:v>1593136</c:v>
                </c:pt>
                <c:pt idx="1171">
                  <c:v>1429421</c:v>
                </c:pt>
                <c:pt idx="1172">
                  <c:v>1587356</c:v>
                </c:pt>
                <c:pt idx="1173">
                  <c:v>1383057</c:v>
                </c:pt>
                <c:pt idx="1174">
                  <c:v>1539910</c:v>
                </c:pt>
                <c:pt idx="1175">
                  <c:v>1544415</c:v>
                </c:pt>
                <c:pt idx="1176">
                  <c:v>1387414</c:v>
                </c:pt>
                <c:pt idx="1177">
                  <c:v>1505745</c:v>
                </c:pt>
                <c:pt idx="1178">
                  <c:v>1562877</c:v>
                </c:pt>
                <c:pt idx="1179">
                  <c:v>1356758</c:v>
                </c:pt>
                <c:pt idx="1180">
                  <c:v>1635575</c:v>
                </c:pt>
                <c:pt idx="1181">
                  <c:v>1459199</c:v>
                </c:pt>
                <c:pt idx="1182">
                  <c:v>1379073</c:v>
                </c:pt>
                <c:pt idx="1183">
                  <c:v>1532441</c:v>
                </c:pt>
                <c:pt idx="1184">
                  <c:v>1402536</c:v>
                </c:pt>
                <c:pt idx="1185">
                  <c:v>1664149</c:v>
                </c:pt>
                <c:pt idx="1186">
                  <c:v>1494190</c:v>
                </c:pt>
                <c:pt idx="1187">
                  <c:v>1441203</c:v>
                </c:pt>
                <c:pt idx="1188">
                  <c:v>1471182</c:v>
                </c:pt>
                <c:pt idx="1189">
                  <c:v>1491155</c:v>
                </c:pt>
                <c:pt idx="1190">
                  <c:v>1477754</c:v>
                </c:pt>
                <c:pt idx="1191">
                  <c:v>1431813</c:v>
                </c:pt>
                <c:pt idx="1192">
                  <c:v>1520142</c:v>
                </c:pt>
                <c:pt idx="1193">
                  <c:v>1499957</c:v>
                </c:pt>
                <c:pt idx="1194">
                  <c:v>1479206</c:v>
                </c:pt>
                <c:pt idx="1195">
                  <c:v>1420331</c:v>
                </c:pt>
                <c:pt idx="1196">
                  <c:v>1600734</c:v>
                </c:pt>
                <c:pt idx="1197">
                  <c:v>1412933</c:v>
                </c:pt>
                <c:pt idx="1198">
                  <c:v>1454492</c:v>
                </c:pt>
                <c:pt idx="1199">
                  <c:v>1453121</c:v>
                </c:pt>
                <c:pt idx="1200">
                  <c:v>1533347</c:v>
                </c:pt>
                <c:pt idx="1201">
                  <c:v>1444909</c:v>
                </c:pt>
                <c:pt idx="1202">
                  <c:v>1527036</c:v>
                </c:pt>
                <c:pt idx="1203">
                  <c:v>1611712</c:v>
                </c:pt>
                <c:pt idx="1204">
                  <c:v>1391238</c:v>
                </c:pt>
                <c:pt idx="1205">
                  <c:v>1578168</c:v>
                </c:pt>
                <c:pt idx="1206">
                  <c:v>1489789</c:v>
                </c:pt>
                <c:pt idx="1207">
                  <c:v>1449170</c:v>
                </c:pt>
                <c:pt idx="1208">
                  <c:v>1508654</c:v>
                </c:pt>
                <c:pt idx="1209">
                  <c:v>1361360</c:v>
                </c:pt>
                <c:pt idx="1210">
                  <c:v>1355034</c:v>
                </c:pt>
                <c:pt idx="1211">
                  <c:v>1560745</c:v>
                </c:pt>
                <c:pt idx="1212">
                  <c:v>1462496</c:v>
                </c:pt>
                <c:pt idx="1213">
                  <c:v>1449571</c:v>
                </c:pt>
                <c:pt idx="1214">
                  <c:v>1544977</c:v>
                </c:pt>
                <c:pt idx="1215">
                  <c:v>1429826</c:v>
                </c:pt>
                <c:pt idx="1216">
                  <c:v>1439679</c:v>
                </c:pt>
                <c:pt idx="1217">
                  <c:v>1480509</c:v>
                </c:pt>
                <c:pt idx="1218">
                  <c:v>1509678</c:v>
                </c:pt>
                <c:pt idx="1219">
                  <c:v>1419070</c:v>
                </c:pt>
                <c:pt idx="1220">
                  <c:v>1433526</c:v>
                </c:pt>
                <c:pt idx="1221">
                  <c:v>1520272</c:v>
                </c:pt>
                <c:pt idx="1222">
                  <c:v>1378995</c:v>
                </c:pt>
                <c:pt idx="1223">
                  <c:v>1496946</c:v>
                </c:pt>
                <c:pt idx="1224">
                  <c:v>1423824</c:v>
                </c:pt>
                <c:pt idx="1225">
                  <c:v>1409558</c:v>
                </c:pt>
                <c:pt idx="1226">
                  <c:v>1455722</c:v>
                </c:pt>
                <c:pt idx="1227">
                  <c:v>1491477</c:v>
                </c:pt>
                <c:pt idx="1228">
                  <c:v>1479313</c:v>
                </c:pt>
                <c:pt idx="1229">
                  <c:v>1438375</c:v>
                </c:pt>
                <c:pt idx="1230">
                  <c:v>1389399</c:v>
                </c:pt>
                <c:pt idx="1231">
                  <c:v>1499967</c:v>
                </c:pt>
                <c:pt idx="1232">
                  <c:v>1277444</c:v>
                </c:pt>
                <c:pt idx="1233">
                  <c:v>1428278</c:v>
                </c:pt>
                <c:pt idx="1234">
                  <c:v>1422565</c:v>
                </c:pt>
                <c:pt idx="1235">
                  <c:v>1401965</c:v>
                </c:pt>
                <c:pt idx="1236">
                  <c:v>1554595</c:v>
                </c:pt>
                <c:pt idx="1237">
                  <c:v>1325442</c:v>
                </c:pt>
                <c:pt idx="1238">
                  <c:v>1440866</c:v>
                </c:pt>
                <c:pt idx="1239">
                  <c:v>1411043</c:v>
                </c:pt>
                <c:pt idx="1240">
                  <c:v>1472032</c:v>
                </c:pt>
                <c:pt idx="1241">
                  <c:v>1383930</c:v>
                </c:pt>
                <c:pt idx="1242">
                  <c:v>1528984</c:v>
                </c:pt>
                <c:pt idx="1243">
                  <c:v>1272534</c:v>
                </c:pt>
                <c:pt idx="1244">
                  <c:v>1564060</c:v>
                </c:pt>
                <c:pt idx="1245">
                  <c:v>1299116</c:v>
                </c:pt>
                <c:pt idx="1246">
                  <c:v>1388137</c:v>
                </c:pt>
                <c:pt idx="1247">
                  <c:v>1528821</c:v>
                </c:pt>
                <c:pt idx="1248">
                  <c:v>1309457</c:v>
                </c:pt>
                <c:pt idx="1249">
                  <c:v>1439195</c:v>
                </c:pt>
                <c:pt idx="1250">
                  <c:v>1462046</c:v>
                </c:pt>
                <c:pt idx="1251">
                  <c:v>1300438</c:v>
                </c:pt>
                <c:pt idx="1252">
                  <c:v>1407521</c:v>
                </c:pt>
                <c:pt idx="1253">
                  <c:v>1362288</c:v>
                </c:pt>
                <c:pt idx="1254">
                  <c:v>1419103</c:v>
                </c:pt>
                <c:pt idx="1255">
                  <c:v>1429151</c:v>
                </c:pt>
                <c:pt idx="1256">
                  <c:v>1420743</c:v>
                </c:pt>
                <c:pt idx="1257">
                  <c:v>1348205</c:v>
                </c:pt>
                <c:pt idx="1258">
                  <c:v>1366913</c:v>
                </c:pt>
                <c:pt idx="1259">
                  <c:v>1413735</c:v>
                </c:pt>
                <c:pt idx="1260">
                  <c:v>1468319</c:v>
                </c:pt>
                <c:pt idx="1261">
                  <c:v>1344923</c:v>
                </c:pt>
                <c:pt idx="1262">
                  <c:v>1374621</c:v>
                </c:pt>
                <c:pt idx="1263">
                  <c:v>1417085</c:v>
                </c:pt>
                <c:pt idx="1264">
                  <c:v>1403236</c:v>
                </c:pt>
                <c:pt idx="1265">
                  <c:v>1392829</c:v>
                </c:pt>
                <c:pt idx="1266">
                  <c:v>1348455</c:v>
                </c:pt>
                <c:pt idx="1267">
                  <c:v>1464176</c:v>
                </c:pt>
                <c:pt idx="1268">
                  <c:v>1400324</c:v>
                </c:pt>
                <c:pt idx="1269">
                  <c:v>1348274</c:v>
                </c:pt>
                <c:pt idx="1270">
                  <c:v>1332231</c:v>
                </c:pt>
                <c:pt idx="1271">
                  <c:v>1400924</c:v>
                </c:pt>
                <c:pt idx="1272">
                  <c:v>1279595</c:v>
                </c:pt>
                <c:pt idx="1273">
                  <c:v>1344302</c:v>
                </c:pt>
                <c:pt idx="1274">
                  <c:v>1513733</c:v>
                </c:pt>
                <c:pt idx="1275">
                  <c:v>1357182</c:v>
                </c:pt>
                <c:pt idx="1276">
                  <c:v>1354528</c:v>
                </c:pt>
                <c:pt idx="1277">
                  <c:v>1444374</c:v>
                </c:pt>
                <c:pt idx="1278">
                  <c:v>1236253</c:v>
                </c:pt>
                <c:pt idx="1279">
                  <c:v>1298262</c:v>
                </c:pt>
                <c:pt idx="1280">
                  <c:v>1339832</c:v>
                </c:pt>
                <c:pt idx="1281">
                  <c:v>1262837</c:v>
                </c:pt>
                <c:pt idx="1282">
                  <c:v>1244952</c:v>
                </c:pt>
                <c:pt idx="1283">
                  <c:v>1400155</c:v>
                </c:pt>
                <c:pt idx="1284">
                  <c:v>1287776</c:v>
                </c:pt>
                <c:pt idx="1285">
                  <c:v>1325311</c:v>
                </c:pt>
                <c:pt idx="1286">
                  <c:v>1254762</c:v>
                </c:pt>
                <c:pt idx="1287">
                  <c:v>1386509</c:v>
                </c:pt>
                <c:pt idx="1288">
                  <c:v>1253333</c:v>
                </c:pt>
                <c:pt idx="1289">
                  <c:v>1407738</c:v>
                </c:pt>
                <c:pt idx="1290">
                  <c:v>1252146</c:v>
                </c:pt>
                <c:pt idx="1291">
                  <c:v>1400491</c:v>
                </c:pt>
                <c:pt idx="1292">
                  <c:v>1300376</c:v>
                </c:pt>
                <c:pt idx="1293">
                  <c:v>1367186</c:v>
                </c:pt>
                <c:pt idx="1294">
                  <c:v>1181242</c:v>
                </c:pt>
                <c:pt idx="1295">
                  <c:v>1207204</c:v>
                </c:pt>
                <c:pt idx="1296">
                  <c:v>1360339</c:v>
                </c:pt>
                <c:pt idx="1297">
                  <c:v>1277052</c:v>
                </c:pt>
                <c:pt idx="1298">
                  <c:v>1336693</c:v>
                </c:pt>
                <c:pt idx="1299">
                  <c:v>1206750</c:v>
                </c:pt>
                <c:pt idx="1300">
                  <c:v>1289935</c:v>
                </c:pt>
                <c:pt idx="1301">
                  <c:v>1323081</c:v>
                </c:pt>
                <c:pt idx="1302">
                  <c:v>1265449</c:v>
                </c:pt>
                <c:pt idx="1303">
                  <c:v>1279379</c:v>
                </c:pt>
                <c:pt idx="1304">
                  <c:v>1178059</c:v>
                </c:pt>
                <c:pt idx="1305">
                  <c:v>1353482</c:v>
                </c:pt>
                <c:pt idx="1306">
                  <c:v>1320005</c:v>
                </c:pt>
                <c:pt idx="1307">
                  <c:v>1264950</c:v>
                </c:pt>
                <c:pt idx="1308">
                  <c:v>1235407</c:v>
                </c:pt>
                <c:pt idx="1309">
                  <c:v>1221361</c:v>
                </c:pt>
                <c:pt idx="1310">
                  <c:v>1239421</c:v>
                </c:pt>
                <c:pt idx="1311">
                  <c:v>1293084</c:v>
                </c:pt>
                <c:pt idx="1312">
                  <c:v>1273633</c:v>
                </c:pt>
                <c:pt idx="1313">
                  <c:v>1150498</c:v>
                </c:pt>
                <c:pt idx="1314">
                  <c:v>1256124</c:v>
                </c:pt>
                <c:pt idx="1315">
                  <c:v>1252663</c:v>
                </c:pt>
                <c:pt idx="1316">
                  <c:v>1210176</c:v>
                </c:pt>
                <c:pt idx="1317">
                  <c:v>1219797</c:v>
                </c:pt>
                <c:pt idx="1318">
                  <c:v>1164700</c:v>
                </c:pt>
                <c:pt idx="1319">
                  <c:v>1267387</c:v>
                </c:pt>
                <c:pt idx="1320">
                  <c:v>1310349</c:v>
                </c:pt>
                <c:pt idx="1321">
                  <c:v>1086293</c:v>
                </c:pt>
                <c:pt idx="1322">
                  <c:v>1255314</c:v>
                </c:pt>
                <c:pt idx="1323">
                  <c:v>1254489</c:v>
                </c:pt>
                <c:pt idx="1324">
                  <c:v>1198082</c:v>
                </c:pt>
                <c:pt idx="1325">
                  <c:v>1265481</c:v>
                </c:pt>
                <c:pt idx="1326">
                  <c:v>1214627</c:v>
                </c:pt>
                <c:pt idx="1327">
                  <c:v>1130353</c:v>
                </c:pt>
                <c:pt idx="1328">
                  <c:v>1253124</c:v>
                </c:pt>
                <c:pt idx="1329">
                  <c:v>1079383</c:v>
                </c:pt>
                <c:pt idx="1330">
                  <c:v>1285352</c:v>
                </c:pt>
                <c:pt idx="1331">
                  <c:v>1176324</c:v>
                </c:pt>
                <c:pt idx="1332">
                  <c:v>1285495</c:v>
                </c:pt>
                <c:pt idx="1333">
                  <c:v>1142704</c:v>
                </c:pt>
                <c:pt idx="1334">
                  <c:v>1130857</c:v>
                </c:pt>
                <c:pt idx="1335">
                  <c:v>1256950</c:v>
                </c:pt>
                <c:pt idx="1336">
                  <c:v>1252743</c:v>
                </c:pt>
                <c:pt idx="1337">
                  <c:v>1145028</c:v>
                </c:pt>
                <c:pt idx="1338">
                  <c:v>1131502</c:v>
                </c:pt>
                <c:pt idx="1339">
                  <c:v>1201744</c:v>
                </c:pt>
                <c:pt idx="1340">
                  <c:v>1160537</c:v>
                </c:pt>
                <c:pt idx="1341">
                  <c:v>1058144</c:v>
                </c:pt>
                <c:pt idx="1342">
                  <c:v>1212131</c:v>
                </c:pt>
                <c:pt idx="1343">
                  <c:v>1134445</c:v>
                </c:pt>
                <c:pt idx="1344">
                  <c:v>1210290</c:v>
                </c:pt>
                <c:pt idx="1345">
                  <c:v>1063567</c:v>
                </c:pt>
                <c:pt idx="1346">
                  <c:v>1171962</c:v>
                </c:pt>
                <c:pt idx="1347">
                  <c:v>1109776</c:v>
                </c:pt>
                <c:pt idx="1348">
                  <c:v>1097215</c:v>
                </c:pt>
                <c:pt idx="1349">
                  <c:v>1145425</c:v>
                </c:pt>
                <c:pt idx="1350">
                  <c:v>1106751</c:v>
                </c:pt>
                <c:pt idx="1351">
                  <c:v>1105084</c:v>
                </c:pt>
                <c:pt idx="1352">
                  <c:v>1210742</c:v>
                </c:pt>
                <c:pt idx="1353">
                  <c:v>1006552</c:v>
                </c:pt>
                <c:pt idx="1354">
                  <c:v>1131757</c:v>
                </c:pt>
                <c:pt idx="1355">
                  <c:v>1216037</c:v>
                </c:pt>
                <c:pt idx="1356">
                  <c:v>1026287</c:v>
                </c:pt>
                <c:pt idx="1357">
                  <c:v>1073976</c:v>
                </c:pt>
                <c:pt idx="1358">
                  <c:v>1151125</c:v>
                </c:pt>
                <c:pt idx="1359">
                  <c:v>999735</c:v>
                </c:pt>
                <c:pt idx="1360">
                  <c:v>1117671</c:v>
                </c:pt>
                <c:pt idx="1361">
                  <c:v>1064245</c:v>
                </c:pt>
                <c:pt idx="1362">
                  <c:v>1033327</c:v>
                </c:pt>
                <c:pt idx="1363">
                  <c:v>1012556</c:v>
                </c:pt>
                <c:pt idx="1364">
                  <c:v>1100012</c:v>
                </c:pt>
                <c:pt idx="1365">
                  <c:v>972122</c:v>
                </c:pt>
                <c:pt idx="1366">
                  <c:v>1083852</c:v>
                </c:pt>
                <c:pt idx="1367">
                  <c:v>991135</c:v>
                </c:pt>
                <c:pt idx="1368">
                  <c:v>995450</c:v>
                </c:pt>
                <c:pt idx="1369">
                  <c:v>1120821</c:v>
                </c:pt>
                <c:pt idx="1370">
                  <c:v>896487</c:v>
                </c:pt>
                <c:pt idx="1371">
                  <c:v>1159860</c:v>
                </c:pt>
                <c:pt idx="1372">
                  <c:v>871827</c:v>
                </c:pt>
                <c:pt idx="1373">
                  <c:v>1102502</c:v>
                </c:pt>
                <c:pt idx="1374">
                  <c:v>997279</c:v>
                </c:pt>
                <c:pt idx="1375">
                  <c:v>921779</c:v>
                </c:pt>
                <c:pt idx="1376">
                  <c:v>1023471</c:v>
                </c:pt>
                <c:pt idx="1377">
                  <c:v>971390</c:v>
                </c:pt>
                <c:pt idx="1378">
                  <c:v>937624</c:v>
                </c:pt>
                <c:pt idx="1379">
                  <c:v>1058130</c:v>
                </c:pt>
                <c:pt idx="1380">
                  <c:v>919488</c:v>
                </c:pt>
                <c:pt idx="1381">
                  <c:v>981480</c:v>
                </c:pt>
                <c:pt idx="1382">
                  <c:v>1026180</c:v>
                </c:pt>
                <c:pt idx="1383">
                  <c:v>893524</c:v>
                </c:pt>
                <c:pt idx="1384">
                  <c:v>964660</c:v>
                </c:pt>
                <c:pt idx="1385">
                  <c:v>1027157</c:v>
                </c:pt>
                <c:pt idx="1386">
                  <c:v>934019</c:v>
                </c:pt>
                <c:pt idx="1387">
                  <c:v>885301</c:v>
                </c:pt>
                <c:pt idx="1388">
                  <c:v>930645</c:v>
                </c:pt>
                <c:pt idx="1389">
                  <c:v>989810</c:v>
                </c:pt>
                <c:pt idx="1390">
                  <c:v>889003</c:v>
                </c:pt>
                <c:pt idx="1391">
                  <c:v>952978</c:v>
                </c:pt>
                <c:pt idx="1392">
                  <c:v>880496</c:v>
                </c:pt>
                <c:pt idx="1393">
                  <c:v>1041771</c:v>
                </c:pt>
                <c:pt idx="1394">
                  <c:v>817933</c:v>
                </c:pt>
                <c:pt idx="1395">
                  <c:v>881569</c:v>
                </c:pt>
                <c:pt idx="1396">
                  <c:v>993752</c:v>
                </c:pt>
                <c:pt idx="1397">
                  <c:v>900214</c:v>
                </c:pt>
                <c:pt idx="1398">
                  <c:v>911456</c:v>
                </c:pt>
                <c:pt idx="1399">
                  <c:v>1031885</c:v>
                </c:pt>
                <c:pt idx="1400">
                  <c:v>774302</c:v>
                </c:pt>
                <c:pt idx="1401">
                  <c:v>972209</c:v>
                </c:pt>
                <c:pt idx="1402">
                  <c:v>882724</c:v>
                </c:pt>
                <c:pt idx="1403">
                  <c:v>828357</c:v>
                </c:pt>
                <c:pt idx="1404">
                  <c:v>907717</c:v>
                </c:pt>
                <c:pt idx="1405">
                  <c:v>898763</c:v>
                </c:pt>
                <c:pt idx="1406">
                  <c:v>799667</c:v>
                </c:pt>
                <c:pt idx="1407">
                  <c:v>935014</c:v>
                </c:pt>
                <c:pt idx="1408">
                  <c:v>852488</c:v>
                </c:pt>
                <c:pt idx="1409">
                  <c:v>916386</c:v>
                </c:pt>
                <c:pt idx="1410">
                  <c:v>825255</c:v>
                </c:pt>
                <c:pt idx="1411">
                  <c:v>920330</c:v>
                </c:pt>
                <c:pt idx="1412">
                  <c:v>823383</c:v>
                </c:pt>
                <c:pt idx="1413">
                  <c:v>927320</c:v>
                </c:pt>
                <c:pt idx="1414">
                  <c:v>867158</c:v>
                </c:pt>
                <c:pt idx="1415">
                  <c:v>804260</c:v>
                </c:pt>
                <c:pt idx="1416">
                  <c:v>784395</c:v>
                </c:pt>
                <c:pt idx="1417">
                  <c:v>875316</c:v>
                </c:pt>
                <c:pt idx="1418">
                  <c:v>778542</c:v>
                </c:pt>
                <c:pt idx="1419">
                  <c:v>798387</c:v>
                </c:pt>
                <c:pt idx="1420">
                  <c:v>813182</c:v>
                </c:pt>
                <c:pt idx="1421">
                  <c:v>797863</c:v>
                </c:pt>
                <c:pt idx="1422">
                  <c:v>804348</c:v>
                </c:pt>
                <c:pt idx="1423">
                  <c:v>784049</c:v>
                </c:pt>
                <c:pt idx="1424">
                  <c:v>836653</c:v>
                </c:pt>
                <c:pt idx="1425">
                  <c:v>799163</c:v>
                </c:pt>
                <c:pt idx="1426">
                  <c:v>805723</c:v>
                </c:pt>
                <c:pt idx="1427">
                  <c:v>801361</c:v>
                </c:pt>
                <c:pt idx="1428">
                  <c:v>862545</c:v>
                </c:pt>
                <c:pt idx="1429">
                  <c:v>813428</c:v>
                </c:pt>
                <c:pt idx="1430">
                  <c:v>749774</c:v>
                </c:pt>
                <c:pt idx="1431">
                  <c:v>828200</c:v>
                </c:pt>
                <c:pt idx="1432">
                  <c:v>846794</c:v>
                </c:pt>
                <c:pt idx="1433">
                  <c:v>765684</c:v>
                </c:pt>
                <c:pt idx="1434">
                  <c:v>727724</c:v>
                </c:pt>
                <c:pt idx="1435">
                  <c:v>817375</c:v>
                </c:pt>
                <c:pt idx="1436">
                  <c:v>756638</c:v>
                </c:pt>
                <c:pt idx="1437">
                  <c:v>781503</c:v>
                </c:pt>
                <c:pt idx="1438">
                  <c:v>773737</c:v>
                </c:pt>
                <c:pt idx="1439">
                  <c:v>831443</c:v>
                </c:pt>
                <c:pt idx="1440">
                  <c:v>817784</c:v>
                </c:pt>
                <c:pt idx="1441">
                  <c:v>706045</c:v>
                </c:pt>
                <c:pt idx="1442">
                  <c:v>783379</c:v>
                </c:pt>
                <c:pt idx="1443">
                  <c:v>805095</c:v>
                </c:pt>
                <c:pt idx="1444">
                  <c:v>750327</c:v>
                </c:pt>
                <c:pt idx="1445">
                  <c:v>863923</c:v>
                </c:pt>
                <c:pt idx="1446">
                  <c:v>844801</c:v>
                </c:pt>
                <c:pt idx="1447">
                  <c:v>727806</c:v>
                </c:pt>
                <c:pt idx="1448">
                  <c:v>759309</c:v>
                </c:pt>
                <c:pt idx="1449">
                  <c:v>827118</c:v>
                </c:pt>
                <c:pt idx="1450">
                  <c:v>635490</c:v>
                </c:pt>
                <c:pt idx="1451">
                  <c:v>817252</c:v>
                </c:pt>
                <c:pt idx="1452">
                  <c:v>804470</c:v>
                </c:pt>
                <c:pt idx="1453">
                  <c:v>689245</c:v>
                </c:pt>
                <c:pt idx="1454">
                  <c:v>796745</c:v>
                </c:pt>
                <c:pt idx="1455">
                  <c:v>763752</c:v>
                </c:pt>
                <c:pt idx="1456">
                  <c:v>757791</c:v>
                </c:pt>
                <c:pt idx="1457">
                  <c:v>782160</c:v>
                </c:pt>
                <c:pt idx="1458">
                  <c:v>745538</c:v>
                </c:pt>
                <c:pt idx="1459">
                  <c:v>687075</c:v>
                </c:pt>
                <c:pt idx="1460">
                  <c:v>751218</c:v>
                </c:pt>
                <c:pt idx="1461">
                  <c:v>715489</c:v>
                </c:pt>
                <c:pt idx="1462">
                  <c:v>717402</c:v>
                </c:pt>
                <c:pt idx="1463">
                  <c:v>711391</c:v>
                </c:pt>
                <c:pt idx="1464">
                  <c:v>730007</c:v>
                </c:pt>
                <c:pt idx="1465">
                  <c:v>735478</c:v>
                </c:pt>
                <c:pt idx="1466">
                  <c:v>652408</c:v>
                </c:pt>
                <c:pt idx="1467">
                  <c:v>794879</c:v>
                </c:pt>
                <c:pt idx="1468">
                  <c:v>681561</c:v>
                </c:pt>
                <c:pt idx="1469">
                  <c:v>670312</c:v>
                </c:pt>
                <c:pt idx="1470">
                  <c:v>795031</c:v>
                </c:pt>
                <c:pt idx="1471">
                  <c:v>580091</c:v>
                </c:pt>
                <c:pt idx="1472">
                  <c:v>710359</c:v>
                </c:pt>
                <c:pt idx="1473">
                  <c:v>703882</c:v>
                </c:pt>
                <c:pt idx="1474">
                  <c:v>698649</c:v>
                </c:pt>
                <c:pt idx="1475">
                  <c:v>746959</c:v>
                </c:pt>
                <c:pt idx="1476">
                  <c:v>593937</c:v>
                </c:pt>
                <c:pt idx="1477">
                  <c:v>704801</c:v>
                </c:pt>
                <c:pt idx="1478">
                  <c:v>671667</c:v>
                </c:pt>
                <c:pt idx="1479">
                  <c:v>679349</c:v>
                </c:pt>
                <c:pt idx="1480">
                  <c:v>661248</c:v>
                </c:pt>
                <c:pt idx="1481">
                  <c:v>623709</c:v>
                </c:pt>
                <c:pt idx="1482">
                  <c:v>719668</c:v>
                </c:pt>
                <c:pt idx="1483">
                  <c:v>631524</c:v>
                </c:pt>
                <c:pt idx="1484">
                  <c:v>600022</c:v>
                </c:pt>
                <c:pt idx="1485">
                  <c:v>759258</c:v>
                </c:pt>
                <c:pt idx="1486">
                  <c:v>637202</c:v>
                </c:pt>
                <c:pt idx="1487">
                  <c:v>661780</c:v>
                </c:pt>
                <c:pt idx="1488">
                  <c:v>705587</c:v>
                </c:pt>
                <c:pt idx="1489">
                  <c:v>607122</c:v>
                </c:pt>
                <c:pt idx="1490">
                  <c:v>677336</c:v>
                </c:pt>
                <c:pt idx="1491">
                  <c:v>648490</c:v>
                </c:pt>
                <c:pt idx="1492">
                  <c:v>626685</c:v>
                </c:pt>
                <c:pt idx="1493">
                  <c:v>652729</c:v>
                </c:pt>
                <c:pt idx="1494">
                  <c:v>613926</c:v>
                </c:pt>
                <c:pt idx="1495">
                  <c:v>662659</c:v>
                </c:pt>
                <c:pt idx="1496">
                  <c:v>642610</c:v>
                </c:pt>
                <c:pt idx="1497">
                  <c:v>579685</c:v>
                </c:pt>
                <c:pt idx="1498">
                  <c:v>580000</c:v>
                </c:pt>
                <c:pt idx="1499">
                  <c:v>703634</c:v>
                </c:pt>
                <c:pt idx="1500">
                  <c:v>638492</c:v>
                </c:pt>
                <c:pt idx="1501">
                  <c:v>573806</c:v>
                </c:pt>
                <c:pt idx="1502">
                  <c:v>671084</c:v>
                </c:pt>
                <c:pt idx="1503">
                  <c:v>661650</c:v>
                </c:pt>
                <c:pt idx="1504">
                  <c:v>696264</c:v>
                </c:pt>
                <c:pt idx="1505">
                  <c:v>591306</c:v>
                </c:pt>
                <c:pt idx="1506">
                  <c:v>666635</c:v>
                </c:pt>
                <c:pt idx="1507">
                  <c:v>624680</c:v>
                </c:pt>
                <c:pt idx="1508">
                  <c:v>645338</c:v>
                </c:pt>
                <c:pt idx="1509">
                  <c:v>498218</c:v>
                </c:pt>
                <c:pt idx="1510">
                  <c:v>690788</c:v>
                </c:pt>
                <c:pt idx="1511">
                  <c:v>561225</c:v>
                </c:pt>
                <c:pt idx="1512">
                  <c:v>633359</c:v>
                </c:pt>
                <c:pt idx="1513">
                  <c:v>674183</c:v>
                </c:pt>
                <c:pt idx="1514">
                  <c:v>533965</c:v>
                </c:pt>
                <c:pt idx="1515">
                  <c:v>628176</c:v>
                </c:pt>
                <c:pt idx="1516">
                  <c:v>663925</c:v>
                </c:pt>
                <c:pt idx="1517">
                  <c:v>623997</c:v>
                </c:pt>
                <c:pt idx="1518">
                  <c:v>587793</c:v>
                </c:pt>
                <c:pt idx="1519">
                  <c:v>538752</c:v>
                </c:pt>
                <c:pt idx="1520">
                  <c:v>675345</c:v>
                </c:pt>
                <c:pt idx="1521">
                  <c:v>560682</c:v>
                </c:pt>
                <c:pt idx="1522">
                  <c:v>562460</c:v>
                </c:pt>
                <c:pt idx="1523">
                  <c:v>521874</c:v>
                </c:pt>
                <c:pt idx="1524">
                  <c:v>555876</c:v>
                </c:pt>
                <c:pt idx="1525">
                  <c:v>581980</c:v>
                </c:pt>
                <c:pt idx="1526">
                  <c:v>606265</c:v>
                </c:pt>
                <c:pt idx="1527">
                  <c:v>493397</c:v>
                </c:pt>
                <c:pt idx="1528">
                  <c:v>594587</c:v>
                </c:pt>
                <c:pt idx="1529">
                  <c:v>575868</c:v>
                </c:pt>
                <c:pt idx="1530">
                  <c:v>583661</c:v>
                </c:pt>
                <c:pt idx="1531">
                  <c:v>600662</c:v>
                </c:pt>
                <c:pt idx="1532">
                  <c:v>523325</c:v>
                </c:pt>
                <c:pt idx="1533">
                  <c:v>515341</c:v>
                </c:pt>
                <c:pt idx="1534">
                  <c:v>597363</c:v>
                </c:pt>
                <c:pt idx="1535">
                  <c:v>553850</c:v>
                </c:pt>
                <c:pt idx="1536">
                  <c:v>507763</c:v>
                </c:pt>
                <c:pt idx="1537">
                  <c:v>504719</c:v>
                </c:pt>
                <c:pt idx="1538">
                  <c:v>587685</c:v>
                </c:pt>
                <c:pt idx="1539">
                  <c:v>545628</c:v>
                </c:pt>
                <c:pt idx="1540">
                  <c:v>486489</c:v>
                </c:pt>
                <c:pt idx="1541">
                  <c:v>493418</c:v>
                </c:pt>
                <c:pt idx="1542">
                  <c:v>559706</c:v>
                </c:pt>
                <c:pt idx="1543">
                  <c:v>528656</c:v>
                </c:pt>
                <c:pt idx="1544">
                  <c:v>485746</c:v>
                </c:pt>
                <c:pt idx="1545">
                  <c:v>564243</c:v>
                </c:pt>
                <c:pt idx="1546">
                  <c:v>515016</c:v>
                </c:pt>
                <c:pt idx="1547">
                  <c:v>547623</c:v>
                </c:pt>
                <c:pt idx="1548">
                  <c:v>530934</c:v>
                </c:pt>
                <c:pt idx="1549">
                  <c:v>575869</c:v>
                </c:pt>
                <c:pt idx="1550">
                  <c:v>502402</c:v>
                </c:pt>
                <c:pt idx="1551">
                  <c:v>535615</c:v>
                </c:pt>
                <c:pt idx="1552">
                  <c:v>561851</c:v>
                </c:pt>
                <c:pt idx="1553">
                  <c:v>482209</c:v>
                </c:pt>
                <c:pt idx="1554">
                  <c:v>527923</c:v>
                </c:pt>
                <c:pt idx="1555">
                  <c:v>514905</c:v>
                </c:pt>
                <c:pt idx="1556">
                  <c:v>485253</c:v>
                </c:pt>
                <c:pt idx="1557">
                  <c:v>534755</c:v>
                </c:pt>
                <c:pt idx="1558">
                  <c:v>499887</c:v>
                </c:pt>
                <c:pt idx="1559">
                  <c:v>453137</c:v>
                </c:pt>
                <c:pt idx="1560">
                  <c:v>577604</c:v>
                </c:pt>
                <c:pt idx="1561">
                  <c:v>496065</c:v>
                </c:pt>
                <c:pt idx="1562">
                  <c:v>492560</c:v>
                </c:pt>
                <c:pt idx="1563">
                  <c:v>515037</c:v>
                </c:pt>
                <c:pt idx="1564">
                  <c:v>563540</c:v>
                </c:pt>
                <c:pt idx="1565">
                  <c:v>519940</c:v>
                </c:pt>
                <c:pt idx="1566">
                  <c:v>519474</c:v>
                </c:pt>
                <c:pt idx="1567">
                  <c:v>516685</c:v>
                </c:pt>
                <c:pt idx="1568">
                  <c:v>486521</c:v>
                </c:pt>
                <c:pt idx="1569">
                  <c:v>583904</c:v>
                </c:pt>
                <c:pt idx="1570">
                  <c:v>415495</c:v>
                </c:pt>
                <c:pt idx="1571">
                  <c:v>447800</c:v>
                </c:pt>
                <c:pt idx="1572">
                  <c:v>532161</c:v>
                </c:pt>
                <c:pt idx="1573">
                  <c:v>496047</c:v>
                </c:pt>
                <c:pt idx="1574">
                  <c:v>511920</c:v>
                </c:pt>
                <c:pt idx="1575">
                  <c:v>514962</c:v>
                </c:pt>
                <c:pt idx="1576">
                  <c:v>480590</c:v>
                </c:pt>
                <c:pt idx="1577">
                  <c:v>505020</c:v>
                </c:pt>
                <c:pt idx="1578">
                  <c:v>502482</c:v>
                </c:pt>
                <c:pt idx="1579">
                  <c:v>465160</c:v>
                </c:pt>
                <c:pt idx="1580">
                  <c:v>515059</c:v>
                </c:pt>
                <c:pt idx="1581">
                  <c:v>403085</c:v>
                </c:pt>
                <c:pt idx="1582">
                  <c:v>467415</c:v>
                </c:pt>
                <c:pt idx="1583">
                  <c:v>435168</c:v>
                </c:pt>
                <c:pt idx="1584">
                  <c:v>492733</c:v>
                </c:pt>
                <c:pt idx="1585">
                  <c:v>453564</c:v>
                </c:pt>
                <c:pt idx="1586">
                  <c:v>461173</c:v>
                </c:pt>
                <c:pt idx="1587">
                  <c:v>453375</c:v>
                </c:pt>
                <c:pt idx="1588">
                  <c:v>473866</c:v>
                </c:pt>
                <c:pt idx="1589">
                  <c:v>435604</c:v>
                </c:pt>
                <c:pt idx="1590">
                  <c:v>482464</c:v>
                </c:pt>
                <c:pt idx="1591">
                  <c:v>484514</c:v>
                </c:pt>
                <c:pt idx="1592">
                  <c:v>422975</c:v>
                </c:pt>
                <c:pt idx="1593">
                  <c:v>470038</c:v>
                </c:pt>
                <c:pt idx="1594">
                  <c:v>458544</c:v>
                </c:pt>
                <c:pt idx="1595">
                  <c:v>441666</c:v>
                </c:pt>
                <c:pt idx="1596">
                  <c:v>429514</c:v>
                </c:pt>
                <c:pt idx="1597">
                  <c:v>417018</c:v>
                </c:pt>
                <c:pt idx="1598">
                  <c:v>464083</c:v>
                </c:pt>
                <c:pt idx="1599">
                  <c:v>373512</c:v>
                </c:pt>
                <c:pt idx="1600">
                  <c:v>436410</c:v>
                </c:pt>
                <c:pt idx="1601">
                  <c:v>415585</c:v>
                </c:pt>
                <c:pt idx="1602">
                  <c:v>410324</c:v>
                </c:pt>
                <c:pt idx="1603">
                  <c:v>378863</c:v>
                </c:pt>
                <c:pt idx="1604">
                  <c:v>429229</c:v>
                </c:pt>
                <c:pt idx="1605">
                  <c:v>437954</c:v>
                </c:pt>
                <c:pt idx="1606">
                  <c:v>469201</c:v>
                </c:pt>
                <c:pt idx="1607">
                  <c:v>393373</c:v>
                </c:pt>
                <c:pt idx="1608">
                  <c:v>471579</c:v>
                </c:pt>
                <c:pt idx="1609">
                  <c:v>419119</c:v>
                </c:pt>
                <c:pt idx="1610">
                  <c:v>458216</c:v>
                </c:pt>
                <c:pt idx="1611">
                  <c:v>466436</c:v>
                </c:pt>
                <c:pt idx="1612">
                  <c:v>397615</c:v>
                </c:pt>
                <c:pt idx="1613">
                  <c:v>394850</c:v>
                </c:pt>
                <c:pt idx="1614">
                  <c:v>404142</c:v>
                </c:pt>
                <c:pt idx="1615">
                  <c:v>449124</c:v>
                </c:pt>
                <c:pt idx="1616">
                  <c:v>438764</c:v>
                </c:pt>
                <c:pt idx="1617">
                  <c:v>396205</c:v>
                </c:pt>
                <c:pt idx="1618">
                  <c:v>410530</c:v>
                </c:pt>
                <c:pt idx="1619">
                  <c:v>414426</c:v>
                </c:pt>
                <c:pt idx="1620">
                  <c:v>424704</c:v>
                </c:pt>
                <c:pt idx="1621">
                  <c:v>407798</c:v>
                </c:pt>
                <c:pt idx="1622">
                  <c:v>418631</c:v>
                </c:pt>
                <c:pt idx="1623">
                  <c:v>459761</c:v>
                </c:pt>
                <c:pt idx="1624">
                  <c:v>497166</c:v>
                </c:pt>
                <c:pt idx="1625">
                  <c:v>481495</c:v>
                </c:pt>
                <c:pt idx="1626">
                  <c:v>384463</c:v>
                </c:pt>
                <c:pt idx="1627">
                  <c:v>438083</c:v>
                </c:pt>
                <c:pt idx="1628">
                  <c:v>430072</c:v>
                </c:pt>
                <c:pt idx="1629">
                  <c:v>440431</c:v>
                </c:pt>
                <c:pt idx="1630">
                  <c:v>395274</c:v>
                </c:pt>
                <c:pt idx="1631">
                  <c:v>384101</c:v>
                </c:pt>
                <c:pt idx="1632">
                  <c:v>442834</c:v>
                </c:pt>
                <c:pt idx="1633">
                  <c:v>385153</c:v>
                </c:pt>
                <c:pt idx="1634">
                  <c:v>390461</c:v>
                </c:pt>
                <c:pt idx="1635">
                  <c:v>454818</c:v>
                </c:pt>
                <c:pt idx="1636">
                  <c:v>421356</c:v>
                </c:pt>
                <c:pt idx="1637">
                  <c:v>404769</c:v>
                </c:pt>
                <c:pt idx="1638">
                  <c:v>407559</c:v>
                </c:pt>
                <c:pt idx="1639">
                  <c:v>425320</c:v>
                </c:pt>
                <c:pt idx="1640">
                  <c:v>414217</c:v>
                </c:pt>
                <c:pt idx="1641">
                  <c:v>353543</c:v>
                </c:pt>
                <c:pt idx="1642">
                  <c:v>431494</c:v>
                </c:pt>
                <c:pt idx="1643">
                  <c:v>365375</c:v>
                </c:pt>
                <c:pt idx="1644">
                  <c:v>393271</c:v>
                </c:pt>
                <c:pt idx="1645">
                  <c:v>360242</c:v>
                </c:pt>
                <c:pt idx="1646">
                  <c:v>401126</c:v>
                </c:pt>
                <c:pt idx="1647">
                  <c:v>425048</c:v>
                </c:pt>
                <c:pt idx="1648">
                  <c:v>425509</c:v>
                </c:pt>
                <c:pt idx="1649">
                  <c:v>377530</c:v>
                </c:pt>
                <c:pt idx="1650">
                  <c:v>457960</c:v>
                </c:pt>
                <c:pt idx="1651">
                  <c:v>390848</c:v>
                </c:pt>
                <c:pt idx="1652">
                  <c:v>432090</c:v>
                </c:pt>
                <c:pt idx="1653">
                  <c:v>409952</c:v>
                </c:pt>
                <c:pt idx="1654">
                  <c:v>385441</c:v>
                </c:pt>
                <c:pt idx="1655">
                  <c:v>389939</c:v>
                </c:pt>
                <c:pt idx="1656">
                  <c:v>364861</c:v>
                </c:pt>
                <c:pt idx="1657">
                  <c:v>429365</c:v>
                </c:pt>
                <c:pt idx="1658">
                  <c:v>357941</c:v>
                </c:pt>
                <c:pt idx="1659">
                  <c:v>357912</c:v>
                </c:pt>
                <c:pt idx="1660">
                  <c:v>407995</c:v>
                </c:pt>
                <c:pt idx="1661">
                  <c:v>350392</c:v>
                </c:pt>
                <c:pt idx="1662">
                  <c:v>380604</c:v>
                </c:pt>
                <c:pt idx="1663">
                  <c:v>345323</c:v>
                </c:pt>
                <c:pt idx="1664">
                  <c:v>380089</c:v>
                </c:pt>
                <c:pt idx="1665">
                  <c:v>460906</c:v>
                </c:pt>
                <c:pt idx="1666">
                  <c:v>405257</c:v>
                </c:pt>
                <c:pt idx="1667">
                  <c:v>391299</c:v>
                </c:pt>
                <c:pt idx="1668">
                  <c:v>416258</c:v>
                </c:pt>
                <c:pt idx="1669">
                  <c:v>389957</c:v>
                </c:pt>
                <c:pt idx="1670">
                  <c:v>416785</c:v>
                </c:pt>
                <c:pt idx="1671">
                  <c:v>411943</c:v>
                </c:pt>
                <c:pt idx="1672">
                  <c:v>358782</c:v>
                </c:pt>
                <c:pt idx="1673">
                  <c:v>374087</c:v>
                </c:pt>
                <c:pt idx="1674">
                  <c:v>410744</c:v>
                </c:pt>
                <c:pt idx="1675">
                  <c:v>390734</c:v>
                </c:pt>
                <c:pt idx="1676">
                  <c:v>318604</c:v>
                </c:pt>
                <c:pt idx="1677">
                  <c:v>400468</c:v>
                </c:pt>
                <c:pt idx="1678">
                  <c:v>387163</c:v>
                </c:pt>
                <c:pt idx="1679">
                  <c:v>371183</c:v>
                </c:pt>
                <c:pt idx="1680">
                  <c:v>410822</c:v>
                </c:pt>
                <c:pt idx="1681">
                  <c:v>336432</c:v>
                </c:pt>
                <c:pt idx="1682">
                  <c:v>453521</c:v>
                </c:pt>
                <c:pt idx="1683">
                  <c:v>386412</c:v>
                </c:pt>
                <c:pt idx="1684">
                  <c:v>418697</c:v>
                </c:pt>
                <c:pt idx="1685">
                  <c:v>461355</c:v>
                </c:pt>
                <c:pt idx="1686">
                  <c:v>400483</c:v>
                </c:pt>
                <c:pt idx="1687">
                  <c:v>345633</c:v>
                </c:pt>
                <c:pt idx="1688">
                  <c:v>414555</c:v>
                </c:pt>
                <c:pt idx="1689">
                  <c:v>375435</c:v>
                </c:pt>
                <c:pt idx="1690">
                  <c:v>318353</c:v>
                </c:pt>
                <c:pt idx="1691">
                  <c:v>394555</c:v>
                </c:pt>
                <c:pt idx="1692">
                  <c:v>360479</c:v>
                </c:pt>
                <c:pt idx="1693">
                  <c:v>392113</c:v>
                </c:pt>
                <c:pt idx="1694">
                  <c:v>401158</c:v>
                </c:pt>
                <c:pt idx="1695">
                  <c:v>393759</c:v>
                </c:pt>
                <c:pt idx="1696">
                  <c:v>452221</c:v>
                </c:pt>
                <c:pt idx="1697">
                  <c:v>305161</c:v>
                </c:pt>
                <c:pt idx="1698">
                  <c:v>386082</c:v>
                </c:pt>
                <c:pt idx="1699">
                  <c:v>392358</c:v>
                </c:pt>
                <c:pt idx="1700">
                  <c:v>340496</c:v>
                </c:pt>
                <c:pt idx="1701">
                  <c:v>357620</c:v>
                </c:pt>
                <c:pt idx="1702">
                  <c:v>336149</c:v>
                </c:pt>
                <c:pt idx="1703">
                  <c:v>416046</c:v>
                </c:pt>
                <c:pt idx="1704">
                  <c:v>367066</c:v>
                </c:pt>
                <c:pt idx="1705">
                  <c:v>295430</c:v>
                </c:pt>
                <c:pt idx="1706">
                  <c:v>394068</c:v>
                </c:pt>
                <c:pt idx="1707">
                  <c:v>367682</c:v>
                </c:pt>
                <c:pt idx="1708">
                  <c:v>358981</c:v>
                </c:pt>
                <c:pt idx="1709">
                  <c:v>346849</c:v>
                </c:pt>
                <c:pt idx="1710">
                  <c:v>396502</c:v>
                </c:pt>
                <c:pt idx="1711">
                  <c:v>396348</c:v>
                </c:pt>
                <c:pt idx="1712">
                  <c:v>360568</c:v>
                </c:pt>
                <c:pt idx="1713">
                  <c:v>348374</c:v>
                </c:pt>
                <c:pt idx="1714">
                  <c:v>358655</c:v>
                </c:pt>
                <c:pt idx="1715">
                  <c:v>353822</c:v>
                </c:pt>
                <c:pt idx="1716">
                  <c:v>366769</c:v>
                </c:pt>
                <c:pt idx="1717">
                  <c:v>313029</c:v>
                </c:pt>
                <c:pt idx="1718">
                  <c:v>385801</c:v>
                </c:pt>
                <c:pt idx="1719">
                  <c:v>362181</c:v>
                </c:pt>
                <c:pt idx="1720">
                  <c:v>321579</c:v>
                </c:pt>
                <c:pt idx="1721">
                  <c:v>314056</c:v>
                </c:pt>
                <c:pt idx="1722">
                  <c:v>339287</c:v>
                </c:pt>
                <c:pt idx="1723">
                  <c:v>357709</c:v>
                </c:pt>
                <c:pt idx="1724">
                  <c:v>322166</c:v>
                </c:pt>
                <c:pt idx="1725">
                  <c:v>352167</c:v>
                </c:pt>
                <c:pt idx="1726">
                  <c:v>369126</c:v>
                </c:pt>
                <c:pt idx="1727">
                  <c:v>356548</c:v>
                </c:pt>
                <c:pt idx="1728">
                  <c:v>375499</c:v>
                </c:pt>
                <c:pt idx="1729">
                  <c:v>320055</c:v>
                </c:pt>
                <c:pt idx="1730">
                  <c:v>404747</c:v>
                </c:pt>
                <c:pt idx="1731">
                  <c:v>388217</c:v>
                </c:pt>
                <c:pt idx="1732">
                  <c:v>339291</c:v>
                </c:pt>
                <c:pt idx="1733">
                  <c:v>322069</c:v>
                </c:pt>
                <c:pt idx="1734">
                  <c:v>296744</c:v>
                </c:pt>
                <c:pt idx="1735">
                  <c:v>402952</c:v>
                </c:pt>
                <c:pt idx="1736">
                  <c:v>323915</c:v>
                </c:pt>
                <c:pt idx="1737">
                  <c:v>336269</c:v>
                </c:pt>
                <c:pt idx="1738">
                  <c:v>340030</c:v>
                </c:pt>
                <c:pt idx="1739">
                  <c:v>314223</c:v>
                </c:pt>
                <c:pt idx="1740">
                  <c:v>412345</c:v>
                </c:pt>
                <c:pt idx="1741">
                  <c:v>292759</c:v>
                </c:pt>
                <c:pt idx="1742">
                  <c:v>303060</c:v>
                </c:pt>
                <c:pt idx="1743">
                  <c:v>410358</c:v>
                </c:pt>
                <c:pt idx="1744">
                  <c:v>378214</c:v>
                </c:pt>
                <c:pt idx="1745">
                  <c:v>409411</c:v>
                </c:pt>
                <c:pt idx="1746">
                  <c:v>327301</c:v>
                </c:pt>
                <c:pt idx="1747">
                  <c:v>313753</c:v>
                </c:pt>
                <c:pt idx="1748">
                  <c:v>385109</c:v>
                </c:pt>
                <c:pt idx="1749">
                  <c:v>316982</c:v>
                </c:pt>
                <c:pt idx="1750">
                  <c:v>244548</c:v>
                </c:pt>
                <c:pt idx="1751">
                  <c:v>276748</c:v>
                </c:pt>
                <c:pt idx="1752">
                  <c:v>417339</c:v>
                </c:pt>
                <c:pt idx="1753">
                  <c:v>385022</c:v>
                </c:pt>
                <c:pt idx="1754">
                  <c:v>328891</c:v>
                </c:pt>
                <c:pt idx="1755">
                  <c:v>334684</c:v>
                </c:pt>
                <c:pt idx="1756">
                  <c:v>323806</c:v>
                </c:pt>
                <c:pt idx="1757">
                  <c:v>243168</c:v>
                </c:pt>
                <c:pt idx="1758">
                  <c:v>246528</c:v>
                </c:pt>
                <c:pt idx="1759">
                  <c:v>336815</c:v>
                </c:pt>
                <c:pt idx="1760">
                  <c:v>263492</c:v>
                </c:pt>
                <c:pt idx="1761">
                  <c:v>278901</c:v>
                </c:pt>
                <c:pt idx="1762">
                  <c:v>250518</c:v>
                </c:pt>
                <c:pt idx="1763">
                  <c:v>242794</c:v>
                </c:pt>
                <c:pt idx="1764">
                  <c:v>298152</c:v>
                </c:pt>
                <c:pt idx="1765">
                  <c:v>263458</c:v>
                </c:pt>
                <c:pt idx="1766">
                  <c:v>299372</c:v>
                </c:pt>
                <c:pt idx="1767">
                  <c:v>269241</c:v>
                </c:pt>
                <c:pt idx="1768">
                  <c:v>287540</c:v>
                </c:pt>
                <c:pt idx="1769">
                  <c:v>330110</c:v>
                </c:pt>
                <c:pt idx="1770">
                  <c:v>470245</c:v>
                </c:pt>
                <c:pt idx="1771">
                  <c:v>467532</c:v>
                </c:pt>
                <c:pt idx="1772">
                  <c:v>404810</c:v>
                </c:pt>
                <c:pt idx="1773">
                  <c:v>316826</c:v>
                </c:pt>
                <c:pt idx="1774">
                  <c:v>369823</c:v>
                </c:pt>
                <c:pt idx="1775">
                  <c:v>341668</c:v>
                </c:pt>
                <c:pt idx="1776">
                  <c:v>314908</c:v>
                </c:pt>
                <c:pt idx="1777">
                  <c:v>333314</c:v>
                </c:pt>
                <c:pt idx="1778">
                  <c:v>291138</c:v>
                </c:pt>
                <c:pt idx="1779">
                  <c:v>356457</c:v>
                </c:pt>
                <c:pt idx="1780">
                  <c:v>302311</c:v>
                </c:pt>
                <c:pt idx="1781">
                  <c:v>288272</c:v>
                </c:pt>
                <c:pt idx="1782">
                  <c:v>301817</c:v>
                </c:pt>
                <c:pt idx="1783">
                  <c:v>308527</c:v>
                </c:pt>
                <c:pt idx="1784">
                  <c:v>343195</c:v>
                </c:pt>
                <c:pt idx="1785">
                  <c:v>329044</c:v>
                </c:pt>
                <c:pt idx="1786">
                  <c:v>372421</c:v>
                </c:pt>
                <c:pt idx="1787">
                  <c:v>314094</c:v>
                </c:pt>
                <c:pt idx="1788">
                  <c:v>370681</c:v>
                </c:pt>
                <c:pt idx="1789">
                  <c:v>317984</c:v>
                </c:pt>
                <c:pt idx="1790">
                  <c:v>330760</c:v>
                </c:pt>
                <c:pt idx="1791">
                  <c:v>359050</c:v>
                </c:pt>
                <c:pt idx="1792">
                  <c:v>332080</c:v>
                </c:pt>
                <c:pt idx="1793">
                  <c:v>302070</c:v>
                </c:pt>
                <c:pt idx="1794">
                  <c:v>312906</c:v>
                </c:pt>
                <c:pt idx="1795">
                  <c:v>275437</c:v>
                </c:pt>
                <c:pt idx="1796">
                  <c:v>240689</c:v>
                </c:pt>
                <c:pt idx="1797">
                  <c:v>247821</c:v>
                </c:pt>
                <c:pt idx="1798">
                  <c:v>275291</c:v>
                </c:pt>
                <c:pt idx="1799">
                  <c:v>348279</c:v>
                </c:pt>
                <c:pt idx="1800">
                  <c:v>414018</c:v>
                </c:pt>
                <c:pt idx="1801">
                  <c:v>352459</c:v>
                </c:pt>
                <c:pt idx="1802">
                  <c:v>293327</c:v>
                </c:pt>
                <c:pt idx="1803">
                  <c:v>383704</c:v>
                </c:pt>
                <c:pt idx="1804">
                  <c:v>367593</c:v>
                </c:pt>
                <c:pt idx="1805">
                  <c:v>357391</c:v>
                </c:pt>
                <c:pt idx="1806">
                  <c:v>267717</c:v>
                </c:pt>
                <c:pt idx="1807">
                  <c:v>187257</c:v>
                </c:pt>
                <c:pt idx="1808">
                  <c:v>271742</c:v>
                </c:pt>
                <c:pt idx="1809">
                  <c:v>288599</c:v>
                </c:pt>
                <c:pt idx="1810">
                  <c:v>287095</c:v>
                </c:pt>
                <c:pt idx="1811">
                  <c:v>302458</c:v>
                </c:pt>
                <c:pt idx="1812">
                  <c:v>384999</c:v>
                </c:pt>
                <c:pt idx="1813">
                  <c:v>413412</c:v>
                </c:pt>
                <c:pt idx="1814">
                  <c:v>349466</c:v>
                </c:pt>
                <c:pt idx="1815">
                  <c:v>375376</c:v>
                </c:pt>
                <c:pt idx="1816">
                  <c:v>297552</c:v>
                </c:pt>
                <c:pt idx="1817">
                  <c:v>348956</c:v>
                </c:pt>
                <c:pt idx="1818">
                  <c:v>255069</c:v>
                </c:pt>
                <c:pt idx="1819">
                  <c:v>206089</c:v>
                </c:pt>
                <c:pt idx="1820">
                  <c:v>207309</c:v>
                </c:pt>
                <c:pt idx="1821">
                  <c:v>251501</c:v>
                </c:pt>
                <c:pt idx="1822">
                  <c:v>276078</c:v>
                </c:pt>
                <c:pt idx="1823">
                  <c:v>220316</c:v>
                </c:pt>
                <c:pt idx="1824">
                  <c:v>279784</c:v>
                </c:pt>
                <c:pt idx="1825">
                  <c:v>324155</c:v>
                </c:pt>
                <c:pt idx="1826">
                  <c:v>254104</c:v>
                </c:pt>
                <c:pt idx="1827">
                  <c:v>250231</c:v>
                </c:pt>
                <c:pt idx="1828">
                  <c:v>251315</c:v>
                </c:pt>
                <c:pt idx="1829">
                  <c:v>336292</c:v>
                </c:pt>
                <c:pt idx="1830">
                  <c:v>430825</c:v>
                </c:pt>
                <c:pt idx="1831">
                  <c:v>375626</c:v>
                </c:pt>
                <c:pt idx="1832">
                  <c:v>326625</c:v>
                </c:pt>
                <c:pt idx="1833">
                  <c:v>351444</c:v>
                </c:pt>
                <c:pt idx="1834">
                  <c:v>310321</c:v>
                </c:pt>
                <c:pt idx="1835">
                  <c:v>325931</c:v>
                </c:pt>
                <c:pt idx="1836">
                  <c:v>242454</c:v>
                </c:pt>
                <c:pt idx="1837">
                  <c:v>282386</c:v>
                </c:pt>
                <c:pt idx="1838">
                  <c:v>312252</c:v>
                </c:pt>
                <c:pt idx="1839">
                  <c:v>305423</c:v>
                </c:pt>
                <c:pt idx="1840">
                  <c:v>281011</c:v>
                </c:pt>
                <c:pt idx="1841">
                  <c:v>272400</c:v>
                </c:pt>
                <c:pt idx="1842">
                  <c:v>303192</c:v>
                </c:pt>
                <c:pt idx="1843">
                  <c:v>284282</c:v>
                </c:pt>
                <c:pt idx="1844">
                  <c:v>265727</c:v>
                </c:pt>
                <c:pt idx="1845">
                  <c:v>331135</c:v>
                </c:pt>
                <c:pt idx="1846">
                  <c:v>341300</c:v>
                </c:pt>
                <c:pt idx="1847">
                  <c:v>343693</c:v>
                </c:pt>
                <c:pt idx="1848">
                  <c:v>281562</c:v>
                </c:pt>
                <c:pt idx="1849">
                  <c:v>325292</c:v>
                </c:pt>
                <c:pt idx="1850">
                  <c:v>333213</c:v>
                </c:pt>
                <c:pt idx="1851">
                  <c:v>290349</c:v>
                </c:pt>
                <c:pt idx="1852">
                  <c:v>250998</c:v>
                </c:pt>
                <c:pt idx="1853">
                  <c:v>188465</c:v>
                </c:pt>
                <c:pt idx="1854">
                  <c:v>223692</c:v>
                </c:pt>
                <c:pt idx="1855">
                  <c:v>252290</c:v>
                </c:pt>
                <c:pt idx="1856">
                  <c:v>275151</c:v>
                </c:pt>
                <c:pt idx="1857">
                  <c:v>324433</c:v>
                </c:pt>
                <c:pt idx="1858">
                  <c:v>330522</c:v>
                </c:pt>
                <c:pt idx="1859">
                  <c:v>354753</c:v>
                </c:pt>
                <c:pt idx="1860">
                  <c:v>358790</c:v>
                </c:pt>
                <c:pt idx="1861">
                  <c:v>274268</c:v>
                </c:pt>
                <c:pt idx="1862">
                  <c:v>288049</c:v>
                </c:pt>
                <c:pt idx="1863">
                  <c:v>387288</c:v>
                </c:pt>
                <c:pt idx="1864">
                  <c:v>296773</c:v>
                </c:pt>
                <c:pt idx="1865">
                  <c:v>371400</c:v>
                </c:pt>
                <c:pt idx="1866">
                  <c:v>331232</c:v>
                </c:pt>
                <c:pt idx="1867">
                  <c:v>276742</c:v>
                </c:pt>
                <c:pt idx="1868">
                  <c:v>277630</c:v>
                </c:pt>
                <c:pt idx="1869">
                  <c:v>274783</c:v>
                </c:pt>
                <c:pt idx="1870">
                  <c:v>237129</c:v>
                </c:pt>
                <c:pt idx="1871">
                  <c:v>236075</c:v>
                </c:pt>
                <c:pt idx="1872">
                  <c:v>279102</c:v>
                </c:pt>
                <c:pt idx="1873">
                  <c:v>405814</c:v>
                </c:pt>
                <c:pt idx="1874">
                  <c:v>294311</c:v>
                </c:pt>
                <c:pt idx="1875">
                  <c:v>325463</c:v>
                </c:pt>
                <c:pt idx="1876">
                  <c:v>320652</c:v>
                </c:pt>
                <c:pt idx="1877">
                  <c:v>280052</c:v>
                </c:pt>
                <c:pt idx="1878">
                  <c:v>260309</c:v>
                </c:pt>
                <c:pt idx="1879">
                  <c:v>216193</c:v>
                </c:pt>
                <c:pt idx="1880">
                  <c:v>160166</c:v>
                </c:pt>
                <c:pt idx="1881">
                  <c:v>182047</c:v>
                </c:pt>
                <c:pt idx="1882">
                  <c:v>213615</c:v>
                </c:pt>
                <c:pt idx="1883">
                  <c:v>297301</c:v>
                </c:pt>
                <c:pt idx="1884">
                  <c:v>286851</c:v>
                </c:pt>
                <c:pt idx="1885">
                  <c:v>237285</c:v>
                </c:pt>
                <c:pt idx="1886">
                  <c:v>227247</c:v>
                </c:pt>
                <c:pt idx="1887">
                  <c:v>214920</c:v>
                </c:pt>
                <c:pt idx="1888">
                  <c:v>273592</c:v>
                </c:pt>
                <c:pt idx="1889">
                  <c:v>366625</c:v>
                </c:pt>
                <c:pt idx="1890">
                  <c:v>422451</c:v>
                </c:pt>
                <c:pt idx="1891">
                  <c:v>413632</c:v>
                </c:pt>
                <c:pt idx="1892">
                  <c:v>192713</c:v>
                </c:pt>
                <c:pt idx="1893">
                  <c:v>232426</c:v>
                </c:pt>
                <c:pt idx="1894">
                  <c:v>266412</c:v>
                </c:pt>
                <c:pt idx="1895">
                  <c:v>374158</c:v>
                </c:pt>
                <c:pt idx="1896">
                  <c:v>291438</c:v>
                </c:pt>
                <c:pt idx="1897">
                  <c:v>247136</c:v>
                </c:pt>
                <c:pt idx="1898">
                  <c:v>304948</c:v>
                </c:pt>
                <c:pt idx="1899">
                  <c:v>319394</c:v>
                </c:pt>
                <c:pt idx="1900">
                  <c:v>270449</c:v>
                </c:pt>
                <c:pt idx="1901">
                  <c:v>218222</c:v>
                </c:pt>
                <c:pt idx="1902">
                  <c:v>286943</c:v>
                </c:pt>
                <c:pt idx="1903">
                  <c:v>255647</c:v>
                </c:pt>
                <c:pt idx="1904">
                  <c:v>287355</c:v>
                </c:pt>
                <c:pt idx="1905">
                  <c:v>275239</c:v>
                </c:pt>
                <c:pt idx="1906">
                  <c:v>320802</c:v>
                </c:pt>
                <c:pt idx="1907">
                  <c:v>294487</c:v>
                </c:pt>
                <c:pt idx="1908">
                  <c:v>327891</c:v>
                </c:pt>
                <c:pt idx="1909">
                  <c:v>273654</c:v>
                </c:pt>
                <c:pt idx="1910">
                  <c:v>310032</c:v>
                </c:pt>
                <c:pt idx="1911">
                  <c:v>331732</c:v>
                </c:pt>
                <c:pt idx="1912">
                  <c:v>275290</c:v>
                </c:pt>
                <c:pt idx="1913">
                  <c:v>267789</c:v>
                </c:pt>
                <c:pt idx="1914">
                  <c:v>270746</c:v>
                </c:pt>
                <c:pt idx="1915">
                  <c:v>283026</c:v>
                </c:pt>
                <c:pt idx="1916">
                  <c:v>193488</c:v>
                </c:pt>
                <c:pt idx="1917">
                  <c:v>222435</c:v>
                </c:pt>
                <c:pt idx="1918">
                  <c:v>336240</c:v>
                </c:pt>
                <c:pt idx="1919">
                  <c:v>333501</c:v>
                </c:pt>
                <c:pt idx="1920">
                  <c:v>311580</c:v>
                </c:pt>
                <c:pt idx="1921">
                  <c:v>237651</c:v>
                </c:pt>
                <c:pt idx="1922">
                  <c:v>327403</c:v>
                </c:pt>
                <c:pt idx="1923">
                  <c:v>356683</c:v>
                </c:pt>
                <c:pt idx="1924">
                  <c:v>334112</c:v>
                </c:pt>
                <c:pt idx="1925">
                  <c:v>329195</c:v>
                </c:pt>
                <c:pt idx="1926">
                  <c:v>279451</c:v>
                </c:pt>
                <c:pt idx="1927">
                  <c:v>279986</c:v>
                </c:pt>
                <c:pt idx="1928">
                  <c:v>228612</c:v>
                </c:pt>
                <c:pt idx="1929">
                  <c:v>289000</c:v>
                </c:pt>
                <c:pt idx="1930">
                  <c:v>304806</c:v>
                </c:pt>
                <c:pt idx="1931">
                  <c:v>275160</c:v>
                </c:pt>
                <c:pt idx="1932">
                  <c:v>232026</c:v>
                </c:pt>
                <c:pt idx="1933">
                  <c:v>265017</c:v>
                </c:pt>
                <c:pt idx="1934">
                  <c:v>351415</c:v>
                </c:pt>
                <c:pt idx="1935">
                  <c:v>360930</c:v>
                </c:pt>
                <c:pt idx="1936">
                  <c:v>262019</c:v>
                </c:pt>
                <c:pt idx="1937">
                  <c:v>259950</c:v>
                </c:pt>
                <c:pt idx="1938">
                  <c:v>285175</c:v>
                </c:pt>
                <c:pt idx="1939">
                  <c:v>244451</c:v>
                </c:pt>
                <c:pt idx="1940">
                  <c:v>299198</c:v>
                </c:pt>
                <c:pt idx="1941">
                  <c:v>265531</c:v>
                </c:pt>
                <c:pt idx="1942">
                  <c:v>155368</c:v>
                </c:pt>
                <c:pt idx="1943">
                  <c:v>276717</c:v>
                </c:pt>
                <c:pt idx="1944">
                  <c:v>282861</c:v>
                </c:pt>
                <c:pt idx="1945">
                  <c:v>250906</c:v>
                </c:pt>
                <c:pt idx="1946">
                  <c:v>206161</c:v>
                </c:pt>
                <c:pt idx="1947">
                  <c:v>281909</c:v>
                </c:pt>
                <c:pt idx="1948">
                  <c:v>214651</c:v>
                </c:pt>
                <c:pt idx="1949">
                  <c:v>260889</c:v>
                </c:pt>
                <c:pt idx="1950">
                  <c:v>330788</c:v>
                </c:pt>
                <c:pt idx="1951">
                  <c:v>304269</c:v>
                </c:pt>
                <c:pt idx="1952">
                  <c:v>235655</c:v>
                </c:pt>
                <c:pt idx="1953">
                  <c:v>269796</c:v>
                </c:pt>
                <c:pt idx="1954">
                  <c:v>300287</c:v>
                </c:pt>
                <c:pt idx="1955">
                  <c:v>364592</c:v>
                </c:pt>
                <c:pt idx="1956">
                  <c:v>322425</c:v>
                </c:pt>
                <c:pt idx="1957">
                  <c:v>299397</c:v>
                </c:pt>
                <c:pt idx="1958">
                  <c:v>242380</c:v>
                </c:pt>
                <c:pt idx="1959">
                  <c:v>282610</c:v>
                </c:pt>
                <c:pt idx="1960">
                  <c:v>264316</c:v>
                </c:pt>
                <c:pt idx="1961">
                  <c:v>258279</c:v>
                </c:pt>
                <c:pt idx="1962">
                  <c:v>245737</c:v>
                </c:pt>
                <c:pt idx="1963">
                  <c:v>247314</c:v>
                </c:pt>
                <c:pt idx="1964">
                  <c:v>248863</c:v>
                </c:pt>
                <c:pt idx="1965">
                  <c:v>339359</c:v>
                </c:pt>
                <c:pt idx="1966">
                  <c:v>280223</c:v>
                </c:pt>
                <c:pt idx="1967">
                  <c:v>293015</c:v>
                </c:pt>
                <c:pt idx="1968">
                  <c:v>291241</c:v>
                </c:pt>
                <c:pt idx="1969">
                  <c:v>304673</c:v>
                </c:pt>
                <c:pt idx="1970">
                  <c:v>317901</c:v>
                </c:pt>
                <c:pt idx="1971">
                  <c:v>266632</c:v>
                </c:pt>
                <c:pt idx="1972">
                  <c:v>280329</c:v>
                </c:pt>
                <c:pt idx="1973">
                  <c:v>203280</c:v>
                </c:pt>
                <c:pt idx="1974">
                  <c:v>193723</c:v>
                </c:pt>
                <c:pt idx="1975">
                  <c:v>150413</c:v>
                </c:pt>
                <c:pt idx="1976">
                  <c:v>328405</c:v>
                </c:pt>
                <c:pt idx="1977">
                  <c:v>304732</c:v>
                </c:pt>
                <c:pt idx="1978">
                  <c:v>304361</c:v>
                </c:pt>
                <c:pt idx="1979">
                  <c:v>267434</c:v>
                </c:pt>
                <c:pt idx="1980">
                  <c:v>257945</c:v>
                </c:pt>
                <c:pt idx="1981">
                  <c:v>244503</c:v>
                </c:pt>
                <c:pt idx="1982">
                  <c:v>253341</c:v>
                </c:pt>
                <c:pt idx="1983">
                  <c:v>353018</c:v>
                </c:pt>
                <c:pt idx="1984">
                  <c:v>321879</c:v>
                </c:pt>
                <c:pt idx="1985">
                  <c:v>307734</c:v>
                </c:pt>
                <c:pt idx="1986">
                  <c:v>278360</c:v>
                </c:pt>
                <c:pt idx="1987">
                  <c:v>281620</c:v>
                </c:pt>
                <c:pt idx="1988">
                  <c:v>262474</c:v>
                </c:pt>
                <c:pt idx="1989">
                  <c:v>267230</c:v>
                </c:pt>
                <c:pt idx="1990">
                  <c:v>256060</c:v>
                </c:pt>
                <c:pt idx="1991">
                  <c:v>237731</c:v>
                </c:pt>
                <c:pt idx="1992">
                  <c:v>288466</c:v>
                </c:pt>
                <c:pt idx="1993">
                  <c:v>236417</c:v>
                </c:pt>
                <c:pt idx="1994">
                  <c:v>278134</c:v>
                </c:pt>
                <c:pt idx="1995">
                  <c:v>301909</c:v>
                </c:pt>
                <c:pt idx="1996">
                  <c:v>291759</c:v>
                </c:pt>
                <c:pt idx="1997">
                  <c:v>268328</c:v>
                </c:pt>
                <c:pt idx="1998">
                  <c:v>269615</c:v>
                </c:pt>
                <c:pt idx="1999">
                  <c:v>273812</c:v>
                </c:pt>
                <c:pt idx="2000">
                  <c:v>273906</c:v>
                </c:pt>
                <c:pt idx="2001">
                  <c:v>262390</c:v>
                </c:pt>
                <c:pt idx="2002">
                  <c:v>220306</c:v>
                </c:pt>
                <c:pt idx="2003">
                  <c:v>140366</c:v>
                </c:pt>
                <c:pt idx="2004">
                  <c:v>145991</c:v>
                </c:pt>
                <c:pt idx="2005">
                  <c:v>277426</c:v>
                </c:pt>
                <c:pt idx="2006">
                  <c:v>285170</c:v>
                </c:pt>
                <c:pt idx="2007">
                  <c:v>261590</c:v>
                </c:pt>
                <c:pt idx="2008">
                  <c:v>224792</c:v>
                </c:pt>
                <c:pt idx="2009">
                  <c:v>258388</c:v>
                </c:pt>
                <c:pt idx="2010">
                  <c:v>345918</c:v>
                </c:pt>
                <c:pt idx="2011">
                  <c:v>392296</c:v>
                </c:pt>
                <c:pt idx="2012">
                  <c:v>296895</c:v>
                </c:pt>
                <c:pt idx="2013">
                  <c:v>172285</c:v>
                </c:pt>
                <c:pt idx="2014">
                  <c:v>208812</c:v>
                </c:pt>
                <c:pt idx="2015">
                  <c:v>319873</c:v>
                </c:pt>
                <c:pt idx="2016">
                  <c:v>328114</c:v>
                </c:pt>
                <c:pt idx="2017">
                  <c:v>325103</c:v>
                </c:pt>
                <c:pt idx="2018">
                  <c:v>252904</c:v>
                </c:pt>
                <c:pt idx="2019">
                  <c:v>249022</c:v>
                </c:pt>
                <c:pt idx="2020">
                  <c:v>262000</c:v>
                </c:pt>
                <c:pt idx="2021">
                  <c:v>215970</c:v>
                </c:pt>
                <c:pt idx="2022">
                  <c:v>260889</c:v>
                </c:pt>
                <c:pt idx="2023">
                  <c:v>237418</c:v>
                </c:pt>
                <c:pt idx="2024">
                  <c:v>239705</c:v>
                </c:pt>
                <c:pt idx="2025">
                  <c:v>309549</c:v>
                </c:pt>
                <c:pt idx="2026">
                  <c:v>264824</c:v>
                </c:pt>
                <c:pt idx="2027">
                  <c:v>250220</c:v>
                </c:pt>
                <c:pt idx="2028">
                  <c:v>248166</c:v>
                </c:pt>
                <c:pt idx="2029">
                  <c:v>287918</c:v>
                </c:pt>
                <c:pt idx="2030">
                  <c:v>314904</c:v>
                </c:pt>
                <c:pt idx="2031">
                  <c:v>276785</c:v>
                </c:pt>
                <c:pt idx="2032">
                  <c:v>244089</c:v>
                </c:pt>
                <c:pt idx="2033">
                  <c:v>285333</c:v>
                </c:pt>
                <c:pt idx="2034">
                  <c:v>233834</c:v>
                </c:pt>
                <c:pt idx="2035">
                  <c:v>263871</c:v>
                </c:pt>
                <c:pt idx="2036">
                  <c:v>256257</c:v>
                </c:pt>
                <c:pt idx="2037">
                  <c:v>268073</c:v>
                </c:pt>
                <c:pt idx="2038">
                  <c:v>236100</c:v>
                </c:pt>
                <c:pt idx="2039">
                  <c:v>270109</c:v>
                </c:pt>
                <c:pt idx="2040">
                  <c:v>281601</c:v>
                </c:pt>
                <c:pt idx="2041">
                  <c:v>267452</c:v>
                </c:pt>
                <c:pt idx="2042">
                  <c:v>285875</c:v>
                </c:pt>
                <c:pt idx="2043">
                  <c:v>312436</c:v>
                </c:pt>
                <c:pt idx="2044">
                  <c:v>335666</c:v>
                </c:pt>
                <c:pt idx="2045">
                  <c:v>318794</c:v>
                </c:pt>
                <c:pt idx="2046">
                  <c:v>256470</c:v>
                </c:pt>
                <c:pt idx="2047">
                  <c:v>285527</c:v>
                </c:pt>
                <c:pt idx="2048">
                  <c:v>265065</c:v>
                </c:pt>
                <c:pt idx="2049">
                  <c:v>255608</c:v>
                </c:pt>
                <c:pt idx="2050">
                  <c:v>223172</c:v>
                </c:pt>
                <c:pt idx="2051">
                  <c:v>207937</c:v>
                </c:pt>
                <c:pt idx="2052">
                  <c:v>149363</c:v>
                </c:pt>
                <c:pt idx="2053">
                  <c:v>218767</c:v>
                </c:pt>
                <c:pt idx="2054">
                  <c:v>345990</c:v>
                </c:pt>
                <c:pt idx="2055">
                  <c:v>265730</c:v>
                </c:pt>
                <c:pt idx="2056">
                  <c:v>255948</c:v>
                </c:pt>
                <c:pt idx="2057">
                  <c:v>173254</c:v>
                </c:pt>
                <c:pt idx="2058">
                  <c:v>324733</c:v>
                </c:pt>
                <c:pt idx="2059">
                  <c:v>320556</c:v>
                </c:pt>
                <c:pt idx="2060">
                  <c:v>287812</c:v>
                </c:pt>
                <c:pt idx="2061">
                  <c:v>211536</c:v>
                </c:pt>
                <c:pt idx="2062">
                  <c:v>173843</c:v>
                </c:pt>
                <c:pt idx="2063">
                  <c:v>136922</c:v>
                </c:pt>
                <c:pt idx="2064">
                  <c:v>191724</c:v>
                </c:pt>
                <c:pt idx="2065">
                  <c:v>198781</c:v>
                </c:pt>
                <c:pt idx="2066">
                  <c:v>174313</c:v>
                </c:pt>
                <c:pt idx="2067">
                  <c:v>262870</c:v>
                </c:pt>
                <c:pt idx="2068">
                  <c:v>179548</c:v>
                </c:pt>
                <c:pt idx="2069">
                  <c:v>283489</c:v>
                </c:pt>
                <c:pt idx="2070">
                  <c:v>365080</c:v>
                </c:pt>
                <c:pt idx="2071">
                  <c:v>360630</c:v>
                </c:pt>
                <c:pt idx="2072">
                  <c:v>368689</c:v>
                </c:pt>
                <c:pt idx="2073">
                  <c:v>267739</c:v>
                </c:pt>
                <c:pt idx="2074">
                  <c:v>150389</c:v>
                </c:pt>
                <c:pt idx="2075">
                  <c:v>249560</c:v>
                </c:pt>
                <c:pt idx="2076">
                  <c:v>355387</c:v>
                </c:pt>
                <c:pt idx="2077">
                  <c:v>313251</c:v>
                </c:pt>
                <c:pt idx="2078">
                  <c:v>244653</c:v>
                </c:pt>
                <c:pt idx="2079">
                  <c:v>236583</c:v>
                </c:pt>
                <c:pt idx="2080">
                  <c:v>236015</c:v>
                </c:pt>
                <c:pt idx="2081">
                  <c:v>249960</c:v>
                </c:pt>
                <c:pt idx="2082">
                  <c:v>222357</c:v>
                </c:pt>
                <c:pt idx="2083">
                  <c:v>215809</c:v>
                </c:pt>
                <c:pt idx="2084">
                  <c:v>215741</c:v>
                </c:pt>
                <c:pt idx="2085">
                  <c:v>261619</c:v>
                </c:pt>
                <c:pt idx="2086">
                  <c:v>252129</c:v>
                </c:pt>
                <c:pt idx="2087">
                  <c:v>248833</c:v>
                </c:pt>
                <c:pt idx="2088">
                  <c:v>241562</c:v>
                </c:pt>
                <c:pt idx="2089">
                  <c:v>258541</c:v>
                </c:pt>
                <c:pt idx="2090">
                  <c:v>277226</c:v>
                </c:pt>
                <c:pt idx="2091">
                  <c:v>244058</c:v>
                </c:pt>
                <c:pt idx="2092">
                  <c:v>211080</c:v>
                </c:pt>
                <c:pt idx="2093">
                  <c:v>248486</c:v>
                </c:pt>
                <c:pt idx="2094">
                  <c:v>214109</c:v>
                </c:pt>
                <c:pt idx="2095">
                  <c:v>231073</c:v>
                </c:pt>
                <c:pt idx="2096">
                  <c:v>198227</c:v>
                </c:pt>
                <c:pt idx="2097">
                  <c:v>151877</c:v>
                </c:pt>
                <c:pt idx="2098">
                  <c:v>158111</c:v>
                </c:pt>
                <c:pt idx="2099">
                  <c:v>221597</c:v>
                </c:pt>
                <c:pt idx="2100">
                  <c:v>283352</c:v>
                </c:pt>
                <c:pt idx="2101">
                  <c:v>288078</c:v>
                </c:pt>
                <c:pt idx="2102">
                  <c:v>294997</c:v>
                </c:pt>
                <c:pt idx="2103">
                  <c:v>307231</c:v>
                </c:pt>
                <c:pt idx="2104">
                  <c:v>304862</c:v>
                </c:pt>
                <c:pt idx="2105">
                  <c:v>313639</c:v>
                </c:pt>
                <c:pt idx="2106">
                  <c:v>207323</c:v>
                </c:pt>
                <c:pt idx="2107">
                  <c:v>134900</c:v>
                </c:pt>
                <c:pt idx="2108">
                  <c:v>154308</c:v>
                </c:pt>
                <c:pt idx="2109">
                  <c:v>229552</c:v>
                </c:pt>
                <c:pt idx="2110">
                  <c:v>197939</c:v>
                </c:pt>
                <c:pt idx="2111">
                  <c:v>244232</c:v>
                </c:pt>
                <c:pt idx="2112">
                  <c:v>189139</c:v>
                </c:pt>
                <c:pt idx="2113">
                  <c:v>294434</c:v>
                </c:pt>
                <c:pt idx="2114">
                  <c:v>305965</c:v>
                </c:pt>
                <c:pt idx="2115">
                  <c:v>329301</c:v>
                </c:pt>
                <c:pt idx="2116">
                  <c:v>297968</c:v>
                </c:pt>
                <c:pt idx="2117">
                  <c:v>170880</c:v>
                </c:pt>
                <c:pt idx="2118">
                  <c:v>135640</c:v>
                </c:pt>
                <c:pt idx="2119">
                  <c:v>189915</c:v>
                </c:pt>
                <c:pt idx="2120">
                  <c:v>280451</c:v>
                </c:pt>
                <c:pt idx="2121">
                  <c:v>205777</c:v>
                </c:pt>
                <c:pt idx="2122">
                  <c:v>203806</c:v>
                </c:pt>
                <c:pt idx="2123">
                  <c:v>164993</c:v>
                </c:pt>
                <c:pt idx="2124">
                  <c:v>168968</c:v>
                </c:pt>
                <c:pt idx="2125">
                  <c:v>259578</c:v>
                </c:pt>
                <c:pt idx="2126">
                  <c:v>223028</c:v>
                </c:pt>
                <c:pt idx="2127">
                  <c:v>274661</c:v>
                </c:pt>
                <c:pt idx="2128">
                  <c:v>255095</c:v>
                </c:pt>
                <c:pt idx="2129">
                  <c:v>216993</c:v>
                </c:pt>
                <c:pt idx="2130">
                  <c:v>252719</c:v>
                </c:pt>
                <c:pt idx="2131">
                  <c:v>223683</c:v>
                </c:pt>
                <c:pt idx="2132">
                  <c:v>360597</c:v>
                </c:pt>
                <c:pt idx="2133">
                  <c:v>366920</c:v>
                </c:pt>
                <c:pt idx="2134">
                  <c:v>298364</c:v>
                </c:pt>
                <c:pt idx="2135">
                  <c:v>243561</c:v>
                </c:pt>
                <c:pt idx="2136">
                  <c:v>211236</c:v>
                </c:pt>
                <c:pt idx="2137">
                  <c:v>218243</c:v>
                </c:pt>
                <c:pt idx="2138">
                  <c:v>231773</c:v>
                </c:pt>
                <c:pt idx="2139">
                  <c:v>278379</c:v>
                </c:pt>
                <c:pt idx="2140">
                  <c:v>220720</c:v>
                </c:pt>
                <c:pt idx="2141">
                  <c:v>220896</c:v>
                </c:pt>
                <c:pt idx="2142">
                  <c:v>214363</c:v>
                </c:pt>
                <c:pt idx="2143">
                  <c:v>212339</c:v>
                </c:pt>
                <c:pt idx="2144">
                  <c:v>224123</c:v>
                </c:pt>
                <c:pt idx="2145">
                  <c:v>261973</c:v>
                </c:pt>
                <c:pt idx="2146">
                  <c:v>276349</c:v>
                </c:pt>
                <c:pt idx="2147">
                  <c:v>241089</c:v>
                </c:pt>
                <c:pt idx="2148">
                  <c:v>264199</c:v>
                </c:pt>
                <c:pt idx="2149">
                  <c:v>225898</c:v>
                </c:pt>
                <c:pt idx="2150">
                  <c:v>268758</c:v>
                </c:pt>
                <c:pt idx="2151">
                  <c:v>243499</c:v>
                </c:pt>
                <c:pt idx="2152">
                  <c:v>230264</c:v>
                </c:pt>
                <c:pt idx="2153">
                  <c:v>191717</c:v>
                </c:pt>
                <c:pt idx="2154">
                  <c:v>106166</c:v>
                </c:pt>
                <c:pt idx="2155">
                  <c:v>130873</c:v>
                </c:pt>
                <c:pt idx="2156">
                  <c:v>174631</c:v>
                </c:pt>
                <c:pt idx="2157">
                  <c:v>214834</c:v>
                </c:pt>
                <c:pt idx="2158">
                  <c:v>223157</c:v>
                </c:pt>
                <c:pt idx="2159">
                  <c:v>227176</c:v>
                </c:pt>
                <c:pt idx="2160">
                  <c:v>284985</c:v>
                </c:pt>
                <c:pt idx="2161">
                  <c:v>318046</c:v>
                </c:pt>
                <c:pt idx="2162">
                  <c:v>315653</c:v>
                </c:pt>
                <c:pt idx="2163">
                  <c:v>347347</c:v>
                </c:pt>
                <c:pt idx="2164">
                  <c:v>309128</c:v>
                </c:pt>
                <c:pt idx="2165">
                  <c:v>302534</c:v>
                </c:pt>
                <c:pt idx="2166">
                  <c:v>269924</c:v>
                </c:pt>
                <c:pt idx="2167">
                  <c:v>232626</c:v>
                </c:pt>
                <c:pt idx="2168">
                  <c:v>219520</c:v>
                </c:pt>
                <c:pt idx="2169">
                  <c:v>228237</c:v>
                </c:pt>
                <c:pt idx="2170">
                  <c:v>149587</c:v>
                </c:pt>
                <c:pt idx="2171">
                  <c:v>148583</c:v>
                </c:pt>
                <c:pt idx="2172">
                  <c:v>100575</c:v>
                </c:pt>
                <c:pt idx="2173">
                  <c:v>292367</c:v>
                </c:pt>
                <c:pt idx="2174">
                  <c:v>273845</c:v>
                </c:pt>
                <c:pt idx="2175">
                  <c:v>333806</c:v>
                </c:pt>
                <c:pt idx="2176">
                  <c:v>307749</c:v>
                </c:pt>
                <c:pt idx="2177">
                  <c:v>236586</c:v>
                </c:pt>
                <c:pt idx="2178">
                  <c:v>168117</c:v>
                </c:pt>
                <c:pt idx="2179">
                  <c:v>128698</c:v>
                </c:pt>
                <c:pt idx="2180">
                  <c:v>200849</c:v>
                </c:pt>
                <c:pt idx="2181">
                  <c:v>227859</c:v>
                </c:pt>
                <c:pt idx="2182">
                  <c:v>137931</c:v>
                </c:pt>
                <c:pt idx="2183">
                  <c:v>133724</c:v>
                </c:pt>
                <c:pt idx="2184">
                  <c:v>176400</c:v>
                </c:pt>
                <c:pt idx="2185">
                  <c:v>195072</c:v>
                </c:pt>
                <c:pt idx="2186">
                  <c:v>199541</c:v>
                </c:pt>
                <c:pt idx="2187">
                  <c:v>185239</c:v>
                </c:pt>
                <c:pt idx="2188">
                  <c:v>185946</c:v>
                </c:pt>
                <c:pt idx="2189">
                  <c:v>236289</c:v>
                </c:pt>
                <c:pt idx="2190">
                  <c:v>286249</c:v>
                </c:pt>
                <c:pt idx="2191">
                  <c:v>275404</c:v>
                </c:pt>
                <c:pt idx="2192">
                  <c:v>317965</c:v>
                </c:pt>
                <c:pt idx="2193">
                  <c:v>332415</c:v>
                </c:pt>
                <c:pt idx="2194">
                  <c:v>274363</c:v>
                </c:pt>
                <c:pt idx="2195">
                  <c:v>179496</c:v>
                </c:pt>
                <c:pt idx="2196">
                  <c:v>215559</c:v>
                </c:pt>
                <c:pt idx="2197">
                  <c:v>282730</c:v>
                </c:pt>
                <c:pt idx="2198">
                  <c:v>258938</c:v>
                </c:pt>
                <c:pt idx="2199">
                  <c:v>233429</c:v>
                </c:pt>
                <c:pt idx="2200">
                  <c:v>207249</c:v>
                </c:pt>
                <c:pt idx="2201">
                  <c:v>211703</c:v>
                </c:pt>
                <c:pt idx="2202">
                  <c:v>198653</c:v>
                </c:pt>
                <c:pt idx="2203">
                  <c:v>209200</c:v>
                </c:pt>
                <c:pt idx="2204">
                  <c:v>216217</c:v>
                </c:pt>
                <c:pt idx="2205">
                  <c:v>237729</c:v>
                </c:pt>
                <c:pt idx="2206">
                  <c:v>244482</c:v>
                </c:pt>
                <c:pt idx="2207">
                  <c:v>252059</c:v>
                </c:pt>
                <c:pt idx="2208">
                  <c:v>256314</c:v>
                </c:pt>
                <c:pt idx="2209">
                  <c:v>231617</c:v>
                </c:pt>
                <c:pt idx="2210">
                  <c:v>224016</c:v>
                </c:pt>
                <c:pt idx="2211">
                  <c:v>245802</c:v>
                </c:pt>
                <c:pt idx="2212">
                  <c:v>239035</c:v>
                </c:pt>
                <c:pt idx="2213">
                  <c:v>203037</c:v>
                </c:pt>
                <c:pt idx="2214">
                  <c:v>181458</c:v>
                </c:pt>
                <c:pt idx="2215">
                  <c:v>220008</c:v>
                </c:pt>
                <c:pt idx="2216">
                  <c:v>209002</c:v>
                </c:pt>
                <c:pt idx="2217">
                  <c:v>256439</c:v>
                </c:pt>
                <c:pt idx="2218">
                  <c:v>196423</c:v>
                </c:pt>
                <c:pt idx="2219">
                  <c:v>178392</c:v>
                </c:pt>
                <c:pt idx="2220">
                  <c:v>160122</c:v>
                </c:pt>
                <c:pt idx="2221">
                  <c:v>202382</c:v>
                </c:pt>
                <c:pt idx="2222">
                  <c:v>309265</c:v>
                </c:pt>
                <c:pt idx="2223">
                  <c:v>321392</c:v>
                </c:pt>
                <c:pt idx="2224">
                  <c:v>327086</c:v>
                </c:pt>
                <c:pt idx="2225">
                  <c:v>296409</c:v>
                </c:pt>
                <c:pt idx="2226">
                  <c:v>245599</c:v>
                </c:pt>
                <c:pt idx="2227">
                  <c:v>216355</c:v>
                </c:pt>
                <c:pt idx="2228">
                  <c:v>173794</c:v>
                </c:pt>
                <c:pt idx="2229">
                  <c:v>158485</c:v>
                </c:pt>
                <c:pt idx="2230">
                  <c:v>139183</c:v>
                </c:pt>
                <c:pt idx="2231">
                  <c:v>246203</c:v>
                </c:pt>
                <c:pt idx="2232">
                  <c:v>235796</c:v>
                </c:pt>
                <c:pt idx="2233">
                  <c:v>215827</c:v>
                </c:pt>
                <c:pt idx="2234">
                  <c:v>232544</c:v>
                </c:pt>
                <c:pt idx="2235">
                  <c:v>360484</c:v>
                </c:pt>
                <c:pt idx="2236">
                  <c:v>255075</c:v>
                </c:pt>
                <c:pt idx="2237">
                  <c:v>273648</c:v>
                </c:pt>
                <c:pt idx="2238">
                  <c:v>239690</c:v>
                </c:pt>
                <c:pt idx="2239">
                  <c:v>169003</c:v>
                </c:pt>
                <c:pt idx="2240">
                  <c:v>85348</c:v>
                </c:pt>
                <c:pt idx="2241">
                  <c:v>100285</c:v>
                </c:pt>
                <c:pt idx="2242">
                  <c:v>172906</c:v>
                </c:pt>
                <c:pt idx="2243">
                  <c:v>218500</c:v>
                </c:pt>
                <c:pt idx="2244">
                  <c:v>172273</c:v>
                </c:pt>
                <c:pt idx="2245">
                  <c:v>202325</c:v>
                </c:pt>
                <c:pt idx="2246">
                  <c:v>168478</c:v>
                </c:pt>
                <c:pt idx="2247">
                  <c:v>184606</c:v>
                </c:pt>
                <c:pt idx="2248">
                  <c:v>194377</c:v>
                </c:pt>
                <c:pt idx="2249">
                  <c:v>177757</c:v>
                </c:pt>
                <c:pt idx="2250">
                  <c:v>356359</c:v>
                </c:pt>
                <c:pt idx="2251">
                  <c:v>306070</c:v>
                </c:pt>
                <c:pt idx="2252">
                  <c:v>288134</c:v>
                </c:pt>
                <c:pt idx="2253">
                  <c:v>332707</c:v>
                </c:pt>
                <c:pt idx="2254">
                  <c:v>240608</c:v>
                </c:pt>
                <c:pt idx="2255">
                  <c:v>182472</c:v>
                </c:pt>
                <c:pt idx="2256">
                  <c:v>282552</c:v>
                </c:pt>
                <c:pt idx="2257">
                  <c:v>296967</c:v>
                </c:pt>
                <c:pt idx="2258">
                  <c:v>297919</c:v>
                </c:pt>
                <c:pt idx="2259">
                  <c:v>208631</c:v>
                </c:pt>
                <c:pt idx="2260">
                  <c:v>218889</c:v>
                </c:pt>
                <c:pt idx="2261">
                  <c:v>201527</c:v>
                </c:pt>
                <c:pt idx="2262">
                  <c:v>202040</c:v>
                </c:pt>
                <c:pt idx="2263">
                  <c:v>220210</c:v>
                </c:pt>
                <c:pt idx="2264">
                  <c:v>222056</c:v>
                </c:pt>
                <c:pt idx="2265">
                  <c:v>265978</c:v>
                </c:pt>
                <c:pt idx="2266">
                  <c:v>262571</c:v>
                </c:pt>
                <c:pt idx="2267">
                  <c:v>234111</c:v>
                </c:pt>
                <c:pt idx="2268">
                  <c:v>252344</c:v>
                </c:pt>
                <c:pt idx="2269">
                  <c:v>229560</c:v>
                </c:pt>
                <c:pt idx="2270">
                  <c:v>254553</c:v>
                </c:pt>
                <c:pt idx="2271">
                  <c:v>271081</c:v>
                </c:pt>
                <c:pt idx="2272">
                  <c:v>221910</c:v>
                </c:pt>
                <c:pt idx="2273">
                  <c:v>211534</c:v>
                </c:pt>
                <c:pt idx="2274">
                  <c:v>204017</c:v>
                </c:pt>
                <c:pt idx="2275">
                  <c:v>229954</c:v>
                </c:pt>
                <c:pt idx="2276">
                  <c:v>193918</c:v>
                </c:pt>
                <c:pt idx="2277">
                  <c:v>223081</c:v>
                </c:pt>
                <c:pt idx="2278">
                  <c:v>216071</c:v>
                </c:pt>
                <c:pt idx="2279">
                  <c:v>213242</c:v>
                </c:pt>
                <c:pt idx="2280">
                  <c:v>241585</c:v>
                </c:pt>
                <c:pt idx="2281">
                  <c:v>227592</c:v>
                </c:pt>
                <c:pt idx="2282">
                  <c:v>252960</c:v>
                </c:pt>
                <c:pt idx="2283">
                  <c:v>291599</c:v>
                </c:pt>
                <c:pt idx="2284">
                  <c:v>322759</c:v>
                </c:pt>
                <c:pt idx="2285">
                  <c:v>275647</c:v>
                </c:pt>
                <c:pt idx="2286">
                  <c:v>234053</c:v>
                </c:pt>
                <c:pt idx="2287">
                  <c:v>216423</c:v>
                </c:pt>
                <c:pt idx="2288">
                  <c:v>236302</c:v>
                </c:pt>
                <c:pt idx="2289">
                  <c:v>215295</c:v>
                </c:pt>
                <c:pt idx="2290">
                  <c:v>188016</c:v>
                </c:pt>
                <c:pt idx="2291">
                  <c:v>163392</c:v>
                </c:pt>
                <c:pt idx="2292">
                  <c:v>223554</c:v>
                </c:pt>
                <c:pt idx="2293">
                  <c:v>165885</c:v>
                </c:pt>
                <c:pt idx="2294">
                  <c:v>221227</c:v>
                </c:pt>
                <c:pt idx="2295">
                  <c:v>191438</c:v>
                </c:pt>
                <c:pt idx="2296">
                  <c:v>311374</c:v>
                </c:pt>
                <c:pt idx="2297">
                  <c:v>317178</c:v>
                </c:pt>
                <c:pt idx="2298">
                  <c:v>228918</c:v>
                </c:pt>
                <c:pt idx="2299">
                  <c:v>213321</c:v>
                </c:pt>
                <c:pt idx="2300">
                  <c:v>175693</c:v>
                </c:pt>
                <c:pt idx="2301">
                  <c:v>153618</c:v>
                </c:pt>
                <c:pt idx="2302">
                  <c:v>98458</c:v>
                </c:pt>
                <c:pt idx="2303">
                  <c:v>241732</c:v>
                </c:pt>
                <c:pt idx="2304">
                  <c:v>199322</c:v>
                </c:pt>
                <c:pt idx="2305">
                  <c:v>203438</c:v>
                </c:pt>
                <c:pt idx="2306">
                  <c:v>131465</c:v>
                </c:pt>
                <c:pt idx="2307">
                  <c:v>349310</c:v>
                </c:pt>
                <c:pt idx="2308">
                  <c:v>344030</c:v>
                </c:pt>
                <c:pt idx="2309">
                  <c:v>225796</c:v>
                </c:pt>
                <c:pt idx="2310">
                  <c:v>120369</c:v>
                </c:pt>
                <c:pt idx="2311">
                  <c:v>121033</c:v>
                </c:pt>
                <c:pt idx="2312">
                  <c:v>219200</c:v>
                </c:pt>
                <c:pt idx="2313">
                  <c:v>358958</c:v>
                </c:pt>
                <c:pt idx="2314">
                  <c:v>243627</c:v>
                </c:pt>
                <c:pt idx="2315">
                  <c:v>166010</c:v>
                </c:pt>
                <c:pt idx="2316">
                  <c:v>168239</c:v>
                </c:pt>
                <c:pt idx="2317">
                  <c:v>236074</c:v>
                </c:pt>
                <c:pt idx="2318">
                  <c:v>324824</c:v>
                </c:pt>
                <c:pt idx="2319">
                  <c:v>240779</c:v>
                </c:pt>
                <c:pt idx="2320">
                  <c:v>250826</c:v>
                </c:pt>
                <c:pt idx="2321">
                  <c:v>195768</c:v>
                </c:pt>
                <c:pt idx="2322">
                  <c:v>193748</c:v>
                </c:pt>
                <c:pt idx="2323">
                  <c:v>198325</c:v>
                </c:pt>
                <c:pt idx="2324">
                  <c:v>210732</c:v>
                </c:pt>
                <c:pt idx="2325">
                  <c:v>234981</c:v>
                </c:pt>
                <c:pt idx="2326">
                  <c:v>242435</c:v>
                </c:pt>
                <c:pt idx="2327">
                  <c:v>233867</c:v>
                </c:pt>
                <c:pt idx="2328">
                  <c:v>238395</c:v>
                </c:pt>
                <c:pt idx="2329">
                  <c:v>211165</c:v>
                </c:pt>
                <c:pt idx="2330">
                  <c:v>244333</c:v>
                </c:pt>
                <c:pt idx="2331">
                  <c:v>236584</c:v>
                </c:pt>
                <c:pt idx="2332">
                  <c:v>219691</c:v>
                </c:pt>
                <c:pt idx="2333">
                  <c:v>219894</c:v>
                </c:pt>
                <c:pt idx="2334">
                  <c:v>211255</c:v>
                </c:pt>
                <c:pt idx="2335">
                  <c:v>238230</c:v>
                </c:pt>
                <c:pt idx="2336">
                  <c:v>200042</c:v>
                </c:pt>
                <c:pt idx="2337">
                  <c:v>204170</c:v>
                </c:pt>
                <c:pt idx="2338">
                  <c:v>198281</c:v>
                </c:pt>
                <c:pt idx="2339">
                  <c:v>227641</c:v>
                </c:pt>
                <c:pt idx="2340">
                  <c:v>233852</c:v>
                </c:pt>
                <c:pt idx="2341">
                  <c:v>205205</c:v>
                </c:pt>
                <c:pt idx="2342">
                  <c:v>223664</c:v>
                </c:pt>
                <c:pt idx="2343">
                  <c:v>303892</c:v>
                </c:pt>
                <c:pt idx="2344">
                  <c:v>281404</c:v>
                </c:pt>
                <c:pt idx="2345">
                  <c:v>305323</c:v>
                </c:pt>
                <c:pt idx="2346">
                  <c:v>225173</c:v>
                </c:pt>
                <c:pt idx="2347">
                  <c:v>231784</c:v>
                </c:pt>
                <c:pt idx="2348">
                  <c:v>211293</c:v>
                </c:pt>
                <c:pt idx="2349">
                  <c:v>219717</c:v>
                </c:pt>
                <c:pt idx="2350">
                  <c:v>177349</c:v>
                </c:pt>
                <c:pt idx="2351">
                  <c:v>208251</c:v>
                </c:pt>
                <c:pt idx="2352">
                  <c:v>246621</c:v>
                </c:pt>
                <c:pt idx="2353">
                  <c:v>173934</c:v>
                </c:pt>
                <c:pt idx="2354">
                  <c:v>150072</c:v>
                </c:pt>
                <c:pt idx="2355">
                  <c:v>182097</c:v>
                </c:pt>
                <c:pt idx="2356">
                  <c:v>231813</c:v>
                </c:pt>
                <c:pt idx="2357">
                  <c:v>199183</c:v>
                </c:pt>
                <c:pt idx="2358">
                  <c:v>128299</c:v>
                </c:pt>
                <c:pt idx="2359">
                  <c:v>185294</c:v>
                </c:pt>
                <c:pt idx="2360">
                  <c:v>234764</c:v>
                </c:pt>
                <c:pt idx="2361">
                  <c:v>174733</c:v>
                </c:pt>
                <c:pt idx="2362">
                  <c:v>134410</c:v>
                </c:pt>
                <c:pt idx="2363">
                  <c:v>183204</c:v>
                </c:pt>
                <c:pt idx="2364">
                  <c:v>149162</c:v>
                </c:pt>
                <c:pt idx="2365">
                  <c:v>167082</c:v>
                </c:pt>
                <c:pt idx="2366">
                  <c:v>345126</c:v>
                </c:pt>
                <c:pt idx="2367">
                  <c:v>327477</c:v>
                </c:pt>
                <c:pt idx="2368">
                  <c:v>205401</c:v>
                </c:pt>
                <c:pt idx="2369">
                  <c:v>158443</c:v>
                </c:pt>
                <c:pt idx="2370">
                  <c:v>221823</c:v>
                </c:pt>
                <c:pt idx="2371">
                  <c:v>233650</c:v>
                </c:pt>
                <c:pt idx="2372">
                  <c:v>307613</c:v>
                </c:pt>
                <c:pt idx="2373">
                  <c:v>287290</c:v>
                </c:pt>
                <c:pt idx="2374">
                  <c:v>233395</c:v>
                </c:pt>
                <c:pt idx="2375">
                  <c:v>203155</c:v>
                </c:pt>
                <c:pt idx="2376">
                  <c:v>245623</c:v>
                </c:pt>
                <c:pt idx="2377">
                  <c:v>331485</c:v>
                </c:pt>
                <c:pt idx="2378">
                  <c:v>307231</c:v>
                </c:pt>
                <c:pt idx="2379">
                  <c:v>245161</c:v>
                </c:pt>
                <c:pt idx="2380">
                  <c:v>216229</c:v>
                </c:pt>
                <c:pt idx="2381">
                  <c:v>181764</c:v>
                </c:pt>
                <c:pt idx="2382">
                  <c:v>197566</c:v>
                </c:pt>
                <c:pt idx="2383">
                  <c:v>188007</c:v>
                </c:pt>
                <c:pt idx="2384">
                  <c:v>207700</c:v>
                </c:pt>
                <c:pt idx="2385">
                  <c:v>234646</c:v>
                </c:pt>
                <c:pt idx="2386">
                  <c:v>222441</c:v>
                </c:pt>
                <c:pt idx="2387">
                  <c:v>260581</c:v>
                </c:pt>
                <c:pt idx="2388">
                  <c:v>246516</c:v>
                </c:pt>
                <c:pt idx="2389">
                  <c:v>219780</c:v>
                </c:pt>
                <c:pt idx="2390">
                  <c:v>238328</c:v>
                </c:pt>
                <c:pt idx="2391">
                  <c:v>247830</c:v>
                </c:pt>
                <c:pt idx="2392">
                  <c:v>230189</c:v>
                </c:pt>
                <c:pt idx="2393">
                  <c:v>215406</c:v>
                </c:pt>
                <c:pt idx="2394">
                  <c:v>189707</c:v>
                </c:pt>
                <c:pt idx="2395">
                  <c:v>218544</c:v>
                </c:pt>
                <c:pt idx="2396">
                  <c:v>195493</c:v>
                </c:pt>
                <c:pt idx="2397">
                  <c:v>192890</c:v>
                </c:pt>
                <c:pt idx="2398">
                  <c:v>183848</c:v>
                </c:pt>
                <c:pt idx="2399">
                  <c:v>151058</c:v>
                </c:pt>
                <c:pt idx="2400">
                  <c:v>167213</c:v>
                </c:pt>
                <c:pt idx="2401">
                  <c:v>229317</c:v>
                </c:pt>
                <c:pt idx="2402">
                  <c:v>316893</c:v>
                </c:pt>
                <c:pt idx="2403">
                  <c:v>327474</c:v>
                </c:pt>
                <c:pt idx="2404">
                  <c:v>355642</c:v>
                </c:pt>
                <c:pt idx="2405">
                  <c:v>311979</c:v>
                </c:pt>
                <c:pt idx="2406">
                  <c:v>268018</c:v>
                </c:pt>
                <c:pt idx="2407">
                  <c:v>239782</c:v>
                </c:pt>
                <c:pt idx="2408">
                  <c:v>210538</c:v>
                </c:pt>
                <c:pt idx="2409">
                  <c:v>134584</c:v>
                </c:pt>
                <c:pt idx="2410">
                  <c:v>120190</c:v>
                </c:pt>
                <c:pt idx="2411">
                  <c:v>162822</c:v>
                </c:pt>
                <c:pt idx="2412">
                  <c:v>211434</c:v>
                </c:pt>
                <c:pt idx="2413">
                  <c:v>268649</c:v>
                </c:pt>
                <c:pt idx="2414">
                  <c:v>195232</c:v>
                </c:pt>
                <c:pt idx="2415">
                  <c:v>266517</c:v>
                </c:pt>
                <c:pt idx="2416">
                  <c:v>322495</c:v>
                </c:pt>
                <c:pt idx="2417">
                  <c:v>239444</c:v>
                </c:pt>
                <c:pt idx="2418">
                  <c:v>167000</c:v>
                </c:pt>
                <c:pt idx="2419">
                  <c:v>114137</c:v>
                </c:pt>
                <c:pt idx="2420">
                  <c:v>145795</c:v>
                </c:pt>
                <c:pt idx="2421">
                  <c:v>204826</c:v>
                </c:pt>
                <c:pt idx="2422">
                  <c:v>151655</c:v>
                </c:pt>
                <c:pt idx="2423">
                  <c:v>161803</c:v>
                </c:pt>
                <c:pt idx="2424">
                  <c:v>224468</c:v>
                </c:pt>
                <c:pt idx="2425">
                  <c:v>182227</c:v>
                </c:pt>
                <c:pt idx="2426">
                  <c:v>127912</c:v>
                </c:pt>
                <c:pt idx="2427">
                  <c:v>156837</c:v>
                </c:pt>
                <c:pt idx="2428">
                  <c:v>256048</c:v>
                </c:pt>
                <c:pt idx="2429">
                  <c:v>181471</c:v>
                </c:pt>
                <c:pt idx="2430">
                  <c:v>257845</c:v>
                </c:pt>
                <c:pt idx="2431">
                  <c:v>358073</c:v>
                </c:pt>
                <c:pt idx="2432">
                  <c:v>330985</c:v>
                </c:pt>
                <c:pt idx="2433">
                  <c:v>302793</c:v>
                </c:pt>
                <c:pt idx="2434">
                  <c:v>317959</c:v>
                </c:pt>
                <c:pt idx="2435">
                  <c:v>294537</c:v>
                </c:pt>
                <c:pt idx="2436">
                  <c:v>260282</c:v>
                </c:pt>
                <c:pt idx="2437">
                  <c:v>213621</c:v>
                </c:pt>
                <c:pt idx="2438">
                  <c:v>207622</c:v>
                </c:pt>
                <c:pt idx="2439">
                  <c:v>206323</c:v>
                </c:pt>
                <c:pt idx="2440">
                  <c:v>206569</c:v>
                </c:pt>
                <c:pt idx="2441">
                  <c:v>219103</c:v>
                </c:pt>
                <c:pt idx="2442">
                  <c:v>170055</c:v>
                </c:pt>
                <c:pt idx="2443">
                  <c:v>187154</c:v>
                </c:pt>
                <c:pt idx="2444">
                  <c:v>200601</c:v>
                </c:pt>
                <c:pt idx="2445">
                  <c:v>225195</c:v>
                </c:pt>
                <c:pt idx="2446">
                  <c:v>225222</c:v>
                </c:pt>
                <c:pt idx="2447">
                  <c:v>221696</c:v>
                </c:pt>
                <c:pt idx="2448">
                  <c:v>203044</c:v>
                </c:pt>
                <c:pt idx="2449">
                  <c:v>224764</c:v>
                </c:pt>
                <c:pt idx="2450">
                  <c:v>228366</c:v>
                </c:pt>
                <c:pt idx="2451">
                  <c:v>220394</c:v>
                </c:pt>
                <c:pt idx="2452">
                  <c:v>191637</c:v>
                </c:pt>
                <c:pt idx="2453">
                  <c:v>191340</c:v>
                </c:pt>
                <c:pt idx="2454">
                  <c:v>192251</c:v>
                </c:pt>
                <c:pt idx="2455">
                  <c:v>201301</c:v>
                </c:pt>
                <c:pt idx="2456">
                  <c:v>192618</c:v>
                </c:pt>
                <c:pt idx="2457">
                  <c:v>187092</c:v>
                </c:pt>
                <c:pt idx="2458">
                  <c:v>165122</c:v>
                </c:pt>
                <c:pt idx="2459">
                  <c:v>144412</c:v>
                </c:pt>
                <c:pt idx="2460">
                  <c:v>121044</c:v>
                </c:pt>
                <c:pt idx="2461">
                  <c:v>322115</c:v>
                </c:pt>
                <c:pt idx="2462">
                  <c:v>243700</c:v>
                </c:pt>
                <c:pt idx="2463">
                  <c:v>327273</c:v>
                </c:pt>
                <c:pt idx="2464">
                  <c:v>271168</c:v>
                </c:pt>
                <c:pt idx="2465">
                  <c:v>330835</c:v>
                </c:pt>
                <c:pt idx="2466">
                  <c:v>251505</c:v>
                </c:pt>
                <c:pt idx="2467">
                  <c:v>225356</c:v>
                </c:pt>
                <c:pt idx="2468">
                  <c:v>220980</c:v>
                </c:pt>
                <c:pt idx="2469">
                  <c:v>227114</c:v>
                </c:pt>
                <c:pt idx="2470">
                  <c:v>193508</c:v>
                </c:pt>
                <c:pt idx="2471">
                  <c:v>165057</c:v>
                </c:pt>
                <c:pt idx="2472">
                  <c:v>140223</c:v>
                </c:pt>
                <c:pt idx="2473">
                  <c:v>147555</c:v>
                </c:pt>
                <c:pt idx="2474">
                  <c:v>198221</c:v>
                </c:pt>
                <c:pt idx="2475">
                  <c:v>134559</c:v>
                </c:pt>
                <c:pt idx="2476">
                  <c:v>155012</c:v>
                </c:pt>
                <c:pt idx="2477">
                  <c:v>148892</c:v>
                </c:pt>
                <c:pt idx="2478">
                  <c:v>81435</c:v>
                </c:pt>
                <c:pt idx="2479">
                  <c:v>66034</c:v>
                </c:pt>
                <c:pt idx="2480">
                  <c:v>66840</c:v>
                </c:pt>
                <c:pt idx="2481">
                  <c:v>115612</c:v>
                </c:pt>
                <c:pt idx="2482">
                  <c:v>156527</c:v>
                </c:pt>
                <c:pt idx="2483">
                  <c:v>207641</c:v>
                </c:pt>
                <c:pt idx="2484">
                  <c:v>287124</c:v>
                </c:pt>
                <c:pt idx="2485">
                  <c:v>388236</c:v>
                </c:pt>
                <c:pt idx="2486">
                  <c:v>265694</c:v>
                </c:pt>
                <c:pt idx="2487">
                  <c:v>320082</c:v>
                </c:pt>
                <c:pt idx="2488">
                  <c:v>265579</c:v>
                </c:pt>
                <c:pt idx="2489">
                  <c:v>214672</c:v>
                </c:pt>
                <c:pt idx="2490">
                  <c:v>195374</c:v>
                </c:pt>
                <c:pt idx="2491">
                  <c:v>189734</c:v>
                </c:pt>
                <c:pt idx="2492">
                  <c:v>200101</c:v>
                </c:pt>
                <c:pt idx="2493">
                  <c:v>194832</c:v>
                </c:pt>
                <c:pt idx="2494">
                  <c:v>190596</c:v>
                </c:pt>
                <c:pt idx="2495">
                  <c:v>187922</c:v>
                </c:pt>
                <c:pt idx="2496">
                  <c:v>210101</c:v>
                </c:pt>
                <c:pt idx="2497">
                  <c:v>210036</c:v>
                </c:pt>
                <c:pt idx="2498">
                  <c:v>202064</c:v>
                </c:pt>
                <c:pt idx="2499">
                  <c:v>250877</c:v>
                </c:pt>
                <c:pt idx="2500">
                  <c:v>184329</c:v>
                </c:pt>
                <c:pt idx="2501">
                  <c:v>164758</c:v>
                </c:pt>
                <c:pt idx="2502">
                  <c:v>188006</c:v>
                </c:pt>
                <c:pt idx="2503">
                  <c:v>261601</c:v>
                </c:pt>
                <c:pt idx="2504">
                  <c:v>230540</c:v>
                </c:pt>
                <c:pt idx="2505">
                  <c:v>224906</c:v>
                </c:pt>
                <c:pt idx="2506">
                  <c:v>235436</c:v>
                </c:pt>
                <c:pt idx="2507">
                  <c:v>230942</c:v>
                </c:pt>
                <c:pt idx="2508">
                  <c:v>209243</c:v>
                </c:pt>
                <c:pt idx="2509">
                  <c:v>205808</c:v>
                </c:pt>
                <c:pt idx="2510">
                  <c:v>238378</c:v>
                </c:pt>
                <c:pt idx="2511">
                  <c:v>230279</c:v>
                </c:pt>
                <c:pt idx="2512">
                  <c:v>203777</c:v>
                </c:pt>
                <c:pt idx="2513">
                  <c:v>153443</c:v>
                </c:pt>
                <c:pt idx="2514">
                  <c:v>238694</c:v>
                </c:pt>
                <c:pt idx="2515">
                  <c:v>208258</c:v>
                </c:pt>
                <c:pt idx="2516">
                  <c:v>187283</c:v>
                </c:pt>
                <c:pt idx="2517">
                  <c:v>201953</c:v>
                </c:pt>
                <c:pt idx="2518">
                  <c:v>249075</c:v>
                </c:pt>
                <c:pt idx="2519">
                  <c:v>229764</c:v>
                </c:pt>
                <c:pt idx="2520">
                  <c:v>232427</c:v>
                </c:pt>
                <c:pt idx="2521">
                  <c:v>247301</c:v>
                </c:pt>
                <c:pt idx="2522">
                  <c:v>229355</c:v>
                </c:pt>
                <c:pt idx="2523">
                  <c:v>222054</c:v>
                </c:pt>
                <c:pt idx="2524">
                  <c:v>216966</c:v>
                </c:pt>
                <c:pt idx="2525">
                  <c:v>227412</c:v>
                </c:pt>
                <c:pt idx="2526">
                  <c:v>262389</c:v>
                </c:pt>
                <c:pt idx="2527">
                  <c:v>220540</c:v>
                </c:pt>
                <c:pt idx="2528">
                  <c:v>195162</c:v>
                </c:pt>
                <c:pt idx="2529">
                  <c:v>199478</c:v>
                </c:pt>
                <c:pt idx="2530">
                  <c:v>224408</c:v>
                </c:pt>
                <c:pt idx="2531">
                  <c:v>196802</c:v>
                </c:pt>
                <c:pt idx="2532">
                  <c:v>265737</c:v>
                </c:pt>
                <c:pt idx="2533">
                  <c:v>241653</c:v>
                </c:pt>
                <c:pt idx="2534">
                  <c:v>235010</c:v>
                </c:pt>
                <c:pt idx="2535">
                  <c:v>260693</c:v>
                </c:pt>
                <c:pt idx="2536">
                  <c:v>249596</c:v>
                </c:pt>
                <c:pt idx="2537">
                  <c:v>252702</c:v>
                </c:pt>
                <c:pt idx="2538">
                  <c:v>235303</c:v>
                </c:pt>
                <c:pt idx="2539">
                  <c:v>243422</c:v>
                </c:pt>
                <c:pt idx="2540">
                  <c:v>209194</c:v>
                </c:pt>
                <c:pt idx="2541">
                  <c:v>176001</c:v>
                </c:pt>
                <c:pt idx="2542">
                  <c:v>207597</c:v>
                </c:pt>
                <c:pt idx="2543">
                  <c:v>193768</c:v>
                </c:pt>
                <c:pt idx="2544">
                  <c:v>201213</c:v>
                </c:pt>
                <c:pt idx="2545">
                  <c:v>233981</c:v>
                </c:pt>
                <c:pt idx="2546">
                  <c:v>173487</c:v>
                </c:pt>
                <c:pt idx="2547">
                  <c:v>198458</c:v>
                </c:pt>
                <c:pt idx="2548">
                  <c:v>227229</c:v>
                </c:pt>
                <c:pt idx="2549">
                  <c:v>262229</c:v>
                </c:pt>
                <c:pt idx="2550">
                  <c:v>227326</c:v>
                </c:pt>
                <c:pt idx="2551">
                  <c:v>199434</c:v>
                </c:pt>
                <c:pt idx="2552">
                  <c:v>222352</c:v>
                </c:pt>
                <c:pt idx="2553">
                  <c:v>216563</c:v>
                </c:pt>
                <c:pt idx="2554">
                  <c:v>245932</c:v>
                </c:pt>
                <c:pt idx="2555">
                  <c:v>449248</c:v>
                </c:pt>
                <c:pt idx="2556">
                  <c:v>446889</c:v>
                </c:pt>
                <c:pt idx="2557">
                  <c:v>392919</c:v>
                </c:pt>
                <c:pt idx="2558">
                  <c:v>341031</c:v>
                </c:pt>
                <c:pt idx="2559">
                  <c:v>226651</c:v>
                </c:pt>
                <c:pt idx="2560">
                  <c:v>198485</c:v>
                </c:pt>
                <c:pt idx="2561">
                  <c:v>209900</c:v>
                </c:pt>
                <c:pt idx="2562">
                  <c:v>185915</c:v>
                </c:pt>
                <c:pt idx="2563">
                  <c:v>201766</c:v>
                </c:pt>
                <c:pt idx="2564">
                  <c:v>221525</c:v>
                </c:pt>
                <c:pt idx="2565">
                  <c:v>238569</c:v>
                </c:pt>
                <c:pt idx="2566">
                  <c:v>245361</c:v>
                </c:pt>
                <c:pt idx="2567">
                  <c:v>249323</c:v>
                </c:pt>
                <c:pt idx="2568">
                  <c:v>231624</c:v>
                </c:pt>
                <c:pt idx="2569">
                  <c:v>232761</c:v>
                </c:pt>
                <c:pt idx="2570">
                  <c:v>234082</c:v>
                </c:pt>
                <c:pt idx="2571">
                  <c:v>219881</c:v>
                </c:pt>
                <c:pt idx="2572">
                  <c:v>203292</c:v>
                </c:pt>
                <c:pt idx="2573">
                  <c:v>209134</c:v>
                </c:pt>
                <c:pt idx="2574">
                  <c:v>193468</c:v>
                </c:pt>
                <c:pt idx="2575">
                  <c:v>203883</c:v>
                </c:pt>
                <c:pt idx="2576">
                  <c:v>209026</c:v>
                </c:pt>
                <c:pt idx="2577">
                  <c:v>209365</c:v>
                </c:pt>
                <c:pt idx="2578">
                  <c:v>201250</c:v>
                </c:pt>
                <c:pt idx="2579">
                  <c:v>222814</c:v>
                </c:pt>
                <c:pt idx="2580">
                  <c:v>231261</c:v>
                </c:pt>
                <c:pt idx="2581">
                  <c:v>196929</c:v>
                </c:pt>
                <c:pt idx="2582">
                  <c:v>203298</c:v>
                </c:pt>
                <c:pt idx="2583">
                  <c:v>261879</c:v>
                </c:pt>
                <c:pt idx="2584">
                  <c:v>274451</c:v>
                </c:pt>
                <c:pt idx="2585">
                  <c:v>277271</c:v>
                </c:pt>
                <c:pt idx="2586">
                  <c:v>275437</c:v>
                </c:pt>
                <c:pt idx="2587">
                  <c:v>222248</c:v>
                </c:pt>
                <c:pt idx="2588">
                  <c:v>214306</c:v>
                </c:pt>
                <c:pt idx="2589">
                  <c:v>216176</c:v>
                </c:pt>
                <c:pt idx="2590">
                  <c:v>195471</c:v>
                </c:pt>
                <c:pt idx="2591">
                  <c:v>213089</c:v>
                </c:pt>
                <c:pt idx="2592">
                  <c:v>221782</c:v>
                </c:pt>
                <c:pt idx="2593">
                  <c:v>207503</c:v>
                </c:pt>
                <c:pt idx="2594">
                  <c:v>210371</c:v>
                </c:pt>
                <c:pt idx="2595">
                  <c:v>248846</c:v>
                </c:pt>
                <c:pt idx="2596">
                  <c:v>220692</c:v>
                </c:pt>
                <c:pt idx="2597">
                  <c:v>255725</c:v>
                </c:pt>
                <c:pt idx="2598">
                  <c:v>219901</c:v>
                </c:pt>
                <c:pt idx="2599">
                  <c:v>239933</c:v>
                </c:pt>
                <c:pt idx="2600">
                  <c:v>199828</c:v>
                </c:pt>
                <c:pt idx="2601">
                  <c:v>195556</c:v>
                </c:pt>
                <c:pt idx="2602">
                  <c:v>207830</c:v>
                </c:pt>
                <c:pt idx="2603">
                  <c:v>187465</c:v>
                </c:pt>
                <c:pt idx="2604">
                  <c:v>189336</c:v>
                </c:pt>
                <c:pt idx="2605">
                  <c:v>202230</c:v>
                </c:pt>
                <c:pt idx="2606">
                  <c:v>198287</c:v>
                </c:pt>
                <c:pt idx="2607">
                  <c:v>243443</c:v>
                </c:pt>
                <c:pt idx="2608">
                  <c:v>229746</c:v>
                </c:pt>
                <c:pt idx="2609">
                  <c:v>224299</c:v>
                </c:pt>
                <c:pt idx="2610">
                  <c:v>255266</c:v>
                </c:pt>
                <c:pt idx="2611">
                  <c:v>211941</c:v>
                </c:pt>
                <c:pt idx="2612">
                  <c:v>219817</c:v>
                </c:pt>
                <c:pt idx="2613">
                  <c:v>250066</c:v>
                </c:pt>
                <c:pt idx="2614">
                  <c:v>206727</c:v>
                </c:pt>
                <c:pt idx="2615">
                  <c:v>245309</c:v>
                </c:pt>
                <c:pt idx="2616">
                  <c:v>214000</c:v>
                </c:pt>
                <c:pt idx="2617">
                  <c:v>223100</c:v>
                </c:pt>
                <c:pt idx="2618">
                  <c:v>203838</c:v>
                </c:pt>
                <c:pt idx="2619">
                  <c:v>197468</c:v>
                </c:pt>
                <c:pt idx="2620">
                  <c:v>200290</c:v>
                </c:pt>
                <c:pt idx="2621">
                  <c:v>189134</c:v>
                </c:pt>
                <c:pt idx="2622">
                  <c:v>203129</c:v>
                </c:pt>
                <c:pt idx="2623">
                  <c:v>188568</c:v>
                </c:pt>
                <c:pt idx="2624">
                  <c:v>221871</c:v>
                </c:pt>
                <c:pt idx="2625">
                  <c:v>242249</c:v>
                </c:pt>
                <c:pt idx="2626">
                  <c:v>241029</c:v>
                </c:pt>
                <c:pt idx="2627">
                  <c:v>254724</c:v>
                </c:pt>
                <c:pt idx="2628">
                  <c:v>247515</c:v>
                </c:pt>
                <c:pt idx="2629">
                  <c:v>221738</c:v>
                </c:pt>
                <c:pt idx="2630">
                  <c:v>227118</c:v>
                </c:pt>
                <c:pt idx="2631">
                  <c:v>231587</c:v>
                </c:pt>
                <c:pt idx="2632">
                  <c:v>221668</c:v>
                </c:pt>
                <c:pt idx="2633">
                  <c:v>215385</c:v>
                </c:pt>
                <c:pt idx="2634">
                  <c:v>182936</c:v>
                </c:pt>
                <c:pt idx="2635">
                  <c:v>209560</c:v>
                </c:pt>
                <c:pt idx="2636">
                  <c:v>188970</c:v>
                </c:pt>
                <c:pt idx="2637">
                  <c:v>191936</c:v>
                </c:pt>
                <c:pt idx="2638">
                  <c:v>189750</c:v>
                </c:pt>
                <c:pt idx="2639">
                  <c:v>252351</c:v>
                </c:pt>
                <c:pt idx="2640">
                  <c:v>262353</c:v>
                </c:pt>
                <c:pt idx="2641">
                  <c:v>216944</c:v>
                </c:pt>
                <c:pt idx="2642">
                  <c:v>198357</c:v>
                </c:pt>
                <c:pt idx="2643">
                  <c:v>284119</c:v>
                </c:pt>
                <c:pt idx="2644">
                  <c:v>312260</c:v>
                </c:pt>
                <c:pt idx="2645">
                  <c:v>283682</c:v>
                </c:pt>
                <c:pt idx="2646">
                  <c:v>231050</c:v>
                </c:pt>
                <c:pt idx="2647">
                  <c:v>208672</c:v>
                </c:pt>
                <c:pt idx="2648">
                  <c:v>230625</c:v>
                </c:pt>
                <c:pt idx="2649">
                  <c:v>215946</c:v>
                </c:pt>
                <c:pt idx="2650">
                  <c:v>191261</c:v>
                </c:pt>
                <c:pt idx="2651">
                  <c:v>209074</c:v>
                </c:pt>
                <c:pt idx="2652">
                  <c:v>227825</c:v>
                </c:pt>
                <c:pt idx="2653">
                  <c:v>226172</c:v>
                </c:pt>
                <c:pt idx="2654">
                  <c:v>208051</c:v>
                </c:pt>
                <c:pt idx="2655">
                  <c:v>240335</c:v>
                </c:pt>
                <c:pt idx="2656">
                  <c:v>211026</c:v>
                </c:pt>
                <c:pt idx="2657">
                  <c:v>262124</c:v>
                </c:pt>
                <c:pt idx="2658">
                  <c:v>231988</c:v>
                </c:pt>
                <c:pt idx="2659">
                  <c:v>196646</c:v>
                </c:pt>
                <c:pt idx="2660">
                  <c:v>195713</c:v>
                </c:pt>
                <c:pt idx="2661">
                  <c:v>207738</c:v>
                </c:pt>
                <c:pt idx="2662">
                  <c:v>207050</c:v>
                </c:pt>
                <c:pt idx="2663">
                  <c:v>171184</c:v>
                </c:pt>
                <c:pt idx="2664">
                  <c:v>192717</c:v>
                </c:pt>
                <c:pt idx="2665">
                  <c:v>179543</c:v>
                </c:pt>
                <c:pt idx="2666">
                  <c:v>212842</c:v>
                </c:pt>
                <c:pt idx="2667">
                  <c:v>239087</c:v>
                </c:pt>
                <c:pt idx="2668">
                  <c:v>238054</c:v>
                </c:pt>
                <c:pt idx="2669">
                  <c:v>225029</c:v>
                </c:pt>
                <c:pt idx="2670">
                  <c:v>234134</c:v>
                </c:pt>
                <c:pt idx="2671">
                  <c:v>130097</c:v>
                </c:pt>
                <c:pt idx="2672">
                  <c:v>113855</c:v>
                </c:pt>
                <c:pt idx="2673">
                  <c:v>96230</c:v>
                </c:pt>
                <c:pt idx="2674">
                  <c:v>257270</c:v>
                </c:pt>
                <c:pt idx="2675">
                  <c:v>328170</c:v>
                </c:pt>
                <c:pt idx="2676">
                  <c:v>270218</c:v>
                </c:pt>
                <c:pt idx="2677">
                  <c:v>248462</c:v>
                </c:pt>
                <c:pt idx="2678">
                  <c:v>225633</c:v>
                </c:pt>
                <c:pt idx="2679">
                  <c:v>194022</c:v>
                </c:pt>
                <c:pt idx="2680">
                  <c:v>192340</c:v>
                </c:pt>
                <c:pt idx="2681">
                  <c:v>175421</c:v>
                </c:pt>
                <c:pt idx="2682">
                  <c:v>194516</c:v>
                </c:pt>
                <c:pt idx="2683">
                  <c:v>182778</c:v>
                </c:pt>
                <c:pt idx="2684">
                  <c:v>217848</c:v>
                </c:pt>
                <c:pt idx="2685">
                  <c:v>235211</c:v>
                </c:pt>
                <c:pt idx="2686">
                  <c:v>225913</c:v>
                </c:pt>
                <c:pt idx="2687">
                  <c:v>237115</c:v>
                </c:pt>
                <c:pt idx="2688">
                  <c:v>244911</c:v>
                </c:pt>
                <c:pt idx="2689">
                  <c:v>214872</c:v>
                </c:pt>
                <c:pt idx="2690">
                  <c:v>210396</c:v>
                </c:pt>
                <c:pt idx="2691">
                  <c:v>234254</c:v>
                </c:pt>
                <c:pt idx="2692">
                  <c:v>209210</c:v>
                </c:pt>
                <c:pt idx="2693">
                  <c:v>204243</c:v>
                </c:pt>
                <c:pt idx="2694">
                  <c:v>183653</c:v>
                </c:pt>
                <c:pt idx="2695">
                  <c:v>221473</c:v>
                </c:pt>
                <c:pt idx="2696">
                  <c:v>199028</c:v>
                </c:pt>
                <c:pt idx="2697">
                  <c:v>200986</c:v>
                </c:pt>
                <c:pt idx="2698">
                  <c:v>188071</c:v>
                </c:pt>
                <c:pt idx="2699">
                  <c:v>223628</c:v>
                </c:pt>
                <c:pt idx="2700">
                  <c:v>230937</c:v>
                </c:pt>
                <c:pt idx="2701">
                  <c:v>186217</c:v>
                </c:pt>
                <c:pt idx="2702">
                  <c:v>204907</c:v>
                </c:pt>
                <c:pt idx="2703">
                  <c:v>259322</c:v>
                </c:pt>
                <c:pt idx="2704">
                  <c:v>303508</c:v>
                </c:pt>
                <c:pt idx="2705">
                  <c:v>277154</c:v>
                </c:pt>
                <c:pt idx="2706">
                  <c:v>232642</c:v>
                </c:pt>
                <c:pt idx="2707">
                  <c:v>246612</c:v>
                </c:pt>
                <c:pt idx="2708">
                  <c:v>227334</c:v>
                </c:pt>
                <c:pt idx="2709">
                  <c:v>207869</c:v>
                </c:pt>
                <c:pt idx="2710">
                  <c:v>188767</c:v>
                </c:pt>
                <c:pt idx="2711">
                  <c:v>201095</c:v>
                </c:pt>
                <c:pt idx="2712">
                  <c:v>206183</c:v>
                </c:pt>
                <c:pt idx="2713">
                  <c:v>209368</c:v>
                </c:pt>
                <c:pt idx="2714">
                  <c:v>213025</c:v>
                </c:pt>
                <c:pt idx="2715">
                  <c:v>180364</c:v>
                </c:pt>
                <c:pt idx="2716">
                  <c:v>88708</c:v>
                </c:pt>
                <c:pt idx="2717">
                  <c:v>118402</c:v>
                </c:pt>
                <c:pt idx="2718">
                  <c:v>155824</c:v>
                </c:pt>
                <c:pt idx="2719">
                  <c:v>267518</c:v>
                </c:pt>
                <c:pt idx="2720">
                  <c:v>310627</c:v>
                </c:pt>
                <c:pt idx="2721">
                  <c:v>199416</c:v>
                </c:pt>
                <c:pt idx="2722">
                  <c:v>171954</c:v>
                </c:pt>
                <c:pt idx="2723">
                  <c:v>83144</c:v>
                </c:pt>
                <c:pt idx="2724">
                  <c:v>171262</c:v>
                </c:pt>
                <c:pt idx="2725">
                  <c:v>170417</c:v>
                </c:pt>
                <c:pt idx="2726">
                  <c:v>107726</c:v>
                </c:pt>
                <c:pt idx="2727">
                  <c:v>169351</c:v>
                </c:pt>
                <c:pt idx="2728">
                  <c:v>262131</c:v>
                </c:pt>
                <c:pt idx="2729">
                  <c:v>179442</c:v>
                </c:pt>
                <c:pt idx="2730">
                  <c:v>161026</c:v>
                </c:pt>
                <c:pt idx="2731">
                  <c:v>208372</c:v>
                </c:pt>
                <c:pt idx="2732">
                  <c:v>274562</c:v>
                </c:pt>
                <c:pt idx="2733">
                  <c:v>369747</c:v>
                </c:pt>
                <c:pt idx="2734">
                  <c:v>270168</c:v>
                </c:pt>
                <c:pt idx="2735">
                  <c:v>356552</c:v>
                </c:pt>
                <c:pt idx="2736">
                  <c:v>334833</c:v>
                </c:pt>
                <c:pt idx="2737">
                  <c:v>330824</c:v>
                </c:pt>
                <c:pt idx="2738">
                  <c:v>213397</c:v>
                </c:pt>
                <c:pt idx="2739">
                  <c:v>204465</c:v>
                </c:pt>
                <c:pt idx="2740">
                  <c:v>203588</c:v>
                </c:pt>
                <c:pt idx="2741">
                  <c:v>189435</c:v>
                </c:pt>
                <c:pt idx="2742">
                  <c:v>209269</c:v>
                </c:pt>
                <c:pt idx="2743">
                  <c:v>187826</c:v>
                </c:pt>
                <c:pt idx="2744">
                  <c:v>243592</c:v>
                </c:pt>
                <c:pt idx="2745">
                  <c:v>235330</c:v>
                </c:pt>
                <c:pt idx="2746">
                  <c:v>238695</c:v>
                </c:pt>
                <c:pt idx="2747">
                  <c:v>220130</c:v>
                </c:pt>
                <c:pt idx="2748">
                  <c:v>241512</c:v>
                </c:pt>
                <c:pt idx="2749">
                  <c:v>227283</c:v>
                </c:pt>
                <c:pt idx="2750">
                  <c:v>234767</c:v>
                </c:pt>
                <c:pt idx="2751">
                  <c:v>242561</c:v>
                </c:pt>
                <c:pt idx="2752">
                  <c:v>226293</c:v>
                </c:pt>
                <c:pt idx="2753">
                  <c:v>217663</c:v>
                </c:pt>
                <c:pt idx="2754">
                  <c:v>193430</c:v>
                </c:pt>
                <c:pt idx="2755">
                  <c:v>220678</c:v>
                </c:pt>
                <c:pt idx="2756">
                  <c:v>202028</c:v>
                </c:pt>
                <c:pt idx="2757">
                  <c:v>204486</c:v>
                </c:pt>
                <c:pt idx="2758">
                  <c:v>189756</c:v>
                </c:pt>
                <c:pt idx="2759">
                  <c:v>233975</c:v>
                </c:pt>
                <c:pt idx="2760">
                  <c:v>246269</c:v>
                </c:pt>
                <c:pt idx="2761">
                  <c:v>206036</c:v>
                </c:pt>
                <c:pt idx="2762">
                  <c:v>220685</c:v>
                </c:pt>
                <c:pt idx="2763">
                  <c:v>249177</c:v>
                </c:pt>
                <c:pt idx="2764">
                  <c:v>251985</c:v>
                </c:pt>
                <c:pt idx="2765">
                  <c:v>242306</c:v>
                </c:pt>
                <c:pt idx="2766">
                  <c:v>296083</c:v>
                </c:pt>
                <c:pt idx="2767">
                  <c:v>303688</c:v>
                </c:pt>
                <c:pt idx="2768">
                  <c:v>216149</c:v>
                </c:pt>
                <c:pt idx="2769">
                  <c:v>218773</c:v>
                </c:pt>
                <c:pt idx="2770">
                  <c:v>216359</c:v>
                </c:pt>
                <c:pt idx="2771">
                  <c:v>212735</c:v>
                </c:pt>
                <c:pt idx="2772">
                  <c:v>226537</c:v>
                </c:pt>
                <c:pt idx="2773">
                  <c:v>222714</c:v>
                </c:pt>
                <c:pt idx="2774">
                  <c:v>204184</c:v>
                </c:pt>
                <c:pt idx="2775">
                  <c:v>161325</c:v>
                </c:pt>
                <c:pt idx="2776">
                  <c:v>84740</c:v>
                </c:pt>
                <c:pt idx="2777">
                  <c:v>139246</c:v>
                </c:pt>
                <c:pt idx="2778">
                  <c:v>200223</c:v>
                </c:pt>
                <c:pt idx="2779">
                  <c:v>211424</c:v>
                </c:pt>
                <c:pt idx="2780">
                  <c:v>160586</c:v>
                </c:pt>
                <c:pt idx="2781">
                  <c:v>175047</c:v>
                </c:pt>
                <c:pt idx="2782">
                  <c:v>168088</c:v>
                </c:pt>
                <c:pt idx="2783">
                  <c:v>261436</c:v>
                </c:pt>
                <c:pt idx="2784">
                  <c:v>229227</c:v>
                </c:pt>
                <c:pt idx="2785">
                  <c:v>222271</c:v>
                </c:pt>
                <c:pt idx="2786">
                  <c:v>145751</c:v>
                </c:pt>
                <c:pt idx="2787">
                  <c:v>184734</c:v>
                </c:pt>
                <c:pt idx="2788">
                  <c:v>193317</c:v>
                </c:pt>
                <c:pt idx="2789">
                  <c:v>270323</c:v>
                </c:pt>
                <c:pt idx="2790">
                  <c:v>225234</c:v>
                </c:pt>
                <c:pt idx="2791">
                  <c:v>187591</c:v>
                </c:pt>
                <c:pt idx="2792">
                  <c:v>168917</c:v>
                </c:pt>
                <c:pt idx="2793">
                  <c:v>239039</c:v>
                </c:pt>
                <c:pt idx="2794">
                  <c:v>278409</c:v>
                </c:pt>
                <c:pt idx="2795">
                  <c:v>327308</c:v>
                </c:pt>
                <c:pt idx="2796">
                  <c:v>287743</c:v>
                </c:pt>
                <c:pt idx="2797">
                  <c:v>197782</c:v>
                </c:pt>
                <c:pt idx="2798">
                  <c:v>157779</c:v>
                </c:pt>
                <c:pt idx="2799">
                  <c:v>308561</c:v>
                </c:pt>
                <c:pt idx="2800">
                  <c:v>266901</c:v>
                </c:pt>
                <c:pt idx="2801">
                  <c:v>258797</c:v>
                </c:pt>
                <c:pt idx="2802">
                  <c:v>185810</c:v>
                </c:pt>
                <c:pt idx="2803">
                  <c:v>177972</c:v>
                </c:pt>
                <c:pt idx="2804">
                  <c:v>195450</c:v>
                </c:pt>
                <c:pt idx="2805">
                  <c:v>201697</c:v>
                </c:pt>
                <c:pt idx="2806">
                  <c:v>136955</c:v>
                </c:pt>
                <c:pt idx="2807">
                  <c:v>136071</c:v>
                </c:pt>
                <c:pt idx="2808">
                  <c:v>176762</c:v>
                </c:pt>
                <c:pt idx="2809">
                  <c:v>207149</c:v>
                </c:pt>
                <c:pt idx="2810">
                  <c:v>151590</c:v>
                </c:pt>
                <c:pt idx="2811">
                  <c:v>179369</c:v>
                </c:pt>
                <c:pt idx="2812">
                  <c:v>221504</c:v>
                </c:pt>
                <c:pt idx="2813">
                  <c:v>139270</c:v>
                </c:pt>
                <c:pt idx="2814">
                  <c:v>226478</c:v>
                </c:pt>
                <c:pt idx="2815">
                  <c:v>125586</c:v>
                </c:pt>
                <c:pt idx="2816">
                  <c:v>165925</c:v>
                </c:pt>
                <c:pt idx="2817">
                  <c:v>240775</c:v>
                </c:pt>
                <c:pt idx="2818">
                  <c:v>222385</c:v>
                </c:pt>
                <c:pt idx="2819">
                  <c:v>189369</c:v>
                </c:pt>
                <c:pt idx="2820">
                  <c:v>201088</c:v>
                </c:pt>
                <c:pt idx="2821">
                  <c:v>230360</c:v>
                </c:pt>
                <c:pt idx="2822">
                  <c:v>266875</c:v>
                </c:pt>
                <c:pt idx="2823">
                  <c:v>214166</c:v>
                </c:pt>
                <c:pt idx="2824">
                  <c:v>264761</c:v>
                </c:pt>
                <c:pt idx="2825">
                  <c:v>266172</c:v>
                </c:pt>
                <c:pt idx="2826">
                  <c:v>304775</c:v>
                </c:pt>
                <c:pt idx="2827">
                  <c:v>209778</c:v>
                </c:pt>
                <c:pt idx="2828">
                  <c:v>190921</c:v>
                </c:pt>
                <c:pt idx="2829">
                  <c:v>210546</c:v>
                </c:pt>
                <c:pt idx="2830">
                  <c:v>215944</c:v>
                </c:pt>
                <c:pt idx="2831">
                  <c:v>204725</c:v>
                </c:pt>
                <c:pt idx="2832">
                  <c:v>202543</c:v>
                </c:pt>
                <c:pt idx="2833">
                  <c:v>177578</c:v>
                </c:pt>
                <c:pt idx="2834">
                  <c:v>267622</c:v>
                </c:pt>
                <c:pt idx="2835">
                  <c:v>208639</c:v>
                </c:pt>
                <c:pt idx="2836">
                  <c:v>207340</c:v>
                </c:pt>
                <c:pt idx="2837">
                  <c:v>262043</c:v>
                </c:pt>
                <c:pt idx="2838">
                  <c:v>284311</c:v>
                </c:pt>
                <c:pt idx="2839">
                  <c:v>271167</c:v>
                </c:pt>
                <c:pt idx="2840">
                  <c:v>252311</c:v>
                </c:pt>
                <c:pt idx="2841">
                  <c:v>244780</c:v>
                </c:pt>
                <c:pt idx="2842">
                  <c:v>174181</c:v>
                </c:pt>
                <c:pt idx="2843">
                  <c:v>238926</c:v>
                </c:pt>
                <c:pt idx="2844">
                  <c:v>217595</c:v>
                </c:pt>
                <c:pt idx="2845">
                  <c:v>112738</c:v>
                </c:pt>
                <c:pt idx="2846">
                  <c:v>110371</c:v>
                </c:pt>
                <c:pt idx="2847">
                  <c:v>142312</c:v>
                </c:pt>
                <c:pt idx="2848">
                  <c:v>169874</c:v>
                </c:pt>
                <c:pt idx="2849">
                  <c:v>188401</c:v>
                </c:pt>
                <c:pt idx="2850">
                  <c:v>214743</c:v>
                </c:pt>
                <c:pt idx="2851">
                  <c:v>207278</c:v>
                </c:pt>
                <c:pt idx="2852">
                  <c:v>284613</c:v>
                </c:pt>
                <c:pt idx="2853">
                  <c:v>161735</c:v>
                </c:pt>
                <c:pt idx="2854">
                  <c:v>315431</c:v>
                </c:pt>
                <c:pt idx="2855">
                  <c:v>373942</c:v>
                </c:pt>
                <c:pt idx="2856">
                  <c:v>328739</c:v>
                </c:pt>
                <c:pt idx="2857">
                  <c:v>260595</c:v>
                </c:pt>
                <c:pt idx="2858">
                  <c:v>196745</c:v>
                </c:pt>
                <c:pt idx="2859">
                  <c:v>234583</c:v>
                </c:pt>
                <c:pt idx="2860">
                  <c:v>303054</c:v>
                </c:pt>
                <c:pt idx="2861">
                  <c:v>267323</c:v>
                </c:pt>
                <c:pt idx="2862">
                  <c:v>246154</c:v>
                </c:pt>
                <c:pt idx="2863">
                  <c:v>198211</c:v>
                </c:pt>
                <c:pt idx="2864">
                  <c:v>213362</c:v>
                </c:pt>
                <c:pt idx="2865">
                  <c:v>242993</c:v>
                </c:pt>
                <c:pt idx="2866">
                  <c:v>218755</c:v>
                </c:pt>
                <c:pt idx="2867">
                  <c:v>236247</c:v>
                </c:pt>
                <c:pt idx="2868">
                  <c:v>252272</c:v>
                </c:pt>
                <c:pt idx="2869">
                  <c:v>233936</c:v>
                </c:pt>
                <c:pt idx="2870">
                  <c:v>236625</c:v>
                </c:pt>
                <c:pt idx="2871">
                  <c:v>226519</c:v>
                </c:pt>
                <c:pt idx="2872">
                  <c:v>205478</c:v>
                </c:pt>
                <c:pt idx="2873">
                  <c:v>199496</c:v>
                </c:pt>
                <c:pt idx="2874">
                  <c:v>195202</c:v>
                </c:pt>
                <c:pt idx="2875">
                  <c:v>217739</c:v>
                </c:pt>
                <c:pt idx="2876">
                  <c:v>215948</c:v>
                </c:pt>
                <c:pt idx="2877">
                  <c:v>207767</c:v>
                </c:pt>
                <c:pt idx="2878">
                  <c:v>180806</c:v>
                </c:pt>
                <c:pt idx="2879">
                  <c:v>220281</c:v>
                </c:pt>
                <c:pt idx="2880">
                  <c:v>261966</c:v>
                </c:pt>
                <c:pt idx="2881">
                  <c:v>183551</c:v>
                </c:pt>
                <c:pt idx="2882">
                  <c:v>181864</c:v>
                </c:pt>
                <c:pt idx="2883">
                  <c:v>240024</c:v>
                </c:pt>
                <c:pt idx="2884">
                  <c:v>334009</c:v>
                </c:pt>
                <c:pt idx="2885">
                  <c:v>334563</c:v>
                </c:pt>
                <c:pt idx="2886">
                  <c:v>245854</c:v>
                </c:pt>
                <c:pt idx="2887">
                  <c:v>219662</c:v>
                </c:pt>
                <c:pt idx="2888">
                  <c:v>242959</c:v>
                </c:pt>
                <c:pt idx="2889">
                  <c:v>224333</c:v>
                </c:pt>
                <c:pt idx="2890">
                  <c:v>191654</c:v>
                </c:pt>
                <c:pt idx="2891">
                  <c:v>213716</c:v>
                </c:pt>
                <c:pt idx="2892">
                  <c:v>229966</c:v>
                </c:pt>
                <c:pt idx="2893">
                  <c:v>203802</c:v>
                </c:pt>
                <c:pt idx="2894">
                  <c:v>198061</c:v>
                </c:pt>
                <c:pt idx="2895">
                  <c:v>232111</c:v>
                </c:pt>
                <c:pt idx="2896">
                  <c:v>253066</c:v>
                </c:pt>
                <c:pt idx="2897">
                  <c:v>190232</c:v>
                </c:pt>
                <c:pt idx="2898">
                  <c:v>193788</c:v>
                </c:pt>
                <c:pt idx="2899">
                  <c:v>178431</c:v>
                </c:pt>
                <c:pt idx="2900">
                  <c:v>291529</c:v>
                </c:pt>
                <c:pt idx="2901">
                  <c:v>274257</c:v>
                </c:pt>
                <c:pt idx="2902">
                  <c:v>218850</c:v>
                </c:pt>
                <c:pt idx="2903">
                  <c:v>194967</c:v>
                </c:pt>
                <c:pt idx="2904">
                  <c:v>214318</c:v>
                </c:pt>
                <c:pt idx="2905">
                  <c:v>173728</c:v>
                </c:pt>
                <c:pt idx="2906">
                  <c:v>175974</c:v>
                </c:pt>
                <c:pt idx="2907">
                  <c:v>242799</c:v>
                </c:pt>
                <c:pt idx="2908">
                  <c:v>259583</c:v>
                </c:pt>
                <c:pt idx="2909">
                  <c:v>240282</c:v>
                </c:pt>
                <c:pt idx="2910">
                  <c:v>231304</c:v>
                </c:pt>
                <c:pt idx="2911">
                  <c:v>214610</c:v>
                </c:pt>
                <c:pt idx="2912">
                  <c:v>229269</c:v>
                </c:pt>
                <c:pt idx="2913">
                  <c:v>220107</c:v>
                </c:pt>
                <c:pt idx="2914">
                  <c:v>199665</c:v>
                </c:pt>
                <c:pt idx="2915">
                  <c:v>193510</c:v>
                </c:pt>
                <c:pt idx="2916">
                  <c:v>206018</c:v>
                </c:pt>
                <c:pt idx="2917">
                  <c:v>213936</c:v>
                </c:pt>
                <c:pt idx="2918">
                  <c:v>244209</c:v>
                </c:pt>
                <c:pt idx="2919">
                  <c:v>208664</c:v>
                </c:pt>
                <c:pt idx="2920">
                  <c:v>178355</c:v>
                </c:pt>
                <c:pt idx="2921">
                  <c:v>192613</c:v>
                </c:pt>
                <c:pt idx="2922">
                  <c:v>156923</c:v>
                </c:pt>
                <c:pt idx="2923">
                  <c:v>195643</c:v>
                </c:pt>
                <c:pt idx="2924">
                  <c:v>192471</c:v>
                </c:pt>
                <c:pt idx="2925">
                  <c:v>247439</c:v>
                </c:pt>
                <c:pt idx="2926">
                  <c:v>242462</c:v>
                </c:pt>
                <c:pt idx="2927">
                  <c:v>245961</c:v>
                </c:pt>
                <c:pt idx="2928">
                  <c:v>234966</c:v>
                </c:pt>
                <c:pt idx="2929">
                  <c:v>223142</c:v>
                </c:pt>
                <c:pt idx="2930">
                  <c:v>234835</c:v>
                </c:pt>
                <c:pt idx="2931">
                  <c:v>220943</c:v>
                </c:pt>
                <c:pt idx="2932">
                  <c:v>196025</c:v>
                </c:pt>
                <c:pt idx="2933">
                  <c:v>203869</c:v>
                </c:pt>
                <c:pt idx="2934">
                  <c:v>180344</c:v>
                </c:pt>
                <c:pt idx="2935">
                  <c:v>212842</c:v>
                </c:pt>
                <c:pt idx="2936">
                  <c:v>195391</c:v>
                </c:pt>
                <c:pt idx="2937">
                  <c:v>211487</c:v>
                </c:pt>
                <c:pt idx="2938">
                  <c:v>196932</c:v>
                </c:pt>
                <c:pt idx="2939">
                  <c:v>221457</c:v>
                </c:pt>
                <c:pt idx="2940">
                  <c:v>239434</c:v>
                </c:pt>
                <c:pt idx="2941">
                  <c:v>201997</c:v>
                </c:pt>
                <c:pt idx="2942">
                  <c:v>211822</c:v>
                </c:pt>
                <c:pt idx="2943">
                  <c:v>280950</c:v>
                </c:pt>
                <c:pt idx="2944">
                  <c:v>263697</c:v>
                </c:pt>
                <c:pt idx="2945">
                  <c:v>282335</c:v>
                </c:pt>
                <c:pt idx="2946">
                  <c:v>244596</c:v>
                </c:pt>
                <c:pt idx="2947">
                  <c:v>209422</c:v>
                </c:pt>
                <c:pt idx="2948">
                  <c:v>215303</c:v>
                </c:pt>
                <c:pt idx="2949">
                  <c:v>213786</c:v>
                </c:pt>
                <c:pt idx="2950">
                  <c:v>185862</c:v>
                </c:pt>
                <c:pt idx="2951">
                  <c:v>212711</c:v>
                </c:pt>
                <c:pt idx="2952">
                  <c:v>228604</c:v>
                </c:pt>
                <c:pt idx="2953">
                  <c:v>224755</c:v>
                </c:pt>
                <c:pt idx="2954">
                  <c:v>200445</c:v>
                </c:pt>
                <c:pt idx="2955">
                  <c:v>234215</c:v>
                </c:pt>
                <c:pt idx="2956">
                  <c:v>252240</c:v>
                </c:pt>
                <c:pt idx="2957">
                  <c:v>227572</c:v>
                </c:pt>
                <c:pt idx="2958">
                  <c:v>204553</c:v>
                </c:pt>
                <c:pt idx="2959">
                  <c:v>218297</c:v>
                </c:pt>
                <c:pt idx="2960">
                  <c:v>212585</c:v>
                </c:pt>
                <c:pt idx="2961">
                  <c:v>229996</c:v>
                </c:pt>
                <c:pt idx="2962">
                  <c:v>200620</c:v>
                </c:pt>
                <c:pt idx="2963">
                  <c:v>180980</c:v>
                </c:pt>
                <c:pt idx="2964">
                  <c:v>204634</c:v>
                </c:pt>
                <c:pt idx="2965">
                  <c:v>199090</c:v>
                </c:pt>
                <c:pt idx="2966">
                  <c:v>204583</c:v>
                </c:pt>
                <c:pt idx="2967">
                  <c:v>229881</c:v>
                </c:pt>
                <c:pt idx="2968">
                  <c:v>232283</c:v>
                </c:pt>
                <c:pt idx="2969">
                  <c:v>232151</c:v>
                </c:pt>
                <c:pt idx="2970">
                  <c:v>235367</c:v>
                </c:pt>
                <c:pt idx="2971">
                  <c:v>208235</c:v>
                </c:pt>
                <c:pt idx="2972">
                  <c:v>256132</c:v>
                </c:pt>
                <c:pt idx="2973">
                  <c:v>229916</c:v>
                </c:pt>
                <c:pt idx="2974">
                  <c:v>147470</c:v>
                </c:pt>
                <c:pt idx="2975">
                  <c:v>130466</c:v>
                </c:pt>
                <c:pt idx="2976">
                  <c:v>201600</c:v>
                </c:pt>
                <c:pt idx="2977">
                  <c:v>271331</c:v>
                </c:pt>
                <c:pt idx="2978">
                  <c:v>263845</c:v>
                </c:pt>
                <c:pt idx="2979">
                  <c:v>177975</c:v>
                </c:pt>
                <c:pt idx="2980">
                  <c:v>210786</c:v>
                </c:pt>
                <c:pt idx="2981">
                  <c:v>195821</c:v>
                </c:pt>
                <c:pt idx="2982">
                  <c:v>195417</c:v>
                </c:pt>
                <c:pt idx="2983">
                  <c:v>225940</c:v>
                </c:pt>
                <c:pt idx="2984">
                  <c:v>222694</c:v>
                </c:pt>
                <c:pt idx="2985">
                  <c:v>226691</c:v>
                </c:pt>
                <c:pt idx="2986">
                  <c:v>251074</c:v>
                </c:pt>
                <c:pt idx="2987">
                  <c:v>244759</c:v>
                </c:pt>
                <c:pt idx="2988">
                  <c:v>250934</c:v>
                </c:pt>
                <c:pt idx="2989">
                  <c:v>235089</c:v>
                </c:pt>
                <c:pt idx="2990">
                  <c:v>233665</c:v>
                </c:pt>
                <c:pt idx="2991">
                  <c:v>251791</c:v>
                </c:pt>
                <c:pt idx="2992">
                  <c:v>228142</c:v>
                </c:pt>
                <c:pt idx="2993">
                  <c:v>201581</c:v>
                </c:pt>
                <c:pt idx="2994">
                  <c:v>194686</c:v>
                </c:pt>
                <c:pt idx="2995">
                  <c:v>207859</c:v>
                </c:pt>
                <c:pt idx="2996">
                  <c:v>184020</c:v>
                </c:pt>
                <c:pt idx="2997">
                  <c:v>183325</c:v>
                </c:pt>
                <c:pt idx="2998">
                  <c:v>190157</c:v>
                </c:pt>
                <c:pt idx="2999">
                  <c:v>214216</c:v>
                </c:pt>
                <c:pt idx="3000">
                  <c:v>243591</c:v>
                </c:pt>
                <c:pt idx="3001">
                  <c:v>205016</c:v>
                </c:pt>
                <c:pt idx="3002">
                  <c:v>206743</c:v>
                </c:pt>
                <c:pt idx="3003">
                  <c:v>264959</c:v>
                </c:pt>
                <c:pt idx="3004">
                  <c:v>269578</c:v>
                </c:pt>
                <c:pt idx="3005">
                  <c:v>287139</c:v>
                </c:pt>
                <c:pt idx="3006">
                  <c:v>241035</c:v>
                </c:pt>
                <c:pt idx="3007">
                  <c:v>204055</c:v>
                </c:pt>
                <c:pt idx="3008">
                  <c:v>209532</c:v>
                </c:pt>
                <c:pt idx="3009">
                  <c:v>215257</c:v>
                </c:pt>
                <c:pt idx="3010">
                  <c:v>183641</c:v>
                </c:pt>
                <c:pt idx="3011">
                  <c:v>194148</c:v>
                </c:pt>
                <c:pt idx="3012">
                  <c:v>219782</c:v>
                </c:pt>
                <c:pt idx="3013">
                  <c:v>213160</c:v>
                </c:pt>
                <c:pt idx="3014">
                  <c:v>202093</c:v>
                </c:pt>
                <c:pt idx="3015">
                  <c:v>241104</c:v>
                </c:pt>
                <c:pt idx="3016">
                  <c:v>222890</c:v>
                </c:pt>
                <c:pt idx="3017">
                  <c:v>230845</c:v>
                </c:pt>
                <c:pt idx="3018">
                  <c:v>233100</c:v>
                </c:pt>
                <c:pt idx="3019">
                  <c:v>226141</c:v>
                </c:pt>
                <c:pt idx="3020">
                  <c:v>174218</c:v>
                </c:pt>
                <c:pt idx="3021">
                  <c:v>111689</c:v>
                </c:pt>
                <c:pt idx="3022">
                  <c:v>67748</c:v>
                </c:pt>
                <c:pt idx="3023">
                  <c:v>163427</c:v>
                </c:pt>
                <c:pt idx="3024">
                  <c:v>173329</c:v>
                </c:pt>
                <c:pt idx="3025">
                  <c:v>153060</c:v>
                </c:pt>
                <c:pt idx="3026">
                  <c:v>141650</c:v>
                </c:pt>
                <c:pt idx="3027">
                  <c:v>265653</c:v>
                </c:pt>
                <c:pt idx="3028">
                  <c:v>180072</c:v>
                </c:pt>
                <c:pt idx="3029">
                  <c:v>193668</c:v>
                </c:pt>
                <c:pt idx="3030">
                  <c:v>232604</c:v>
                </c:pt>
                <c:pt idx="3031">
                  <c:v>228364</c:v>
                </c:pt>
                <c:pt idx="3032">
                  <c:v>196026</c:v>
                </c:pt>
                <c:pt idx="3033">
                  <c:v>237389</c:v>
                </c:pt>
                <c:pt idx="3034">
                  <c:v>223971</c:v>
                </c:pt>
                <c:pt idx="3035">
                  <c:v>287149</c:v>
                </c:pt>
                <c:pt idx="3036">
                  <c:v>280557</c:v>
                </c:pt>
                <c:pt idx="3037">
                  <c:v>292457</c:v>
                </c:pt>
                <c:pt idx="3038">
                  <c:v>327651</c:v>
                </c:pt>
                <c:pt idx="3039">
                  <c:v>215457</c:v>
                </c:pt>
                <c:pt idx="3040">
                  <c:v>216601</c:v>
                </c:pt>
                <c:pt idx="3041">
                  <c:v>179455</c:v>
                </c:pt>
                <c:pt idx="3042">
                  <c:v>265670</c:v>
                </c:pt>
                <c:pt idx="3043">
                  <c:v>210654</c:v>
                </c:pt>
                <c:pt idx="3044">
                  <c:v>222976</c:v>
                </c:pt>
                <c:pt idx="3045">
                  <c:v>240722</c:v>
                </c:pt>
                <c:pt idx="3046">
                  <c:v>234633</c:v>
                </c:pt>
                <c:pt idx="3047">
                  <c:v>247714</c:v>
                </c:pt>
                <c:pt idx="3048">
                  <c:v>239803</c:v>
                </c:pt>
                <c:pt idx="3049">
                  <c:v>215879</c:v>
                </c:pt>
                <c:pt idx="3050">
                  <c:v>231338</c:v>
                </c:pt>
                <c:pt idx="3051">
                  <c:v>239044</c:v>
                </c:pt>
                <c:pt idx="3052">
                  <c:v>196109</c:v>
                </c:pt>
                <c:pt idx="3053">
                  <c:v>214588</c:v>
                </c:pt>
                <c:pt idx="3054">
                  <c:v>179422</c:v>
                </c:pt>
                <c:pt idx="3055">
                  <c:v>208666</c:v>
                </c:pt>
                <c:pt idx="3056">
                  <c:v>193590</c:v>
                </c:pt>
                <c:pt idx="3057">
                  <c:v>187303</c:v>
                </c:pt>
                <c:pt idx="3058">
                  <c:v>176848</c:v>
                </c:pt>
                <c:pt idx="3059">
                  <c:v>200347</c:v>
                </c:pt>
                <c:pt idx="3060">
                  <c:v>239777</c:v>
                </c:pt>
                <c:pt idx="3061">
                  <c:v>216142</c:v>
                </c:pt>
                <c:pt idx="3062">
                  <c:v>216798</c:v>
                </c:pt>
                <c:pt idx="3063">
                  <c:v>271449</c:v>
                </c:pt>
                <c:pt idx="3064">
                  <c:v>277014</c:v>
                </c:pt>
                <c:pt idx="3065">
                  <c:v>268633</c:v>
                </c:pt>
                <c:pt idx="3066">
                  <c:v>261849</c:v>
                </c:pt>
                <c:pt idx="3067">
                  <c:v>200596</c:v>
                </c:pt>
                <c:pt idx="3068">
                  <c:v>208980</c:v>
                </c:pt>
                <c:pt idx="3069">
                  <c:v>214326</c:v>
                </c:pt>
                <c:pt idx="3070">
                  <c:v>198779</c:v>
                </c:pt>
                <c:pt idx="3071">
                  <c:v>194323</c:v>
                </c:pt>
                <c:pt idx="3072">
                  <c:v>234531</c:v>
                </c:pt>
                <c:pt idx="3073">
                  <c:v>230023</c:v>
                </c:pt>
                <c:pt idx="3074">
                  <c:v>218754</c:v>
                </c:pt>
                <c:pt idx="3075">
                  <c:v>239727</c:v>
                </c:pt>
                <c:pt idx="3076">
                  <c:v>219883</c:v>
                </c:pt>
                <c:pt idx="3077">
                  <c:v>164074</c:v>
                </c:pt>
                <c:pt idx="3078">
                  <c:v>92160</c:v>
                </c:pt>
                <c:pt idx="3079">
                  <c:v>84622</c:v>
                </c:pt>
                <c:pt idx="3080">
                  <c:v>221270</c:v>
                </c:pt>
                <c:pt idx="3081">
                  <c:v>280394</c:v>
                </c:pt>
                <c:pt idx="3082">
                  <c:v>172133</c:v>
                </c:pt>
                <c:pt idx="3083">
                  <c:v>143091</c:v>
                </c:pt>
                <c:pt idx="3084">
                  <c:v>110342</c:v>
                </c:pt>
                <c:pt idx="3085">
                  <c:v>201252</c:v>
                </c:pt>
                <c:pt idx="3086">
                  <c:v>123318</c:v>
                </c:pt>
                <c:pt idx="3087">
                  <c:v>172241</c:v>
                </c:pt>
                <c:pt idx="3088">
                  <c:v>207277</c:v>
                </c:pt>
                <c:pt idx="3089">
                  <c:v>211587</c:v>
                </c:pt>
                <c:pt idx="3090">
                  <c:v>164428</c:v>
                </c:pt>
                <c:pt idx="3091">
                  <c:v>215544</c:v>
                </c:pt>
                <c:pt idx="3092">
                  <c:v>228266</c:v>
                </c:pt>
                <c:pt idx="3093">
                  <c:v>201969</c:v>
                </c:pt>
                <c:pt idx="3094">
                  <c:v>192313</c:v>
                </c:pt>
                <c:pt idx="3095">
                  <c:v>316662</c:v>
                </c:pt>
                <c:pt idx="3096">
                  <c:v>412958</c:v>
                </c:pt>
                <c:pt idx="3097">
                  <c:v>382481</c:v>
                </c:pt>
                <c:pt idx="3098">
                  <c:v>360843</c:v>
                </c:pt>
                <c:pt idx="3099">
                  <c:v>286674</c:v>
                </c:pt>
                <c:pt idx="3100">
                  <c:v>202952</c:v>
                </c:pt>
                <c:pt idx="3101">
                  <c:v>123420</c:v>
                </c:pt>
                <c:pt idx="3102">
                  <c:v>273280</c:v>
                </c:pt>
                <c:pt idx="3103">
                  <c:v>265018</c:v>
                </c:pt>
                <c:pt idx="3104">
                  <c:v>312113</c:v>
                </c:pt>
                <c:pt idx="3105">
                  <c:v>268769</c:v>
                </c:pt>
                <c:pt idx="3106">
                  <c:v>286625</c:v>
                </c:pt>
                <c:pt idx="3107">
                  <c:v>265495</c:v>
                </c:pt>
                <c:pt idx="3108">
                  <c:v>193980</c:v>
                </c:pt>
                <c:pt idx="3109">
                  <c:v>225338</c:v>
                </c:pt>
                <c:pt idx="3110">
                  <c:v>227891</c:v>
                </c:pt>
                <c:pt idx="3111">
                  <c:v>278194</c:v>
                </c:pt>
                <c:pt idx="3112">
                  <c:v>209013</c:v>
                </c:pt>
                <c:pt idx="3113">
                  <c:v>189931</c:v>
                </c:pt>
                <c:pt idx="3114">
                  <c:v>152756</c:v>
                </c:pt>
                <c:pt idx="3115">
                  <c:v>174439</c:v>
                </c:pt>
                <c:pt idx="3116">
                  <c:v>214323</c:v>
                </c:pt>
                <c:pt idx="3117">
                  <c:v>205166</c:v>
                </c:pt>
                <c:pt idx="3118">
                  <c:v>204738</c:v>
                </c:pt>
                <c:pt idx="3119">
                  <c:v>193408</c:v>
                </c:pt>
                <c:pt idx="3120">
                  <c:v>231622</c:v>
                </c:pt>
                <c:pt idx="3121">
                  <c:v>195338</c:v>
                </c:pt>
                <c:pt idx="3122">
                  <c:v>239448</c:v>
                </c:pt>
                <c:pt idx="3123">
                  <c:v>238361</c:v>
                </c:pt>
                <c:pt idx="3124">
                  <c:v>271375</c:v>
                </c:pt>
                <c:pt idx="3125">
                  <c:v>316166</c:v>
                </c:pt>
                <c:pt idx="3126">
                  <c:v>308629</c:v>
                </c:pt>
                <c:pt idx="3127">
                  <c:v>302189</c:v>
                </c:pt>
                <c:pt idx="3128">
                  <c:v>285872</c:v>
                </c:pt>
                <c:pt idx="3129">
                  <c:v>276725</c:v>
                </c:pt>
                <c:pt idx="3130">
                  <c:v>179714</c:v>
                </c:pt>
                <c:pt idx="3131">
                  <c:v>255760</c:v>
                </c:pt>
                <c:pt idx="3132">
                  <c:v>178196</c:v>
                </c:pt>
                <c:pt idx="3133">
                  <c:v>119273</c:v>
                </c:pt>
                <c:pt idx="3134">
                  <c:v>163256</c:v>
                </c:pt>
                <c:pt idx="3135">
                  <c:v>290084</c:v>
                </c:pt>
                <c:pt idx="3136">
                  <c:v>232370</c:v>
                </c:pt>
                <c:pt idx="3137">
                  <c:v>200809</c:v>
                </c:pt>
                <c:pt idx="3138">
                  <c:v>177459</c:v>
                </c:pt>
                <c:pt idx="3139">
                  <c:v>347709</c:v>
                </c:pt>
                <c:pt idx="3140">
                  <c:v>314312</c:v>
                </c:pt>
                <c:pt idx="3141">
                  <c:v>312444</c:v>
                </c:pt>
                <c:pt idx="3142">
                  <c:v>272490</c:v>
                </c:pt>
                <c:pt idx="3143">
                  <c:v>188455</c:v>
                </c:pt>
                <c:pt idx="3144">
                  <c:v>161547</c:v>
                </c:pt>
                <c:pt idx="3145">
                  <c:v>236799</c:v>
                </c:pt>
                <c:pt idx="3146">
                  <c:v>228677</c:v>
                </c:pt>
                <c:pt idx="3147">
                  <c:v>216101</c:v>
                </c:pt>
                <c:pt idx="3148">
                  <c:v>198600</c:v>
                </c:pt>
                <c:pt idx="3149">
                  <c:v>212976</c:v>
                </c:pt>
                <c:pt idx="3150">
                  <c:v>297063</c:v>
                </c:pt>
                <c:pt idx="3151">
                  <c:v>302833</c:v>
                </c:pt>
                <c:pt idx="3152">
                  <c:v>256115</c:v>
                </c:pt>
                <c:pt idx="3153">
                  <c:v>254782</c:v>
                </c:pt>
                <c:pt idx="3154">
                  <c:v>210467</c:v>
                </c:pt>
                <c:pt idx="3155">
                  <c:v>283300</c:v>
                </c:pt>
                <c:pt idx="3156">
                  <c:v>325108</c:v>
                </c:pt>
                <c:pt idx="3157">
                  <c:v>271000</c:v>
                </c:pt>
                <c:pt idx="3158">
                  <c:v>282855</c:v>
                </c:pt>
                <c:pt idx="3159">
                  <c:v>275759</c:v>
                </c:pt>
                <c:pt idx="3160">
                  <c:v>297330</c:v>
                </c:pt>
                <c:pt idx="3161">
                  <c:v>263001</c:v>
                </c:pt>
                <c:pt idx="3162">
                  <c:v>285810</c:v>
                </c:pt>
                <c:pt idx="3163">
                  <c:v>248183</c:v>
                </c:pt>
                <c:pt idx="3164">
                  <c:v>275578</c:v>
                </c:pt>
                <c:pt idx="3165">
                  <c:v>260444</c:v>
                </c:pt>
                <c:pt idx="3166">
                  <c:v>270278</c:v>
                </c:pt>
                <c:pt idx="3167">
                  <c:v>301071</c:v>
                </c:pt>
                <c:pt idx="3168">
                  <c:v>287280</c:v>
                </c:pt>
                <c:pt idx="3169">
                  <c:v>249586</c:v>
                </c:pt>
                <c:pt idx="3170">
                  <c:v>268382</c:v>
                </c:pt>
                <c:pt idx="3171">
                  <c:v>282738</c:v>
                </c:pt>
                <c:pt idx="3172">
                  <c:v>250153</c:v>
                </c:pt>
                <c:pt idx="3173">
                  <c:v>227695</c:v>
                </c:pt>
                <c:pt idx="3174">
                  <c:v>205336</c:v>
                </c:pt>
                <c:pt idx="3175">
                  <c:v>230086</c:v>
                </c:pt>
                <c:pt idx="3176">
                  <c:v>233422</c:v>
                </c:pt>
                <c:pt idx="3177">
                  <c:v>231899</c:v>
                </c:pt>
                <c:pt idx="3178">
                  <c:v>230265</c:v>
                </c:pt>
                <c:pt idx="3179">
                  <c:v>227904</c:v>
                </c:pt>
                <c:pt idx="3180">
                  <c:v>260471</c:v>
                </c:pt>
                <c:pt idx="3181">
                  <c:v>236946</c:v>
                </c:pt>
                <c:pt idx="3182">
                  <c:v>224610</c:v>
                </c:pt>
                <c:pt idx="3183">
                  <c:v>303292</c:v>
                </c:pt>
                <c:pt idx="3184">
                  <c:v>319915</c:v>
                </c:pt>
                <c:pt idx="3185">
                  <c:v>315949</c:v>
                </c:pt>
                <c:pt idx="3186">
                  <c:v>250063</c:v>
                </c:pt>
                <c:pt idx="3187">
                  <c:v>224288</c:v>
                </c:pt>
                <c:pt idx="3188">
                  <c:v>224623</c:v>
                </c:pt>
                <c:pt idx="3189">
                  <c:v>258079</c:v>
                </c:pt>
                <c:pt idx="3190">
                  <c:v>236671</c:v>
                </c:pt>
                <c:pt idx="3191">
                  <c:v>216904</c:v>
                </c:pt>
                <c:pt idx="3192">
                  <c:v>236076</c:v>
                </c:pt>
                <c:pt idx="3193">
                  <c:v>216084</c:v>
                </c:pt>
                <c:pt idx="3194">
                  <c:v>198879</c:v>
                </c:pt>
                <c:pt idx="3195">
                  <c:v>243388</c:v>
                </c:pt>
                <c:pt idx="3196">
                  <c:v>246071</c:v>
                </c:pt>
                <c:pt idx="3197">
                  <c:v>299418</c:v>
                </c:pt>
                <c:pt idx="3198">
                  <c:v>249020</c:v>
                </c:pt>
                <c:pt idx="3199">
                  <c:v>206515</c:v>
                </c:pt>
                <c:pt idx="3200">
                  <c:v>188533</c:v>
                </c:pt>
                <c:pt idx="3201">
                  <c:v>212086</c:v>
                </c:pt>
                <c:pt idx="3202">
                  <c:v>297799</c:v>
                </c:pt>
                <c:pt idx="3203">
                  <c:v>258248</c:v>
                </c:pt>
                <c:pt idx="3204">
                  <c:v>238255</c:v>
                </c:pt>
                <c:pt idx="3205">
                  <c:v>219597</c:v>
                </c:pt>
                <c:pt idx="3206">
                  <c:v>225814</c:v>
                </c:pt>
                <c:pt idx="3207">
                  <c:v>253117</c:v>
                </c:pt>
                <c:pt idx="3208">
                  <c:v>277163</c:v>
                </c:pt>
                <c:pt idx="3209">
                  <c:v>263446</c:v>
                </c:pt>
                <c:pt idx="3210">
                  <c:v>225305</c:v>
                </c:pt>
                <c:pt idx="3211">
                  <c:v>208442</c:v>
                </c:pt>
                <c:pt idx="3212">
                  <c:v>149146</c:v>
                </c:pt>
                <c:pt idx="3213">
                  <c:v>251179</c:v>
                </c:pt>
                <c:pt idx="3214">
                  <c:v>206416</c:v>
                </c:pt>
                <c:pt idx="3215">
                  <c:v>243109</c:v>
                </c:pt>
                <c:pt idx="3216">
                  <c:v>297214</c:v>
                </c:pt>
                <c:pt idx="3217">
                  <c:v>274973</c:v>
                </c:pt>
                <c:pt idx="3218">
                  <c:v>295558</c:v>
                </c:pt>
                <c:pt idx="3219">
                  <c:v>270059</c:v>
                </c:pt>
                <c:pt idx="3220">
                  <c:v>228165</c:v>
                </c:pt>
                <c:pt idx="3221">
                  <c:v>206336</c:v>
                </c:pt>
                <c:pt idx="3222">
                  <c:v>210646</c:v>
                </c:pt>
                <c:pt idx="3223">
                  <c:v>215636</c:v>
                </c:pt>
                <c:pt idx="3224">
                  <c:v>228811</c:v>
                </c:pt>
                <c:pt idx="3225">
                  <c:v>266783</c:v>
                </c:pt>
                <c:pt idx="3226">
                  <c:v>253092</c:v>
                </c:pt>
                <c:pt idx="3227">
                  <c:v>254061</c:v>
                </c:pt>
                <c:pt idx="3228">
                  <c:v>265427</c:v>
                </c:pt>
                <c:pt idx="3229">
                  <c:v>268319</c:v>
                </c:pt>
                <c:pt idx="3230">
                  <c:v>267508</c:v>
                </c:pt>
                <c:pt idx="3231">
                  <c:v>283233</c:v>
                </c:pt>
                <c:pt idx="3232">
                  <c:v>250681</c:v>
                </c:pt>
                <c:pt idx="3233">
                  <c:v>242306</c:v>
                </c:pt>
                <c:pt idx="3234">
                  <c:v>212640</c:v>
                </c:pt>
                <c:pt idx="3235">
                  <c:v>234161</c:v>
                </c:pt>
                <c:pt idx="3236">
                  <c:v>226070</c:v>
                </c:pt>
                <c:pt idx="3237">
                  <c:v>247163</c:v>
                </c:pt>
                <c:pt idx="3238">
                  <c:v>234771</c:v>
                </c:pt>
                <c:pt idx="3239">
                  <c:v>227368</c:v>
                </c:pt>
                <c:pt idx="3240">
                  <c:v>257533</c:v>
                </c:pt>
                <c:pt idx="3241">
                  <c:v>210480</c:v>
                </c:pt>
                <c:pt idx="3242">
                  <c:v>244778</c:v>
                </c:pt>
                <c:pt idx="3243">
                  <c:v>339642</c:v>
                </c:pt>
                <c:pt idx="3244">
                  <c:v>321743</c:v>
                </c:pt>
                <c:pt idx="3245">
                  <c:v>304290</c:v>
                </c:pt>
                <c:pt idx="3246">
                  <c:v>273176</c:v>
                </c:pt>
                <c:pt idx="3247">
                  <c:v>257322</c:v>
                </c:pt>
                <c:pt idx="3248">
                  <c:v>249544</c:v>
                </c:pt>
                <c:pt idx="3249">
                  <c:v>247142</c:v>
                </c:pt>
                <c:pt idx="3250">
                  <c:v>218247</c:v>
                </c:pt>
                <c:pt idx="3251">
                  <c:v>226991</c:v>
                </c:pt>
                <c:pt idx="3252">
                  <c:v>251863</c:v>
                </c:pt>
                <c:pt idx="3253">
                  <c:v>233009</c:v>
                </c:pt>
                <c:pt idx="3254">
                  <c:v>242285</c:v>
                </c:pt>
                <c:pt idx="3255">
                  <c:v>240374</c:v>
                </c:pt>
                <c:pt idx="3256">
                  <c:v>239688</c:v>
                </c:pt>
                <c:pt idx="3257">
                  <c:v>218757</c:v>
                </c:pt>
                <c:pt idx="3258">
                  <c:v>236558</c:v>
                </c:pt>
                <c:pt idx="3259">
                  <c:v>192760</c:v>
                </c:pt>
                <c:pt idx="3260">
                  <c:v>207488</c:v>
                </c:pt>
                <c:pt idx="3261">
                  <c:v>263532</c:v>
                </c:pt>
                <c:pt idx="3262">
                  <c:v>250307</c:v>
                </c:pt>
                <c:pt idx="3263">
                  <c:v>246957</c:v>
                </c:pt>
                <c:pt idx="3264">
                  <c:v>218768</c:v>
                </c:pt>
                <c:pt idx="3265">
                  <c:v>213987</c:v>
                </c:pt>
                <c:pt idx="3266">
                  <c:v>210142</c:v>
                </c:pt>
                <c:pt idx="3267">
                  <c:v>211788</c:v>
                </c:pt>
                <c:pt idx="3268">
                  <c:v>241912</c:v>
                </c:pt>
                <c:pt idx="3269">
                  <c:v>253794</c:v>
                </c:pt>
                <c:pt idx="3270">
                  <c:v>274766</c:v>
                </c:pt>
                <c:pt idx="3271">
                  <c:v>280665</c:v>
                </c:pt>
                <c:pt idx="3272">
                  <c:v>245690</c:v>
                </c:pt>
                <c:pt idx="3273">
                  <c:v>254514</c:v>
                </c:pt>
                <c:pt idx="3274">
                  <c:v>214329</c:v>
                </c:pt>
                <c:pt idx="3275">
                  <c:v>126156</c:v>
                </c:pt>
                <c:pt idx="3276">
                  <c:v>84142</c:v>
                </c:pt>
                <c:pt idx="3277">
                  <c:v>218228</c:v>
                </c:pt>
                <c:pt idx="3278">
                  <c:v>310685</c:v>
                </c:pt>
                <c:pt idx="3279">
                  <c:v>333517</c:v>
                </c:pt>
                <c:pt idx="3280">
                  <c:v>294140</c:v>
                </c:pt>
                <c:pt idx="3281">
                  <c:v>226958</c:v>
                </c:pt>
                <c:pt idx="3282">
                  <c:v>189811</c:v>
                </c:pt>
                <c:pt idx="3283">
                  <c:v>178712</c:v>
                </c:pt>
                <c:pt idx="3284">
                  <c:v>266065</c:v>
                </c:pt>
                <c:pt idx="3285">
                  <c:v>275393</c:v>
                </c:pt>
                <c:pt idx="3286">
                  <c:v>280429</c:v>
                </c:pt>
                <c:pt idx="3287">
                  <c:v>264549</c:v>
                </c:pt>
                <c:pt idx="3288">
                  <c:v>307528</c:v>
                </c:pt>
                <c:pt idx="3289">
                  <c:v>269561</c:v>
                </c:pt>
                <c:pt idx="3290">
                  <c:v>268849</c:v>
                </c:pt>
                <c:pt idx="3291">
                  <c:v>256998</c:v>
                </c:pt>
                <c:pt idx="3292">
                  <c:v>239653</c:v>
                </c:pt>
                <c:pt idx="3293">
                  <c:v>236820</c:v>
                </c:pt>
                <c:pt idx="3294">
                  <c:v>207502</c:v>
                </c:pt>
                <c:pt idx="3295">
                  <c:v>224941</c:v>
                </c:pt>
                <c:pt idx="3296">
                  <c:v>227877</c:v>
                </c:pt>
                <c:pt idx="3297">
                  <c:v>236592</c:v>
                </c:pt>
                <c:pt idx="3298">
                  <c:v>214160</c:v>
                </c:pt>
                <c:pt idx="3299">
                  <c:v>240333</c:v>
                </c:pt>
                <c:pt idx="3300">
                  <c:v>267324</c:v>
                </c:pt>
                <c:pt idx="3301">
                  <c:v>238864</c:v>
                </c:pt>
                <c:pt idx="3302">
                  <c:v>244674</c:v>
                </c:pt>
                <c:pt idx="3303">
                  <c:v>303167</c:v>
                </c:pt>
                <c:pt idx="3304">
                  <c:v>350724</c:v>
                </c:pt>
                <c:pt idx="3305">
                  <c:v>311311</c:v>
                </c:pt>
                <c:pt idx="3306">
                  <c:v>271477</c:v>
                </c:pt>
                <c:pt idx="3307">
                  <c:v>246528</c:v>
                </c:pt>
                <c:pt idx="3308">
                  <c:v>243008</c:v>
                </c:pt>
                <c:pt idx="3309">
                  <c:v>233216</c:v>
                </c:pt>
                <c:pt idx="3310">
                  <c:v>211882</c:v>
                </c:pt>
                <c:pt idx="3311">
                  <c:v>218550</c:v>
                </c:pt>
                <c:pt idx="3312">
                  <c:v>237364</c:v>
                </c:pt>
                <c:pt idx="3313">
                  <c:v>246178</c:v>
                </c:pt>
                <c:pt idx="3314">
                  <c:v>237991</c:v>
                </c:pt>
                <c:pt idx="3315">
                  <c:v>250804</c:v>
                </c:pt>
                <c:pt idx="3316">
                  <c:v>256295</c:v>
                </c:pt>
                <c:pt idx="3317">
                  <c:v>201603</c:v>
                </c:pt>
                <c:pt idx="3318">
                  <c:v>128744</c:v>
                </c:pt>
                <c:pt idx="3319">
                  <c:v>131878</c:v>
                </c:pt>
                <c:pt idx="3320">
                  <c:v>279613</c:v>
                </c:pt>
                <c:pt idx="3321">
                  <c:v>321283</c:v>
                </c:pt>
                <c:pt idx="3322">
                  <c:v>219488</c:v>
                </c:pt>
                <c:pt idx="3323">
                  <c:v>168917</c:v>
                </c:pt>
                <c:pt idx="3324">
                  <c:v>244301</c:v>
                </c:pt>
                <c:pt idx="3325">
                  <c:v>262739</c:v>
                </c:pt>
                <c:pt idx="3326">
                  <c:v>130911</c:v>
                </c:pt>
                <c:pt idx="3327">
                  <c:v>109099</c:v>
                </c:pt>
                <c:pt idx="3328">
                  <c:v>178278</c:v>
                </c:pt>
                <c:pt idx="3329">
                  <c:v>236096</c:v>
                </c:pt>
                <c:pt idx="3330">
                  <c:v>192153</c:v>
                </c:pt>
                <c:pt idx="3331">
                  <c:v>320873</c:v>
                </c:pt>
                <c:pt idx="3332">
                  <c:v>249635</c:v>
                </c:pt>
                <c:pt idx="3333">
                  <c:v>218405</c:v>
                </c:pt>
                <c:pt idx="3334">
                  <c:v>277819</c:v>
                </c:pt>
                <c:pt idx="3335">
                  <c:v>289011</c:v>
                </c:pt>
                <c:pt idx="3336">
                  <c:v>257205</c:v>
                </c:pt>
                <c:pt idx="3337">
                  <c:v>235580</c:v>
                </c:pt>
                <c:pt idx="3338">
                  <c:v>268981</c:v>
                </c:pt>
                <c:pt idx="3339">
                  <c:v>327046</c:v>
                </c:pt>
                <c:pt idx="3340">
                  <c:v>336228</c:v>
                </c:pt>
                <c:pt idx="3341">
                  <c:v>227978</c:v>
                </c:pt>
                <c:pt idx="3342">
                  <c:v>190245</c:v>
                </c:pt>
                <c:pt idx="3343">
                  <c:v>172258</c:v>
                </c:pt>
                <c:pt idx="3344">
                  <c:v>303666</c:v>
                </c:pt>
                <c:pt idx="3345">
                  <c:v>252388</c:v>
                </c:pt>
                <c:pt idx="3346">
                  <c:v>296886</c:v>
                </c:pt>
                <c:pt idx="3347">
                  <c:v>260287</c:v>
                </c:pt>
                <c:pt idx="3348">
                  <c:v>279133</c:v>
                </c:pt>
                <c:pt idx="3349">
                  <c:v>259974</c:v>
                </c:pt>
                <c:pt idx="3350">
                  <c:v>269582</c:v>
                </c:pt>
                <c:pt idx="3351">
                  <c:v>253050</c:v>
                </c:pt>
                <c:pt idx="3352">
                  <c:v>224347</c:v>
                </c:pt>
                <c:pt idx="3353">
                  <c:v>236224</c:v>
                </c:pt>
                <c:pt idx="3354">
                  <c:v>193528</c:v>
                </c:pt>
                <c:pt idx="3355">
                  <c:v>240557</c:v>
                </c:pt>
                <c:pt idx="3356">
                  <c:v>220955</c:v>
                </c:pt>
                <c:pt idx="3357">
                  <c:v>230676</c:v>
                </c:pt>
                <c:pt idx="3358">
                  <c:v>224194</c:v>
                </c:pt>
                <c:pt idx="3359">
                  <c:v>241630</c:v>
                </c:pt>
                <c:pt idx="3360">
                  <c:v>284644</c:v>
                </c:pt>
                <c:pt idx="3361">
                  <c:v>226712</c:v>
                </c:pt>
                <c:pt idx="3362">
                  <c:v>234247</c:v>
                </c:pt>
                <c:pt idx="3363">
                  <c:v>298297</c:v>
                </c:pt>
                <c:pt idx="3364">
                  <c:v>305476</c:v>
                </c:pt>
                <c:pt idx="3365">
                  <c:v>277466</c:v>
                </c:pt>
                <c:pt idx="3366">
                  <c:v>263401</c:v>
                </c:pt>
                <c:pt idx="3367">
                  <c:v>241495</c:v>
                </c:pt>
                <c:pt idx="3368">
                  <c:v>304985</c:v>
                </c:pt>
                <c:pt idx="3369">
                  <c:v>239577</c:v>
                </c:pt>
                <c:pt idx="3370">
                  <c:v>232810</c:v>
                </c:pt>
                <c:pt idx="3371">
                  <c:v>248199</c:v>
                </c:pt>
                <c:pt idx="3372">
                  <c:v>247656</c:v>
                </c:pt>
                <c:pt idx="3373">
                  <c:v>244353</c:v>
                </c:pt>
                <c:pt idx="3374">
                  <c:v>230677</c:v>
                </c:pt>
                <c:pt idx="3375">
                  <c:v>275325</c:v>
                </c:pt>
                <c:pt idx="3376">
                  <c:v>253759</c:v>
                </c:pt>
                <c:pt idx="3377">
                  <c:v>215558</c:v>
                </c:pt>
                <c:pt idx="3378">
                  <c:v>144603</c:v>
                </c:pt>
                <c:pt idx="3379">
                  <c:v>100573</c:v>
                </c:pt>
                <c:pt idx="3380">
                  <c:v>169752</c:v>
                </c:pt>
                <c:pt idx="3381">
                  <c:v>246526</c:v>
                </c:pt>
                <c:pt idx="3382">
                  <c:v>260684</c:v>
                </c:pt>
                <c:pt idx="3383">
                  <c:v>210862</c:v>
                </c:pt>
                <c:pt idx="3384">
                  <c:v>284440</c:v>
                </c:pt>
                <c:pt idx="3385">
                  <c:v>232770</c:v>
                </c:pt>
                <c:pt idx="3386">
                  <c:v>111996</c:v>
                </c:pt>
                <c:pt idx="3387">
                  <c:v>128250</c:v>
                </c:pt>
                <c:pt idx="3388">
                  <c:v>132778</c:v>
                </c:pt>
                <c:pt idx="3389">
                  <c:v>198825</c:v>
                </c:pt>
                <c:pt idx="3390">
                  <c:v>202681</c:v>
                </c:pt>
                <c:pt idx="3391">
                  <c:v>281446</c:v>
                </c:pt>
                <c:pt idx="3392">
                  <c:v>248397</c:v>
                </c:pt>
                <c:pt idx="3393">
                  <c:v>264245</c:v>
                </c:pt>
                <c:pt idx="3394">
                  <c:v>232135</c:v>
                </c:pt>
                <c:pt idx="3395">
                  <c:v>274970</c:v>
                </c:pt>
                <c:pt idx="3396">
                  <c:v>267097</c:v>
                </c:pt>
                <c:pt idx="3397">
                  <c:v>281331</c:v>
                </c:pt>
                <c:pt idx="3398">
                  <c:v>396709</c:v>
                </c:pt>
                <c:pt idx="3399">
                  <c:v>336233</c:v>
                </c:pt>
                <c:pt idx="3400">
                  <c:v>304657</c:v>
                </c:pt>
                <c:pt idx="3401">
                  <c:v>202462</c:v>
                </c:pt>
                <c:pt idx="3402">
                  <c:v>186977</c:v>
                </c:pt>
                <c:pt idx="3403">
                  <c:v>295630</c:v>
                </c:pt>
                <c:pt idx="3404">
                  <c:v>297847</c:v>
                </c:pt>
                <c:pt idx="3405">
                  <c:v>344458</c:v>
                </c:pt>
                <c:pt idx="3406">
                  <c:v>349464</c:v>
                </c:pt>
                <c:pt idx="3407">
                  <c:v>278725</c:v>
                </c:pt>
                <c:pt idx="3408">
                  <c:v>271763</c:v>
                </c:pt>
                <c:pt idx="3409">
                  <c:v>278449</c:v>
                </c:pt>
                <c:pt idx="3410">
                  <c:v>266695</c:v>
                </c:pt>
                <c:pt idx="3411">
                  <c:v>201321</c:v>
                </c:pt>
                <c:pt idx="3412">
                  <c:v>210096</c:v>
                </c:pt>
                <c:pt idx="3413">
                  <c:v>134861</c:v>
                </c:pt>
                <c:pt idx="3414">
                  <c:v>188516</c:v>
                </c:pt>
                <c:pt idx="3415">
                  <c:v>84181</c:v>
                </c:pt>
                <c:pt idx="3416">
                  <c:v>184672</c:v>
                </c:pt>
                <c:pt idx="3417">
                  <c:v>234119</c:v>
                </c:pt>
                <c:pt idx="3418">
                  <c:v>215568</c:v>
                </c:pt>
                <c:pt idx="3419">
                  <c:v>175793</c:v>
                </c:pt>
                <c:pt idx="3420">
                  <c:v>219374</c:v>
                </c:pt>
                <c:pt idx="3421">
                  <c:v>220256</c:v>
                </c:pt>
                <c:pt idx="3422">
                  <c:v>235622</c:v>
                </c:pt>
                <c:pt idx="3423">
                  <c:v>173939</c:v>
                </c:pt>
                <c:pt idx="3424">
                  <c:v>263138</c:v>
                </c:pt>
                <c:pt idx="3425">
                  <c:v>311530</c:v>
                </c:pt>
                <c:pt idx="3426">
                  <c:v>292132</c:v>
                </c:pt>
                <c:pt idx="3427">
                  <c:v>244692</c:v>
                </c:pt>
                <c:pt idx="3428">
                  <c:v>252938</c:v>
                </c:pt>
                <c:pt idx="3429">
                  <c:v>300233</c:v>
                </c:pt>
                <c:pt idx="3430">
                  <c:v>263870</c:v>
                </c:pt>
                <c:pt idx="3431">
                  <c:v>237302</c:v>
                </c:pt>
                <c:pt idx="3432">
                  <c:v>200204</c:v>
                </c:pt>
                <c:pt idx="3433">
                  <c:v>221807</c:v>
                </c:pt>
                <c:pt idx="3434">
                  <c:v>225267</c:v>
                </c:pt>
                <c:pt idx="3435">
                  <c:v>151025</c:v>
                </c:pt>
                <c:pt idx="3436">
                  <c:v>164796</c:v>
                </c:pt>
                <c:pt idx="3437">
                  <c:v>191718</c:v>
                </c:pt>
                <c:pt idx="3438">
                  <c:v>248070</c:v>
                </c:pt>
                <c:pt idx="3439">
                  <c:v>245734</c:v>
                </c:pt>
                <c:pt idx="3440">
                  <c:v>187853</c:v>
                </c:pt>
                <c:pt idx="3441">
                  <c:v>369583</c:v>
                </c:pt>
                <c:pt idx="3442">
                  <c:v>261661</c:v>
                </c:pt>
                <c:pt idx="3443">
                  <c:v>299686</c:v>
                </c:pt>
                <c:pt idx="3444">
                  <c:v>285382</c:v>
                </c:pt>
                <c:pt idx="3445">
                  <c:v>198396</c:v>
                </c:pt>
                <c:pt idx="3446">
                  <c:v>201915</c:v>
                </c:pt>
                <c:pt idx="3447">
                  <c:v>242511</c:v>
                </c:pt>
                <c:pt idx="3448">
                  <c:v>226689</c:v>
                </c:pt>
                <c:pt idx="3449">
                  <c:v>215841</c:v>
                </c:pt>
                <c:pt idx="3450">
                  <c:v>250040</c:v>
                </c:pt>
                <c:pt idx="3451">
                  <c:v>254673</c:v>
                </c:pt>
                <c:pt idx="3452">
                  <c:v>305040</c:v>
                </c:pt>
                <c:pt idx="3453">
                  <c:v>315830</c:v>
                </c:pt>
                <c:pt idx="3454">
                  <c:v>224269</c:v>
                </c:pt>
                <c:pt idx="3455">
                  <c:v>205664</c:v>
                </c:pt>
                <c:pt idx="3456">
                  <c:v>225544</c:v>
                </c:pt>
                <c:pt idx="3457">
                  <c:v>240267</c:v>
                </c:pt>
                <c:pt idx="3458">
                  <c:v>293969</c:v>
                </c:pt>
                <c:pt idx="3459">
                  <c:v>374612</c:v>
                </c:pt>
                <c:pt idx="3460">
                  <c:v>370848</c:v>
                </c:pt>
                <c:pt idx="3461">
                  <c:v>209685</c:v>
                </c:pt>
                <c:pt idx="3462">
                  <c:v>154990</c:v>
                </c:pt>
                <c:pt idx="3463">
                  <c:v>308584</c:v>
                </c:pt>
                <c:pt idx="3464">
                  <c:v>317791</c:v>
                </c:pt>
                <c:pt idx="3465">
                  <c:v>310978</c:v>
                </c:pt>
                <c:pt idx="3466">
                  <c:v>259138</c:v>
                </c:pt>
                <c:pt idx="3467">
                  <c:v>305692</c:v>
                </c:pt>
                <c:pt idx="3468">
                  <c:v>273731</c:v>
                </c:pt>
                <c:pt idx="3469">
                  <c:v>344321</c:v>
                </c:pt>
                <c:pt idx="3470">
                  <c:v>281578</c:v>
                </c:pt>
                <c:pt idx="3471">
                  <c:v>267720</c:v>
                </c:pt>
                <c:pt idx="3472">
                  <c:v>228699</c:v>
                </c:pt>
                <c:pt idx="3473">
                  <c:v>244116</c:v>
                </c:pt>
                <c:pt idx="3474">
                  <c:v>204402</c:v>
                </c:pt>
                <c:pt idx="3475">
                  <c:v>236675</c:v>
                </c:pt>
                <c:pt idx="3476">
                  <c:v>219426</c:v>
                </c:pt>
                <c:pt idx="3477">
                  <c:v>234263</c:v>
                </c:pt>
                <c:pt idx="3478">
                  <c:v>221512</c:v>
                </c:pt>
                <c:pt idx="3479">
                  <c:v>243436</c:v>
                </c:pt>
                <c:pt idx="3480">
                  <c:v>275683</c:v>
                </c:pt>
                <c:pt idx="3481">
                  <c:v>214199</c:v>
                </c:pt>
                <c:pt idx="3482">
                  <c:v>224130</c:v>
                </c:pt>
                <c:pt idx="3483">
                  <c:v>277394</c:v>
                </c:pt>
                <c:pt idx="3484">
                  <c:v>350828</c:v>
                </c:pt>
                <c:pt idx="3485">
                  <c:v>328024</c:v>
                </c:pt>
                <c:pt idx="3486">
                  <c:v>250457</c:v>
                </c:pt>
                <c:pt idx="3487">
                  <c:v>232733</c:v>
                </c:pt>
                <c:pt idx="3488">
                  <c:v>267205</c:v>
                </c:pt>
                <c:pt idx="3489">
                  <c:v>260647</c:v>
                </c:pt>
                <c:pt idx="3490">
                  <c:v>227541</c:v>
                </c:pt>
                <c:pt idx="3491">
                  <c:v>218204</c:v>
                </c:pt>
                <c:pt idx="3492">
                  <c:v>241334</c:v>
                </c:pt>
                <c:pt idx="3493">
                  <c:v>245994</c:v>
                </c:pt>
                <c:pt idx="3494">
                  <c:v>240032</c:v>
                </c:pt>
                <c:pt idx="3495">
                  <c:v>274127</c:v>
                </c:pt>
                <c:pt idx="3496">
                  <c:v>243553</c:v>
                </c:pt>
                <c:pt idx="3497">
                  <c:v>249042</c:v>
                </c:pt>
                <c:pt idx="3498">
                  <c:v>252226</c:v>
                </c:pt>
                <c:pt idx="3499">
                  <c:v>232075</c:v>
                </c:pt>
                <c:pt idx="3500">
                  <c:v>198093</c:v>
                </c:pt>
                <c:pt idx="3501">
                  <c:v>151848</c:v>
                </c:pt>
                <c:pt idx="3502">
                  <c:v>262583</c:v>
                </c:pt>
                <c:pt idx="3503">
                  <c:v>265597</c:v>
                </c:pt>
                <c:pt idx="3504">
                  <c:v>282184</c:v>
                </c:pt>
                <c:pt idx="3505">
                  <c:v>220083</c:v>
                </c:pt>
                <c:pt idx="3506">
                  <c:v>231443</c:v>
                </c:pt>
                <c:pt idx="3507">
                  <c:v>265098</c:v>
                </c:pt>
                <c:pt idx="3508">
                  <c:v>278097</c:v>
                </c:pt>
                <c:pt idx="3509">
                  <c:v>228575</c:v>
                </c:pt>
                <c:pt idx="3510">
                  <c:v>265484</c:v>
                </c:pt>
                <c:pt idx="3511">
                  <c:v>236507</c:v>
                </c:pt>
                <c:pt idx="3512">
                  <c:v>236417</c:v>
                </c:pt>
                <c:pt idx="3513">
                  <c:v>191713</c:v>
                </c:pt>
                <c:pt idx="3514">
                  <c:v>144675</c:v>
                </c:pt>
                <c:pt idx="3515">
                  <c:v>207854</c:v>
                </c:pt>
                <c:pt idx="3516">
                  <c:v>193956</c:v>
                </c:pt>
                <c:pt idx="3517">
                  <c:v>252836</c:v>
                </c:pt>
                <c:pt idx="3518">
                  <c:v>269079</c:v>
                </c:pt>
                <c:pt idx="3519">
                  <c:v>274432</c:v>
                </c:pt>
                <c:pt idx="3520">
                  <c:v>114863</c:v>
                </c:pt>
              </c:numCache>
            </c:numRef>
          </c:val>
          <c:smooth val="0"/>
          <c:extLst>
            <c:ext xmlns:c16="http://schemas.microsoft.com/office/drawing/2014/chart" uri="{C3380CC4-5D6E-409C-BE32-E72D297353CC}">
              <c16:uniqueId val="{00000000-018F-4847-82E6-1C4057A9BB69}"/>
            </c:ext>
          </c:extLst>
        </c:ser>
        <c:dLbls>
          <c:showLegendKey val="0"/>
          <c:showVal val="0"/>
          <c:showCatName val="0"/>
          <c:showSerName val="0"/>
          <c:showPercent val="0"/>
          <c:showBubbleSize val="0"/>
        </c:dLbls>
        <c:smooth val="0"/>
        <c:axId val="1610028767"/>
        <c:axId val="1610029247"/>
      </c:lineChart>
      <c:catAx>
        <c:axId val="1610028767"/>
        <c:scaling>
          <c:orientation val="minMax"/>
        </c:scaling>
        <c:delete val="1"/>
        <c:axPos val="b"/>
        <c:numFmt formatCode="General" sourceLinked="1"/>
        <c:majorTickMark val="none"/>
        <c:minorTickMark val="none"/>
        <c:tickLblPos val="nextTo"/>
        <c:crossAx val="1610029247"/>
        <c:crosses val="autoZero"/>
        <c:auto val="1"/>
        <c:lblAlgn val="ctr"/>
        <c:lblOffset val="100"/>
        <c:noMultiLvlLbl val="0"/>
      </c:catAx>
      <c:valAx>
        <c:axId val="1610029247"/>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0028767"/>
        <c:crosses val="autoZero"/>
        <c:crossBetween val="between"/>
      </c:valAx>
      <c:spPr>
        <a:solidFill>
          <a:srgbClr val="000000"/>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7005425-BB79-4ECB-88F7-75950DC57F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8B02BFDA-2E55-4DA5-B7F3-1B374FD57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1A426D-C94C-4D38-B02C-1A00F2560980}" type="datetimeFigureOut">
              <a:rPr lang="pl-PL" smtClean="0"/>
              <a:t>23.10.2024</a:t>
            </a:fld>
            <a:endParaRPr lang="pl-PL"/>
          </a:p>
        </p:txBody>
      </p:sp>
      <p:sp>
        <p:nvSpPr>
          <p:cNvPr id="4" name="Symbol zastępczy stopki 3">
            <a:extLst>
              <a:ext uri="{FF2B5EF4-FFF2-40B4-BE49-F238E27FC236}">
                <a16:creationId xmlns:a16="http://schemas.microsoft.com/office/drawing/2014/main" id="{599F6946-F2A6-44DF-A493-586221550A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30C0F937-15ED-414F-8215-9ADC4F07B4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8C774F-A422-47A6-9EF7-0DF6767A2F9F}" type="slidenum">
              <a:rPr lang="pl-PL" smtClean="0"/>
              <a:t>‹#›</a:t>
            </a:fld>
            <a:endParaRPr lang="pl-PL"/>
          </a:p>
        </p:txBody>
      </p:sp>
    </p:spTree>
    <p:extLst>
      <p:ext uri="{BB962C8B-B14F-4D97-AF65-F5344CB8AC3E}">
        <p14:creationId xmlns:p14="http://schemas.microsoft.com/office/powerpoint/2010/main" val="88047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C04EF-F7C3-594D-81B5-C9986FDA58B5}" type="datetimeFigureOut">
              <a:rPr lang="en-US" smtClean="0"/>
              <a:t>10/23/24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A9E2C-6A02-0E40-93CC-DBBEE8FB83B9}" type="slidenum">
              <a:rPr lang="en-US" smtClean="0"/>
              <a:t>‹#›</a:t>
            </a:fld>
            <a:endParaRPr lang="en-US"/>
          </a:p>
        </p:txBody>
      </p:sp>
    </p:spTree>
    <p:extLst>
      <p:ext uri="{BB962C8B-B14F-4D97-AF65-F5344CB8AC3E}">
        <p14:creationId xmlns:p14="http://schemas.microsoft.com/office/powerpoint/2010/main" val="255357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 up</a:t>
            </a:r>
          </a:p>
          <a:p>
            <a:r>
              <a:rPr lang="en-US" dirty="0"/>
              <a:t>* Choose the memory of the instances needed for your executions and concurrency preferences</a:t>
            </a:r>
          </a:p>
          <a:p>
            <a:r>
              <a:rPr lang="en-US" dirty="0"/>
              <a:t>* More memory can handle heavier executions or have more concurrency depending on your workload</a:t>
            </a:r>
          </a:p>
          <a:p>
            <a:r>
              <a:rPr lang="en-US" dirty="0"/>
              <a:t>* CPU and bandwidth increases accordingly</a:t>
            </a:r>
          </a:p>
          <a:p>
            <a:endParaRPr lang="en-US" dirty="0"/>
          </a:p>
          <a:p>
            <a:r>
              <a:rPr lang="en-US" dirty="0"/>
              <a:t>Scale out</a:t>
            </a:r>
          </a:p>
          <a:p>
            <a:r>
              <a:rPr lang="en-US" dirty="0"/>
              <a:t>* Platform adjusts the number of instances based on incoming requests</a:t>
            </a:r>
          </a:p>
        </p:txBody>
      </p:sp>
      <p:sp>
        <p:nvSpPr>
          <p:cNvPr id="4" name="Slide Number Placeholder 3"/>
          <p:cNvSpPr>
            <a:spLocks noGrp="1"/>
          </p:cNvSpPr>
          <p:nvPr>
            <p:ph type="sldNum" sz="quarter" idx="5"/>
          </p:nvPr>
        </p:nvSpPr>
        <p:spPr/>
        <p:txBody>
          <a:bodyPr/>
          <a:lstStyle/>
          <a:p>
            <a:fld id="{220D9998-DA2D-4645-9D68-9193AE2FFDEA}" type="slidenum">
              <a:rPr lang="en-US" smtClean="0"/>
              <a:t>3</a:t>
            </a:fld>
            <a:endParaRPr lang="en-US"/>
          </a:p>
        </p:txBody>
      </p:sp>
    </p:spTree>
    <p:extLst>
      <p:ext uri="{BB962C8B-B14F-4D97-AF65-F5344CB8AC3E}">
        <p14:creationId xmlns:p14="http://schemas.microsoft.com/office/powerpoint/2010/main" val="2006367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DB7D8-39DE-9543-8F11-CBE6140974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913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DB7D8-39DE-9543-8F11-CBE6140974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298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1F1E"/>
                </a:solidFill>
                <a:effectLst/>
                <a:highlight>
                  <a:srgbClr val="FFFFFF"/>
                </a:highlight>
                <a:latin typeface="Segoe UI" panose="020B0502040204020203" pitchFamily="34" charset="0"/>
              </a:rPr>
              <a:t>Going more in-depth, the pipeline consists of the following components: | Component | Role | Owners | | :--- | :--- | :--- | | </a:t>
            </a:r>
            <a:r>
              <a:rPr lang="en-US" b="0" i="0" dirty="0" err="1">
                <a:solidFill>
                  <a:srgbClr val="201F1E"/>
                </a:solidFill>
                <a:effectLst/>
                <a:highlight>
                  <a:srgbClr val="FFFFFF"/>
                </a:highlight>
                <a:latin typeface="Segoe UI" panose="020B0502040204020203" pitchFamily="34" charset="0"/>
              </a:rPr>
              <a:t>Podr</a:t>
            </a:r>
            <a:r>
              <a:rPr lang="en-US" b="0" i="0" dirty="0">
                <a:solidFill>
                  <a:srgbClr val="201F1E"/>
                </a:solidFill>
                <a:effectLst/>
                <a:highlight>
                  <a:srgbClr val="FFFFFF"/>
                </a:highlight>
                <a:latin typeface="Segoe UI" panose="020B0502040204020203" pitchFamily="34" charset="0"/>
              </a:rPr>
              <a:t> | Writes container logs from the Functions host to files on the Nested VM. This component is part of the Nested Node Agent. | Legion | | </a:t>
            </a:r>
            <a:r>
              <a:rPr lang="en-US" b="0" i="0" dirty="0" err="1">
                <a:solidFill>
                  <a:srgbClr val="201F1E"/>
                </a:solidFill>
                <a:effectLst/>
                <a:highlight>
                  <a:srgbClr val="FFFFFF"/>
                </a:highlight>
                <a:latin typeface="Segoe UI" panose="020B0502040204020203" pitchFamily="34" charset="0"/>
              </a:rPr>
              <a:t>FluentBit</a:t>
            </a:r>
            <a:r>
              <a:rPr lang="en-US" b="0" i="0" dirty="0">
                <a:solidFill>
                  <a:srgbClr val="201F1E"/>
                </a:solidFill>
                <a:effectLst/>
                <a:highlight>
                  <a:srgbClr val="FFFFFF"/>
                </a:highlight>
                <a:latin typeface="Segoe UI" panose="020B0502040204020203" pitchFamily="34" charset="0"/>
              </a:rPr>
              <a:t> | Monitors the files </a:t>
            </a:r>
            <a:r>
              <a:rPr lang="en-US" b="0" i="0" dirty="0" err="1">
                <a:solidFill>
                  <a:srgbClr val="201F1E"/>
                </a:solidFill>
                <a:effectLst/>
                <a:highlight>
                  <a:srgbClr val="FFFFFF"/>
                </a:highlight>
                <a:latin typeface="Segoe UI" panose="020B0502040204020203" pitchFamily="34" charset="0"/>
              </a:rPr>
              <a:t>Podr</a:t>
            </a:r>
            <a:r>
              <a:rPr lang="en-US" b="0" i="0" dirty="0">
                <a:solidFill>
                  <a:srgbClr val="201F1E"/>
                </a:solidFill>
                <a:effectLst/>
                <a:highlight>
                  <a:srgbClr val="FFFFFF"/>
                </a:highlight>
                <a:latin typeface="Segoe UI" panose="020B0502040204020203" pitchFamily="34" charset="0"/>
              </a:rPr>
              <a:t> writes and forwards them to the ETW Adapter via HTTP. Optionally, </a:t>
            </a:r>
            <a:r>
              <a:rPr lang="en-US" b="0" i="0" dirty="0" err="1">
                <a:solidFill>
                  <a:srgbClr val="201F1E"/>
                </a:solidFill>
                <a:effectLst/>
                <a:highlight>
                  <a:srgbClr val="FFFFFF"/>
                </a:highlight>
                <a:latin typeface="Segoe UI" panose="020B0502040204020203" pitchFamily="34" charset="0"/>
              </a:rPr>
              <a:t>FluentBit</a:t>
            </a:r>
            <a:r>
              <a:rPr lang="en-US" b="0" i="0" dirty="0">
                <a:solidFill>
                  <a:srgbClr val="201F1E"/>
                </a:solidFill>
                <a:effectLst/>
                <a:highlight>
                  <a:srgbClr val="FFFFFF"/>
                </a:highlight>
                <a:latin typeface="Segoe UI" panose="020B0502040204020203" pitchFamily="34" charset="0"/>
              </a:rPr>
              <a:t> can parse individual log entries based on a configuration that the Functions team shares with other Legion customers. | Functions and Legion | | ETW Adapter | Takes logs (both parsed and unparsed) from </a:t>
            </a:r>
            <a:r>
              <a:rPr lang="en-US" b="0" i="0" dirty="0" err="1">
                <a:solidFill>
                  <a:srgbClr val="201F1E"/>
                </a:solidFill>
                <a:effectLst/>
                <a:highlight>
                  <a:srgbClr val="FFFFFF"/>
                </a:highlight>
                <a:latin typeface="Segoe UI" panose="020B0502040204020203" pitchFamily="34" charset="0"/>
              </a:rPr>
              <a:t>FluentBit</a:t>
            </a:r>
            <a:r>
              <a:rPr lang="en-US" b="0" i="0" dirty="0">
                <a:solidFill>
                  <a:srgbClr val="201F1E"/>
                </a:solidFill>
                <a:effectLst/>
                <a:highlight>
                  <a:srgbClr val="FFFFFF"/>
                </a:highlight>
                <a:latin typeface="Segoe UI" panose="020B0502040204020203" pitchFamily="34" charset="0"/>
              </a:rPr>
              <a:t>, parses them if necessary, and writes the resulting events to ETW (Event Tracing for Windows) via team-specific </a:t>
            </a:r>
            <a:r>
              <a:rPr lang="en-US" b="0" i="0" dirty="0" err="1">
                <a:solidFill>
                  <a:srgbClr val="201F1E"/>
                </a:solidFill>
                <a:effectLst/>
                <a:highlight>
                  <a:srgbClr val="FFFFFF"/>
                </a:highlight>
                <a:latin typeface="Segoe UI" panose="020B0502040204020203" pitchFamily="34" charset="0"/>
              </a:rPr>
              <a:t>EventSources</a:t>
            </a:r>
            <a:r>
              <a:rPr lang="en-US" b="0" i="0" dirty="0">
                <a:solidFill>
                  <a:srgbClr val="201F1E"/>
                </a:solidFill>
                <a:effectLst/>
                <a:highlight>
                  <a:srgbClr val="FFFFFF"/>
                </a:highlight>
                <a:latin typeface="Segoe UI" panose="020B0502040204020203" pitchFamily="34" charset="0"/>
              </a:rPr>
              <a:t>. | Functions and Legion | | Event Tracing Session | A component of the ETW pipeline, which is Windows's buffering and logging mechanism built into the kernel. | Windows OS | | </a:t>
            </a:r>
            <a:r>
              <a:rPr lang="en-US" b="0" i="0" dirty="0" err="1">
                <a:solidFill>
                  <a:srgbClr val="201F1E"/>
                </a:solidFill>
                <a:effectLst/>
                <a:highlight>
                  <a:srgbClr val="FFFFFF"/>
                </a:highlight>
                <a:latin typeface="Segoe UI" panose="020B0502040204020203" pitchFamily="34" charset="0"/>
              </a:rPr>
              <a:t>MonAgent</a:t>
            </a:r>
            <a:r>
              <a:rPr lang="en-US" b="0" i="0" dirty="0">
                <a:solidFill>
                  <a:srgbClr val="201F1E"/>
                </a:solidFill>
                <a:effectLst/>
                <a:highlight>
                  <a:srgbClr val="FFFFFF"/>
                </a:highlight>
                <a:latin typeface="Segoe UI" panose="020B0502040204020203" pitchFamily="34" charset="0"/>
              </a:rPr>
              <a:t> | Spins up team-specific monitoring sub-processes to read ETW events and send them to Geneva ingestion endpoints. | Functions and Legion | | </a:t>
            </a:r>
            <a:r>
              <a:rPr lang="en-US" b="0" i="0" dirty="0" err="1">
                <a:solidFill>
                  <a:srgbClr val="201F1E"/>
                </a:solidFill>
                <a:effectLst/>
                <a:highlight>
                  <a:srgbClr val="FFFFFF"/>
                </a:highlight>
                <a:latin typeface="Segoe UI" panose="020B0502040204020203" pitchFamily="34" charset="0"/>
              </a:rPr>
              <a:t>DGrep</a:t>
            </a:r>
            <a:r>
              <a:rPr lang="en-US" b="0" i="0" dirty="0">
                <a:solidFill>
                  <a:srgbClr val="201F1E"/>
                </a:solidFill>
                <a:effectLst/>
                <a:highlight>
                  <a:srgbClr val="FFFFFF"/>
                </a:highlight>
                <a:latin typeface="Segoe UI" panose="020B0502040204020203" pitchFamily="34" charset="0"/>
              </a:rPr>
              <a:t> | Persistent log storage. | Geneva | | Geneva Deployment Service (GDS) | Delivers logs from a configured source namespace (in </a:t>
            </a:r>
            <a:r>
              <a:rPr lang="en-US" b="0" i="0" dirty="0" err="1">
                <a:solidFill>
                  <a:srgbClr val="201F1E"/>
                </a:solidFill>
                <a:effectLst/>
                <a:highlight>
                  <a:srgbClr val="FFFFFF"/>
                </a:highlight>
                <a:latin typeface="Segoe UI" panose="020B0502040204020203" pitchFamily="34" charset="0"/>
              </a:rPr>
              <a:t>Functions's</a:t>
            </a:r>
            <a:r>
              <a:rPr lang="en-US" b="0" i="0" dirty="0">
                <a:solidFill>
                  <a:srgbClr val="201F1E"/>
                </a:solidFill>
                <a:effectLst/>
                <a:highlight>
                  <a:srgbClr val="FFFFFF"/>
                </a:highlight>
                <a:latin typeface="Segoe UI" panose="020B0502040204020203" pitchFamily="34" charset="0"/>
              </a:rPr>
              <a:t> case, </a:t>
            </a:r>
            <a:r>
              <a:rPr lang="en-US" b="0" i="0" dirty="0" err="1">
                <a:solidFill>
                  <a:srgbClr val="201F1E"/>
                </a:solidFill>
                <a:effectLst/>
                <a:highlight>
                  <a:srgbClr val="FFFFFF"/>
                </a:highlight>
                <a:latin typeface="Segoe UI" panose="020B0502040204020203" pitchFamily="34" charset="0"/>
              </a:rPr>
              <a:t>FunctionsLegion</a:t>
            </a:r>
            <a:r>
              <a:rPr lang="en-US" b="0" i="0" dirty="0">
                <a:solidFill>
                  <a:srgbClr val="201F1E"/>
                </a:solidFill>
                <a:effectLst/>
                <a:highlight>
                  <a:srgbClr val="FFFFFF"/>
                </a:highlight>
                <a:latin typeface="Segoe UI" panose="020B0502040204020203" pitchFamily="34" charset="0"/>
              </a:rPr>
              <a:t> for PROD and </a:t>
            </a:r>
            <a:r>
              <a:rPr lang="en-US" b="0" i="0" dirty="0" err="1">
                <a:solidFill>
                  <a:srgbClr val="201F1E"/>
                </a:solidFill>
                <a:effectLst/>
                <a:highlight>
                  <a:srgbClr val="FFFFFF"/>
                </a:highlight>
                <a:latin typeface="Segoe UI" panose="020B0502040204020203" pitchFamily="34" charset="0"/>
              </a:rPr>
              <a:t>AzFuncLegion</a:t>
            </a:r>
            <a:r>
              <a:rPr lang="en-US" b="0" i="0" dirty="0">
                <a:solidFill>
                  <a:srgbClr val="201F1E"/>
                </a:solidFill>
                <a:effectLst/>
                <a:highlight>
                  <a:srgbClr val="FFFFFF"/>
                </a:highlight>
                <a:latin typeface="Segoe UI" panose="020B0502040204020203" pitchFamily="34" charset="0"/>
              </a:rPr>
              <a:t> for TEST endpoints respectively) and </a:t>
            </a:r>
            <a:r>
              <a:rPr lang="en-US" b="0" i="0" dirty="0" err="1">
                <a:solidFill>
                  <a:srgbClr val="201F1E"/>
                </a:solidFill>
                <a:effectLst/>
                <a:highlight>
                  <a:srgbClr val="FFFFFF"/>
                </a:highlight>
                <a:latin typeface="Segoe UI" panose="020B0502040204020203" pitchFamily="34" charset="0"/>
              </a:rPr>
              <a:t>eventType</a:t>
            </a:r>
            <a:r>
              <a:rPr lang="en-US" b="0" i="0" dirty="0">
                <a:solidFill>
                  <a:srgbClr val="201F1E"/>
                </a:solidFill>
                <a:effectLst/>
                <a:highlight>
                  <a:srgbClr val="FFFFFF"/>
                </a:highlight>
                <a:latin typeface="Segoe UI" panose="020B0502040204020203" pitchFamily="34" charset="0"/>
              </a:rPr>
              <a:t> (e.g. </a:t>
            </a:r>
            <a:r>
              <a:rPr lang="en-US" b="0" i="0" dirty="0" err="1">
                <a:solidFill>
                  <a:srgbClr val="201F1E"/>
                </a:solidFill>
                <a:effectLst/>
                <a:highlight>
                  <a:srgbClr val="FFFFFF"/>
                </a:highlight>
                <a:latin typeface="Segoe UI" panose="020B0502040204020203" pitchFamily="34" charset="0"/>
              </a:rPr>
              <a:t>FunctionsLogs</a:t>
            </a:r>
            <a:r>
              <a:rPr lang="en-US" b="0" i="0" dirty="0">
                <a:solidFill>
                  <a:srgbClr val="201F1E"/>
                </a:solidFill>
                <a:effectLst/>
                <a:highlight>
                  <a:srgbClr val="FFFFFF"/>
                </a:highlight>
                <a:latin typeface="Segoe UI" panose="020B0502040204020203" pitchFamily="34" charset="0"/>
              </a:rPr>
              <a:t>, </a:t>
            </a:r>
            <a:r>
              <a:rPr lang="en-US" b="0" i="0" dirty="0" err="1">
                <a:solidFill>
                  <a:srgbClr val="201F1E"/>
                </a:solidFill>
                <a:effectLst/>
                <a:highlight>
                  <a:srgbClr val="FFFFFF"/>
                </a:highlight>
                <a:latin typeface="Segoe UI" panose="020B0502040204020203" pitchFamily="34" charset="0"/>
              </a:rPr>
              <a:t>FunctionsMetrics</a:t>
            </a:r>
            <a:r>
              <a:rPr lang="en-US" b="0" i="0" dirty="0">
                <a:solidFill>
                  <a:srgbClr val="201F1E"/>
                </a:solidFill>
                <a:effectLst/>
                <a:highlight>
                  <a:srgbClr val="FFFFFF"/>
                </a:highlight>
                <a:latin typeface="Segoe UI" panose="020B0502040204020203" pitchFamily="34" charset="0"/>
              </a:rPr>
              <a:t>, etc.) in </a:t>
            </a:r>
            <a:r>
              <a:rPr lang="en-US" b="0" i="0" dirty="0" err="1">
                <a:solidFill>
                  <a:srgbClr val="201F1E"/>
                </a:solidFill>
                <a:effectLst/>
                <a:highlight>
                  <a:srgbClr val="FFFFFF"/>
                </a:highlight>
                <a:latin typeface="Segoe UI" panose="020B0502040204020203" pitchFamily="34" charset="0"/>
              </a:rPr>
              <a:t>DGrep</a:t>
            </a:r>
            <a:r>
              <a:rPr lang="en-US" b="0" i="0" dirty="0">
                <a:solidFill>
                  <a:srgbClr val="201F1E"/>
                </a:solidFill>
                <a:effectLst/>
                <a:highlight>
                  <a:srgbClr val="FFFFFF"/>
                </a:highlight>
                <a:latin typeface="Segoe UI" panose="020B0502040204020203" pitchFamily="34" charset="0"/>
              </a:rPr>
              <a:t> to a configured Kusto destination (Antares Kusto) | Geneva | | Kusto | Log storage that supports fast queries. | Geneva |</a:t>
            </a: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8835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72C9C64B-430F-834B-A831-6658DA711641}" type="datetime8">
              <a:rPr lang="en-US" smtClean="0"/>
              <a:t>10/23/24 11:41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2608366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West Europe*, Brazil South, Central India, Central US, UAE North, North Central US, West US under consideration</a:t>
            </a:r>
            <a:endParaRPr lang="en-US"/>
          </a:p>
        </p:txBody>
      </p:sp>
      <p:sp>
        <p:nvSpPr>
          <p:cNvPr id="4" name="Slide Number Placeholder 3"/>
          <p:cNvSpPr>
            <a:spLocks noGrp="1"/>
          </p:cNvSpPr>
          <p:nvPr>
            <p:ph type="sldNum" sz="quarter" idx="5"/>
          </p:nvPr>
        </p:nvSpPr>
        <p:spPr/>
        <p:txBody>
          <a:bodyPr/>
          <a:lstStyle/>
          <a:p>
            <a:fld id="{D16A409A-1F21-4C87-A97D-11C410B84429}" type="slidenum">
              <a:rPr lang="en-US" smtClean="0"/>
              <a:t>28</a:t>
            </a:fld>
            <a:endParaRPr lang="en-US"/>
          </a:p>
        </p:txBody>
      </p:sp>
    </p:spTree>
    <p:extLst>
      <p:ext uri="{BB962C8B-B14F-4D97-AF65-F5344CB8AC3E}">
        <p14:creationId xmlns:p14="http://schemas.microsoft.com/office/powerpoint/2010/main" val="128591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D9998-DA2D-4645-9D68-9193AE2FFDEA}" type="slidenum">
              <a:rPr lang="en-US" smtClean="0"/>
              <a:t>4</a:t>
            </a:fld>
            <a:endParaRPr lang="en-US"/>
          </a:p>
        </p:txBody>
      </p:sp>
    </p:spTree>
    <p:extLst>
      <p:ext uri="{BB962C8B-B14F-4D97-AF65-F5344CB8AC3E}">
        <p14:creationId xmlns:p14="http://schemas.microsoft.com/office/powerpoint/2010/main" val="126217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plow https://func-techoramascaleu4rqaq2e5mygg-functions.azurewebsites.net/</a:t>
            </a:r>
            <a:r>
              <a:rPr lang="en-US" dirty="0" err="1">
                <a:solidFill>
                  <a:srgbClr val="F2F2F2"/>
                </a:solidFill>
                <a:effectLst/>
                <a:latin typeface="Andale Mono" panose="020B0509000000000004" pitchFamily="49" charset="0"/>
              </a:rPr>
              <a:t>api</a:t>
            </a:r>
            <a:r>
              <a:rPr lang="en-US" dirty="0">
                <a:solidFill>
                  <a:srgbClr val="F2F2F2"/>
                </a:solidFill>
                <a:effectLst/>
                <a:latin typeface="Andale Mono" panose="020B0509000000000004" pitchFamily="49" charset="0"/>
              </a:rPr>
              <a:t>/</a:t>
            </a:r>
            <a:r>
              <a:rPr lang="en-US" dirty="0" err="1">
                <a:solidFill>
                  <a:srgbClr val="F2F2F2"/>
                </a:solidFill>
                <a:effectLst/>
                <a:latin typeface="Andale Mono" panose="020B0509000000000004" pitchFamily="49" charset="0"/>
              </a:rPr>
              <a:t>ProcessCustomerFeedback</a:t>
            </a:r>
            <a:r>
              <a:rPr lang="en-US" dirty="0">
                <a:solidFill>
                  <a:srgbClr val="F2F2F2"/>
                </a:solidFill>
                <a:effectLst/>
                <a:latin typeface="Andale Mono" panose="020B0509000000000004" pitchFamily="49" charset="0"/>
              </a:rPr>
              <a:t> -c 500 --body @</a:t>
            </a:r>
            <a:r>
              <a:rPr lang="en-US" dirty="0" err="1">
                <a:solidFill>
                  <a:srgbClr val="F2F2F2"/>
                </a:solidFill>
                <a:effectLst/>
                <a:latin typeface="Andale Mono" panose="020B0509000000000004" pitchFamily="49" charset="0"/>
              </a:rPr>
              <a:t>singlesamplecustomerfeedback.json</a:t>
            </a:r>
            <a:r>
              <a:rPr lang="en-US" dirty="0">
                <a:solidFill>
                  <a:srgbClr val="F2F2F2"/>
                </a:solidFill>
                <a:effectLst/>
                <a:latin typeface="Andale Mono" panose="020B0509000000000004" pitchFamily="49" charset="0"/>
              </a:rPr>
              <a:t> -T 'application/</a:t>
            </a:r>
            <a:r>
              <a:rPr lang="en-US" dirty="0" err="1">
                <a:solidFill>
                  <a:srgbClr val="F2F2F2"/>
                </a:solidFill>
                <a:effectLst/>
                <a:latin typeface="Andale Mono" panose="020B0509000000000004" pitchFamily="49" charset="0"/>
              </a:rPr>
              <a:t>json</a:t>
            </a:r>
            <a:r>
              <a:rPr lang="en-US" dirty="0">
                <a:solidFill>
                  <a:srgbClr val="F2F2F2"/>
                </a:solidFill>
                <a:effectLst/>
                <a:latin typeface="Andale Mono" panose="020B0509000000000004" pitchFamily="49" charset="0"/>
              </a:rPr>
              <a:t>' -m POST -d 5m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2F2F2"/>
              </a:solidFill>
              <a:effectLst/>
              <a:latin typeface="Andale Mono" panose="020B05090000000000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Show local plow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2F2F2"/>
              </a:solidFill>
              <a:effectLst/>
              <a:latin typeface="Andale Mono" panose="020B05090000000000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Open App Insights live metrics and show the instances and RPS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2F2F2"/>
              </a:solidFill>
              <a:effectLst/>
              <a:latin typeface="Andale Mono" panose="020B05090000000000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Query App Insights logs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 where timestamp &gt; ago(30m)// between (datetime('2024-09-30T00:33:00Z') .. datetime('2024-09-30T00:50:00Z'))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 summarize </a:t>
            </a:r>
            <a:r>
              <a:rPr lang="en-US" dirty="0" err="1">
                <a:solidFill>
                  <a:srgbClr val="F2F2F2"/>
                </a:solidFill>
                <a:effectLst/>
                <a:latin typeface="Andale Mono" panose="020B0509000000000004" pitchFamily="49" charset="0"/>
              </a:rPr>
              <a:t>instance_count</a:t>
            </a:r>
            <a:r>
              <a:rPr lang="en-US" dirty="0">
                <a:solidFill>
                  <a:srgbClr val="F2F2F2"/>
                </a:solidFill>
                <a:effectLst/>
                <a:latin typeface="Andale Mono" panose="020B0509000000000004" pitchFamily="49" charset="0"/>
              </a:rPr>
              <a:t> = </a:t>
            </a:r>
            <a:r>
              <a:rPr lang="en-US" dirty="0" err="1">
                <a:solidFill>
                  <a:srgbClr val="F2F2F2"/>
                </a:solidFill>
                <a:effectLst/>
                <a:latin typeface="Andale Mono" panose="020B0509000000000004" pitchFamily="49" charset="0"/>
              </a:rPr>
              <a:t>dcount</a:t>
            </a:r>
            <a:r>
              <a:rPr lang="en-US" dirty="0">
                <a:solidFill>
                  <a:srgbClr val="F2F2F2"/>
                </a:solidFill>
                <a:effectLst/>
                <a:latin typeface="Andale Mono" panose="020B0509000000000004" pitchFamily="49" charset="0"/>
              </a:rPr>
              <a:t>(</a:t>
            </a:r>
            <a:r>
              <a:rPr lang="en-US" dirty="0" err="1">
                <a:solidFill>
                  <a:srgbClr val="F2F2F2"/>
                </a:solidFill>
                <a:effectLst/>
                <a:latin typeface="Andale Mono" panose="020B0509000000000004" pitchFamily="49" charset="0"/>
              </a:rPr>
              <a:t>cloud_RoleInstance</a:t>
            </a:r>
            <a:r>
              <a:rPr lang="en-US" dirty="0">
                <a:solidFill>
                  <a:srgbClr val="F2F2F2"/>
                </a:solidFill>
                <a:effectLst/>
                <a:latin typeface="Andale Mono" panose="020B0509000000000004" pitchFamily="49" charset="0"/>
              </a:rPr>
              <a:t>) by bin(timestamp, 1s)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 render </a:t>
            </a:r>
            <a:r>
              <a:rPr lang="en-US" dirty="0" err="1">
                <a:solidFill>
                  <a:srgbClr val="F2F2F2"/>
                </a:solidFill>
                <a:effectLst/>
                <a:latin typeface="Andale Mono" panose="020B0509000000000004" pitchFamily="49" charset="0"/>
              </a:rPr>
              <a:t>timechart</a:t>
            </a:r>
            <a:endParaRPr lang="en-US" dirty="0">
              <a:solidFill>
                <a:srgbClr val="F2F2F2"/>
              </a:solidFill>
              <a:effectLst/>
              <a:latin typeface="Andale Mono" panose="020B0509000000000004" pitchFamily="49" charset="0"/>
            </a:endParaRPr>
          </a:p>
          <a:p>
            <a:endParaRPr lang="en-US" dirty="0"/>
          </a:p>
        </p:txBody>
      </p:sp>
      <p:sp>
        <p:nvSpPr>
          <p:cNvPr id="4" name="Slide Number Placeholder 3"/>
          <p:cNvSpPr>
            <a:spLocks noGrp="1"/>
          </p:cNvSpPr>
          <p:nvPr>
            <p:ph type="sldNum" sz="quarter" idx="5"/>
          </p:nvPr>
        </p:nvSpPr>
        <p:spPr/>
        <p:txBody>
          <a:bodyPr/>
          <a:lstStyle/>
          <a:p>
            <a:fld id="{220D9998-DA2D-4645-9D68-9193AE2FFDEA}" type="slidenum">
              <a:rPr lang="en-US" smtClean="0"/>
              <a:t>7</a:t>
            </a:fld>
            <a:endParaRPr lang="en-US"/>
          </a:p>
        </p:txBody>
      </p:sp>
    </p:spTree>
    <p:extLst>
      <p:ext uri="{BB962C8B-B14F-4D97-AF65-F5344CB8AC3E}">
        <p14:creationId xmlns:p14="http://schemas.microsoft.com/office/powerpoint/2010/main" val="378179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201F1E"/>
                </a:solidFill>
                <a:effectLst/>
                <a:latin typeface="Segoe UI" panose="020B0502040204020203" pitchFamily="34" charset="0"/>
              </a:rPr>
              <a:t>Front End: Responsible for processing of all HTTP requests both administrative as well from clients to Function apps. This component is responsible for scaling out Function Apps based on various factors like inbound load and concurrency. These run on the </a:t>
            </a:r>
            <a:r>
              <a:rPr lang="en-US" b="0" i="0" dirty="0" err="1">
                <a:solidFill>
                  <a:srgbClr val="201F1E"/>
                </a:solidFill>
                <a:effectLst/>
                <a:latin typeface="Segoe UI" panose="020B0502040204020203" pitchFamily="34" charset="0"/>
              </a:rPr>
              <a:t>FrontEndRole</a:t>
            </a:r>
            <a:r>
              <a:rPr lang="en-US" b="0" i="0" dirty="0">
                <a:solidFill>
                  <a:srgbClr val="201F1E"/>
                </a:solidFill>
                <a:effectLst/>
                <a:latin typeface="Segoe UI" panose="020B0502040204020203" pitchFamily="34" charset="0"/>
              </a:rPr>
              <a:t> which is a VMSS that scales out to increase the number of Front Ends based on load.</a:t>
            </a:r>
          </a:p>
          <a:p>
            <a:pPr algn="l">
              <a:buFont typeface="Arial" panose="020B0604020202020204" pitchFamily="34" charset="0"/>
              <a:buChar char="•"/>
            </a:pPr>
            <a:r>
              <a:rPr lang="en-US" b="0" i="0" dirty="0">
                <a:solidFill>
                  <a:srgbClr val="201F1E"/>
                </a:solidFill>
                <a:effectLst/>
                <a:latin typeface="Segoe UI" panose="020B0502040204020203" pitchFamily="34" charset="0"/>
              </a:rPr>
              <a:t>Scale Controller: This component runs within the </a:t>
            </a:r>
            <a:r>
              <a:rPr lang="en-US" b="0" i="0" dirty="0" err="1">
                <a:solidFill>
                  <a:srgbClr val="201F1E"/>
                </a:solidFill>
                <a:effectLst/>
                <a:latin typeface="Segoe UI" panose="020B0502040204020203" pitchFamily="34" charset="0"/>
              </a:rPr>
              <a:t>FrontEndRole</a:t>
            </a:r>
            <a:r>
              <a:rPr lang="en-US" b="0" i="0" dirty="0">
                <a:solidFill>
                  <a:srgbClr val="201F1E"/>
                </a:solidFill>
                <a:effectLst/>
                <a:latin typeface="Segoe UI" panose="020B0502040204020203" pitchFamily="34" charset="0"/>
              </a:rPr>
              <a:t> and monitors all non-HTTP trigger sources to make scaling decisions (both scale-out and scale-in). For HTTP triggers, it manages scale-in while the Front Ends manage scale-out.</a:t>
            </a:r>
          </a:p>
          <a:p>
            <a:pPr algn="l">
              <a:buFont typeface="Arial" panose="020B0604020202020204" pitchFamily="34" charset="0"/>
              <a:buChar char="•"/>
            </a:pPr>
            <a:r>
              <a:rPr lang="en-US" b="0" i="0" dirty="0">
                <a:solidFill>
                  <a:srgbClr val="201F1E"/>
                </a:solidFill>
                <a:effectLst/>
                <a:latin typeface="Segoe UI" panose="020B0502040204020203" pitchFamily="34" charset="0"/>
              </a:rPr>
              <a:t>Data Role: The component manages the lifecycle of workers (containers in Pods in the case of Flex Consumption). Based on the scaling needs indicated by the Front End and Scale Controller, it increases or decreases the number of workers allocated to each Function App.</a:t>
            </a:r>
          </a:p>
          <a:p>
            <a:pPr algn="l">
              <a:buFont typeface="Arial" panose="020B0604020202020204" pitchFamily="34" charset="0"/>
              <a:buChar char="•"/>
            </a:pPr>
            <a:r>
              <a:rPr lang="en-US" b="0" i="0" dirty="0">
                <a:solidFill>
                  <a:srgbClr val="201F1E"/>
                </a:solidFill>
                <a:effectLst/>
                <a:latin typeface="Segoe UI" panose="020B0502040204020203" pitchFamily="34" charset="0"/>
              </a:rPr>
              <a:t>Controller: Handles all control plane operations like Function App creation, start/stop etc.</a:t>
            </a:r>
          </a:p>
          <a:p>
            <a:pPr algn="l">
              <a:buFont typeface="Arial" panose="020B0604020202020204" pitchFamily="34" charset="0"/>
              <a:buChar char="•"/>
            </a:pPr>
            <a:r>
              <a:rPr lang="en-US" b="0" i="0" dirty="0">
                <a:solidFill>
                  <a:srgbClr val="201F1E"/>
                </a:solidFill>
                <a:effectLst/>
                <a:latin typeface="Segoe UI" panose="020B0502040204020203" pitchFamily="34" charset="0"/>
              </a:rPr>
              <a:t>Function Pod Service (FPS): This is a relatively new component added to manage the lifecycle of Functions workers. More specifically, it creates and maintains a pool of placeholder pods which are available to the Data Role to specialize when it needs to allocate workers to a Function App. FPS </a:t>
            </a:r>
            <a:r>
              <a:rPr lang="en-US" b="0" i="0" dirty="0" err="1">
                <a:solidFill>
                  <a:srgbClr val="201F1E"/>
                </a:solidFill>
                <a:effectLst/>
                <a:latin typeface="Segoe UI" panose="020B0502040204020203" pitchFamily="34" charset="0"/>
              </a:rPr>
              <a:t>replinishes</a:t>
            </a:r>
            <a:r>
              <a:rPr lang="en-US" b="0" i="0" dirty="0">
                <a:solidFill>
                  <a:srgbClr val="201F1E"/>
                </a:solidFill>
                <a:effectLst/>
                <a:latin typeface="Segoe UI" panose="020B0502040204020203" pitchFamily="34" charset="0"/>
              </a:rPr>
              <a:t> the pool by creating new placeholder pods. Flex consumption models the compute used to host workers along the lines of Kubernetes where a group of related containers is called a Pod. A pod contains a main container and one or more side-car containers where side-cars </a:t>
            </a:r>
            <a:r>
              <a:rPr lang="en-US" b="0" i="0" dirty="0" err="1">
                <a:solidFill>
                  <a:srgbClr val="201F1E"/>
                </a:solidFill>
                <a:effectLst/>
                <a:latin typeface="Segoe UI" panose="020B0502040204020203" pitchFamily="34" charset="0"/>
              </a:rPr>
              <a:t>typicaly</a:t>
            </a:r>
            <a:r>
              <a:rPr lang="en-US" b="0" i="0" dirty="0">
                <a:solidFill>
                  <a:srgbClr val="201F1E"/>
                </a:solidFill>
                <a:effectLst/>
                <a:latin typeface="Segoe UI" panose="020B0502040204020203" pitchFamily="34" charset="0"/>
              </a:rPr>
              <a:t> provide supporting functionality to the main container. In the case of Flex consumption, a placeholder pod contains two containers: the main container running the Functions host and a side-car container running the </a:t>
            </a:r>
            <a:r>
              <a:rPr lang="en-US" b="0" i="0" dirty="0" err="1">
                <a:solidFill>
                  <a:srgbClr val="201F1E"/>
                </a:solidFill>
                <a:effectLst/>
                <a:latin typeface="Segoe UI" panose="020B0502040204020203" pitchFamily="34" charset="0"/>
              </a:rPr>
              <a:t>WorkerTokenServiceProvider</a:t>
            </a:r>
            <a:r>
              <a:rPr lang="en-US" b="0" i="0" dirty="0">
                <a:solidFill>
                  <a:srgbClr val="201F1E"/>
                </a:solidFill>
                <a:effectLst/>
                <a:latin typeface="Segoe UI" panose="020B0502040204020203" pitchFamily="34" charset="0"/>
              </a:rPr>
              <a:t> that helps with Managed Identity related authentication. FPS has other responsibilities like creating and maintaining </a:t>
            </a:r>
            <a:r>
              <a:rPr lang="en-US" b="0" i="0" dirty="0" err="1">
                <a:solidFill>
                  <a:srgbClr val="201F1E"/>
                </a:solidFill>
                <a:effectLst/>
                <a:latin typeface="Segoe UI" panose="020B0502040204020203" pitchFamily="34" charset="0"/>
              </a:rPr>
              <a:t>TriggerMonitor</a:t>
            </a:r>
            <a:r>
              <a:rPr lang="en-US" b="0" i="0" dirty="0">
                <a:solidFill>
                  <a:srgbClr val="201F1E"/>
                </a:solidFill>
                <a:effectLst/>
                <a:latin typeface="Segoe UI" panose="020B0502040204020203" pitchFamily="34" charset="0"/>
              </a:rPr>
              <a:t> pods that help with scale to zero for </a:t>
            </a:r>
            <a:r>
              <a:rPr lang="en-US" b="0" i="0" dirty="0" err="1">
                <a:solidFill>
                  <a:srgbClr val="201F1E"/>
                </a:solidFill>
                <a:effectLst/>
                <a:latin typeface="Segoe UI" panose="020B0502040204020203" pitchFamily="34" charset="0"/>
              </a:rPr>
              <a:t>VNet</a:t>
            </a:r>
            <a:r>
              <a:rPr lang="en-US" b="0" i="0" dirty="0">
                <a:solidFill>
                  <a:srgbClr val="201F1E"/>
                </a:solidFill>
                <a:effectLst/>
                <a:latin typeface="Segoe UI" panose="020B0502040204020203" pitchFamily="34" charset="0"/>
              </a:rPr>
              <a:t> integrated apps as well other scenarios that can't be covered in detail in this overview.</a:t>
            </a:r>
          </a:p>
          <a:p>
            <a:pPr algn="l">
              <a:buFont typeface="Arial" panose="020B0604020202020204" pitchFamily="34" charset="0"/>
              <a:buChar char="•"/>
            </a:pPr>
            <a:r>
              <a:rPr lang="en-US" b="0" i="0" dirty="0">
                <a:solidFill>
                  <a:srgbClr val="201F1E"/>
                </a:solidFill>
                <a:effectLst/>
                <a:latin typeface="Segoe UI" panose="020B0502040204020203" pitchFamily="34" charset="0"/>
              </a:rPr>
              <a:t>SQL DB: This database is used in a typical fashion to other Functions SKUs.</a:t>
            </a:r>
          </a:p>
          <a:p>
            <a:pPr algn="l">
              <a:buFont typeface="Arial" panose="020B0604020202020204" pitchFamily="34" charset="0"/>
              <a:buChar char="•"/>
            </a:pPr>
            <a:r>
              <a:rPr lang="en-US" b="0" i="0" dirty="0">
                <a:solidFill>
                  <a:srgbClr val="201F1E"/>
                </a:solidFill>
                <a:effectLst/>
                <a:latin typeface="Segoe UI" panose="020B0502040204020203" pitchFamily="34" charset="0"/>
              </a:rPr>
              <a:t>Cosmos DB: This is a new addition to the Antares infrastructure to support Flex Consumption's rapid scaling needs. In addition to the SQL DB, state related to pod lifecycle and a few other scenarios is maintained here and accessed by </a:t>
            </a:r>
            <a:r>
              <a:rPr lang="en-US" b="0" i="0" dirty="0" err="1">
                <a:solidFill>
                  <a:srgbClr val="201F1E"/>
                </a:solidFill>
                <a:effectLst/>
                <a:latin typeface="Segoe UI" panose="020B0502040204020203" pitchFamily="34" charset="0"/>
              </a:rPr>
              <a:t>ScaleController</a:t>
            </a:r>
            <a:r>
              <a:rPr lang="en-US" b="0" i="0" dirty="0">
                <a:solidFill>
                  <a:srgbClr val="201F1E"/>
                </a:solidFill>
                <a:effectLst/>
                <a:latin typeface="Segoe UI" panose="020B0502040204020203" pitchFamily="34" charset="0"/>
              </a:rPr>
              <a:t>, </a:t>
            </a:r>
            <a:r>
              <a:rPr lang="en-US" b="0" i="0" dirty="0" err="1">
                <a:solidFill>
                  <a:srgbClr val="201F1E"/>
                </a:solidFill>
                <a:effectLst/>
                <a:latin typeface="Segoe UI" panose="020B0502040204020203" pitchFamily="34" charset="0"/>
              </a:rPr>
              <a:t>DataRole</a:t>
            </a:r>
            <a:r>
              <a:rPr lang="en-US" b="0" i="0" dirty="0">
                <a:solidFill>
                  <a:srgbClr val="201F1E"/>
                </a:solidFill>
                <a:effectLst/>
                <a:latin typeface="Segoe UI" panose="020B0502040204020203" pitchFamily="34" charset="0"/>
              </a:rPr>
              <a:t> and FPS components.</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8835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E444948D-6AA9-BB44-956D-9B173D17B0F2}" type="datetime8">
              <a:rPr lang="en-US" smtClean="0"/>
              <a:t>10/23/24 11:39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171147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44675-0DEB-E3AE-69A6-E34465802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917CA-B834-458F-3FA0-3E1C9908D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515F3-DC72-27E6-33DA-D21ED2CA67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plow https://func-techoramascaleu4rqaq2e5mygg-functions.azurewebsites.net/</a:t>
            </a:r>
            <a:r>
              <a:rPr lang="en-US" dirty="0" err="1">
                <a:solidFill>
                  <a:srgbClr val="F2F2F2"/>
                </a:solidFill>
                <a:effectLst/>
                <a:latin typeface="Andale Mono" panose="020B0509000000000004" pitchFamily="49" charset="0"/>
              </a:rPr>
              <a:t>api</a:t>
            </a:r>
            <a:r>
              <a:rPr lang="en-US" dirty="0">
                <a:solidFill>
                  <a:srgbClr val="F2F2F2"/>
                </a:solidFill>
                <a:effectLst/>
                <a:latin typeface="Andale Mono" panose="020B0509000000000004" pitchFamily="49" charset="0"/>
              </a:rPr>
              <a:t>/</a:t>
            </a:r>
            <a:r>
              <a:rPr lang="en-US" dirty="0" err="1">
                <a:solidFill>
                  <a:srgbClr val="F2F2F2"/>
                </a:solidFill>
                <a:effectLst/>
                <a:latin typeface="Andale Mono" panose="020B0509000000000004" pitchFamily="49" charset="0"/>
              </a:rPr>
              <a:t>ProcessCustomerFeedback</a:t>
            </a:r>
            <a:r>
              <a:rPr lang="en-US" dirty="0">
                <a:solidFill>
                  <a:srgbClr val="F2F2F2"/>
                </a:solidFill>
                <a:effectLst/>
                <a:latin typeface="Andale Mono" panose="020B0509000000000004" pitchFamily="49" charset="0"/>
              </a:rPr>
              <a:t> -c 500 --body @</a:t>
            </a:r>
            <a:r>
              <a:rPr lang="en-US" dirty="0" err="1">
                <a:solidFill>
                  <a:srgbClr val="F2F2F2"/>
                </a:solidFill>
                <a:effectLst/>
                <a:latin typeface="Andale Mono" panose="020B0509000000000004" pitchFamily="49" charset="0"/>
              </a:rPr>
              <a:t>singlesamplecustomerfeedback.json</a:t>
            </a:r>
            <a:r>
              <a:rPr lang="en-US" dirty="0">
                <a:solidFill>
                  <a:srgbClr val="F2F2F2"/>
                </a:solidFill>
                <a:effectLst/>
                <a:latin typeface="Andale Mono" panose="020B0509000000000004" pitchFamily="49" charset="0"/>
              </a:rPr>
              <a:t> -T 'application/</a:t>
            </a:r>
            <a:r>
              <a:rPr lang="en-US" dirty="0" err="1">
                <a:solidFill>
                  <a:srgbClr val="F2F2F2"/>
                </a:solidFill>
                <a:effectLst/>
                <a:latin typeface="Andale Mono" panose="020B0509000000000004" pitchFamily="49" charset="0"/>
              </a:rPr>
              <a:t>json</a:t>
            </a:r>
            <a:r>
              <a:rPr lang="en-US" dirty="0">
                <a:solidFill>
                  <a:srgbClr val="F2F2F2"/>
                </a:solidFill>
                <a:effectLst/>
                <a:latin typeface="Andale Mono" panose="020B0509000000000004" pitchFamily="49" charset="0"/>
              </a:rPr>
              <a:t>' -m POST -d 5m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2F2F2"/>
              </a:solidFill>
              <a:effectLst/>
              <a:latin typeface="Andale Mono" panose="020B05090000000000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Show local plow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2F2F2"/>
              </a:solidFill>
              <a:effectLst/>
              <a:latin typeface="Andale Mono" panose="020B05090000000000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Open App Insights live metrics and show the instances and RPS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2F2F2"/>
              </a:solidFill>
              <a:effectLst/>
              <a:latin typeface="Andale Mono" panose="020B05090000000000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Query App Insights logs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 where timestamp &gt; ago(30m)// between (datetime('2024-09-30T00:33:00Z') .. datetime('2024-09-30T00:50:00Z'))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 summarize </a:t>
            </a:r>
            <a:r>
              <a:rPr lang="en-US" dirty="0" err="1">
                <a:solidFill>
                  <a:srgbClr val="F2F2F2"/>
                </a:solidFill>
                <a:effectLst/>
                <a:latin typeface="Andale Mono" panose="020B0509000000000004" pitchFamily="49" charset="0"/>
              </a:rPr>
              <a:t>instance_count</a:t>
            </a:r>
            <a:r>
              <a:rPr lang="en-US" dirty="0">
                <a:solidFill>
                  <a:srgbClr val="F2F2F2"/>
                </a:solidFill>
                <a:effectLst/>
                <a:latin typeface="Andale Mono" panose="020B0509000000000004" pitchFamily="49" charset="0"/>
              </a:rPr>
              <a:t> = </a:t>
            </a:r>
            <a:r>
              <a:rPr lang="en-US" dirty="0" err="1">
                <a:solidFill>
                  <a:srgbClr val="F2F2F2"/>
                </a:solidFill>
                <a:effectLst/>
                <a:latin typeface="Andale Mono" panose="020B0509000000000004" pitchFamily="49" charset="0"/>
              </a:rPr>
              <a:t>dcount</a:t>
            </a:r>
            <a:r>
              <a:rPr lang="en-US" dirty="0">
                <a:solidFill>
                  <a:srgbClr val="F2F2F2"/>
                </a:solidFill>
                <a:effectLst/>
                <a:latin typeface="Andale Mono" panose="020B0509000000000004" pitchFamily="49" charset="0"/>
              </a:rPr>
              <a:t>(</a:t>
            </a:r>
            <a:r>
              <a:rPr lang="en-US" dirty="0" err="1">
                <a:solidFill>
                  <a:srgbClr val="F2F2F2"/>
                </a:solidFill>
                <a:effectLst/>
                <a:latin typeface="Andale Mono" panose="020B0509000000000004" pitchFamily="49" charset="0"/>
              </a:rPr>
              <a:t>cloud_RoleInstance</a:t>
            </a:r>
            <a:r>
              <a:rPr lang="en-US" dirty="0">
                <a:solidFill>
                  <a:srgbClr val="F2F2F2"/>
                </a:solidFill>
                <a:effectLst/>
                <a:latin typeface="Andale Mono" panose="020B0509000000000004" pitchFamily="49" charset="0"/>
              </a:rPr>
              <a:t>) by bin(timestamp, 1s)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Andale Mono" panose="020B0509000000000004" pitchFamily="49" charset="0"/>
              </a:rPr>
              <a:t>| render </a:t>
            </a:r>
            <a:r>
              <a:rPr lang="en-US" dirty="0" err="1">
                <a:solidFill>
                  <a:srgbClr val="F2F2F2"/>
                </a:solidFill>
                <a:effectLst/>
                <a:latin typeface="Andale Mono" panose="020B0509000000000004" pitchFamily="49" charset="0"/>
              </a:rPr>
              <a:t>timechart</a:t>
            </a:r>
            <a:endParaRPr lang="en-US" dirty="0">
              <a:solidFill>
                <a:srgbClr val="F2F2F2"/>
              </a:solidFill>
              <a:effectLst/>
              <a:latin typeface="Andale Mono" panose="020B0509000000000004" pitchFamily="49" charset="0"/>
            </a:endParaRPr>
          </a:p>
          <a:p>
            <a:endParaRPr lang="en-US" dirty="0"/>
          </a:p>
        </p:txBody>
      </p:sp>
      <p:sp>
        <p:nvSpPr>
          <p:cNvPr id="4" name="Slide Number Placeholder 3">
            <a:extLst>
              <a:ext uri="{FF2B5EF4-FFF2-40B4-BE49-F238E27FC236}">
                <a16:creationId xmlns:a16="http://schemas.microsoft.com/office/drawing/2014/main" id="{32204971-4B98-506E-E917-B4D72EA7F07F}"/>
              </a:ext>
            </a:extLst>
          </p:cNvPr>
          <p:cNvSpPr>
            <a:spLocks noGrp="1"/>
          </p:cNvSpPr>
          <p:nvPr>
            <p:ph type="sldNum" sz="quarter" idx="5"/>
          </p:nvPr>
        </p:nvSpPr>
        <p:spPr/>
        <p:txBody>
          <a:bodyPr/>
          <a:lstStyle/>
          <a:p>
            <a:fld id="{220D9998-DA2D-4645-9D68-9193AE2FFDEA}" type="slidenum">
              <a:rPr lang="en-US" smtClean="0"/>
              <a:t>16</a:t>
            </a:fld>
            <a:endParaRPr lang="en-US"/>
          </a:p>
        </p:txBody>
      </p:sp>
    </p:spTree>
    <p:extLst>
      <p:ext uri="{BB962C8B-B14F-4D97-AF65-F5344CB8AC3E}">
        <p14:creationId xmlns:p14="http://schemas.microsoft.com/office/powerpoint/2010/main" val="329901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AFDA2-1B53-B3A9-ACDD-125E5C61F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28C85-1E9A-88C7-81ED-7F2354BC8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59FB4-68DE-5E02-5818-C5E232997E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81A052-E187-2C62-C19D-AA82637B5380}"/>
              </a:ext>
            </a:extLst>
          </p:cNvPr>
          <p:cNvSpPr>
            <a:spLocks noGrp="1"/>
          </p:cNvSpPr>
          <p:nvPr>
            <p:ph type="sldNum" sz="quarter" idx="5"/>
          </p:nvPr>
        </p:nvSpPr>
        <p:spPr/>
        <p:txBody>
          <a:bodyPr/>
          <a:lstStyle/>
          <a:p>
            <a:fld id="{220D9998-DA2D-4645-9D68-9193AE2FFDEA}" type="slidenum">
              <a:rPr lang="en-US" smtClean="0"/>
              <a:t>19</a:t>
            </a:fld>
            <a:endParaRPr lang="en-US"/>
          </a:p>
        </p:txBody>
      </p:sp>
    </p:spTree>
    <p:extLst>
      <p:ext uri="{BB962C8B-B14F-4D97-AF65-F5344CB8AC3E}">
        <p14:creationId xmlns:p14="http://schemas.microsoft.com/office/powerpoint/2010/main" val="211958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6A409A-1F21-4C87-A97D-11C410B84429}" type="slidenum">
              <a:rPr lang="en-US" smtClean="0"/>
              <a:t>22</a:t>
            </a:fld>
            <a:endParaRPr lang="en-US"/>
          </a:p>
        </p:txBody>
      </p:sp>
    </p:spTree>
    <p:extLst>
      <p:ext uri="{BB962C8B-B14F-4D97-AF65-F5344CB8AC3E}">
        <p14:creationId xmlns:p14="http://schemas.microsoft.com/office/powerpoint/2010/main" val="330753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A409A-1F21-4C87-A97D-11C410B844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230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A409A-1F21-4C87-A97D-11C410B844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1686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ona tytułow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ymbol zastępczy tekstu 24">
            <a:extLst>
              <a:ext uri="{FF2B5EF4-FFF2-40B4-BE49-F238E27FC236}">
                <a16:creationId xmlns:a16="http://schemas.microsoft.com/office/drawing/2014/main" id="{F475CACA-DE2C-45A1-BCB8-1FF66AA2983A}"/>
              </a:ext>
            </a:extLst>
          </p:cNvPr>
          <p:cNvSpPr>
            <a:spLocks noGrp="1"/>
          </p:cNvSpPr>
          <p:nvPr>
            <p:ph type="body" sz="quarter" idx="10" hasCustomPrompt="1"/>
          </p:nvPr>
        </p:nvSpPr>
        <p:spPr>
          <a:xfrm>
            <a:off x="493713" y="5259643"/>
            <a:ext cx="11108352" cy="815975"/>
          </a:xfrm>
        </p:spPr>
        <p:txBody>
          <a:bodyPr>
            <a:normAutofit/>
          </a:bodyPr>
          <a:lstStyle>
            <a:lvl1pPr marL="0" indent="0">
              <a:buFontTx/>
              <a:buNone/>
              <a:defRPr sz="44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dirty="0" err="1"/>
              <a:t>Session</a:t>
            </a:r>
            <a:r>
              <a:rPr lang="pl-PL" dirty="0"/>
              <a:t> </a:t>
            </a:r>
            <a:r>
              <a:rPr lang="pl-PL" dirty="0" err="1"/>
              <a:t>Title</a:t>
            </a:r>
            <a:endParaRPr lang="pl-PL" dirty="0"/>
          </a:p>
        </p:txBody>
      </p:sp>
      <p:sp>
        <p:nvSpPr>
          <p:cNvPr id="26" name="Tytuł 25">
            <a:extLst>
              <a:ext uri="{FF2B5EF4-FFF2-40B4-BE49-F238E27FC236}">
                <a16:creationId xmlns:a16="http://schemas.microsoft.com/office/drawing/2014/main" id="{93CA10F2-CE27-440A-8974-F1C2B28A7DA7}"/>
              </a:ext>
            </a:extLst>
          </p:cNvPr>
          <p:cNvSpPr>
            <a:spLocks noGrp="1"/>
          </p:cNvSpPr>
          <p:nvPr>
            <p:ph type="title" hasCustomPrompt="1"/>
          </p:nvPr>
        </p:nvSpPr>
        <p:spPr>
          <a:xfrm>
            <a:off x="493713" y="4543834"/>
            <a:ext cx="7942364" cy="627933"/>
          </a:xfrm>
        </p:spPr>
        <p:txBody>
          <a:bodyPr>
            <a:normAutofit/>
          </a:bodyPr>
          <a:lstStyle>
            <a:lvl1pPr>
              <a:defRPr sz="3600">
                <a:solidFill>
                  <a:schemeClr val="bg1"/>
                </a:solidFill>
              </a:defRPr>
            </a:lvl1pPr>
          </a:lstStyle>
          <a:p>
            <a:r>
              <a:rPr lang="pl-PL" dirty="0"/>
              <a:t>Speaker </a:t>
            </a:r>
            <a:r>
              <a:rPr lang="pl-PL" dirty="0" err="1"/>
              <a:t>Name</a:t>
            </a:r>
            <a:endParaRPr lang="pl-PL" dirty="0"/>
          </a:p>
        </p:txBody>
      </p:sp>
    </p:spTree>
    <p:extLst>
      <p:ext uri="{BB962C8B-B14F-4D97-AF65-F5344CB8AC3E}">
        <p14:creationId xmlns:p14="http://schemas.microsoft.com/office/powerpoint/2010/main" val="126967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2582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1" y="1435100"/>
            <a:ext cx="11018839" cy="16127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2860817"/>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sty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26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5392DC-D887-4BA2-9E27-1219EF130834}"/>
              </a:ext>
            </a:extLst>
          </p:cNvPr>
          <p:cNvSpPr>
            <a:spLocks noGrp="1"/>
          </p:cNvSpPr>
          <p:nvPr>
            <p:ph type="title"/>
          </p:nvPr>
        </p:nvSpPr>
        <p:spPr>
          <a:xfrm>
            <a:off x="838200" y="365125"/>
            <a:ext cx="8531942" cy="1325563"/>
          </a:xfrm>
        </p:spPr>
        <p:txBody>
          <a:bodyPr/>
          <a:lstStyle>
            <a:lvl1pPr>
              <a:defRPr/>
            </a:lvl1pPr>
          </a:lstStyle>
          <a:p>
            <a:endParaRPr lang="pl-PL" dirty="0"/>
          </a:p>
        </p:txBody>
      </p:sp>
      <p:sp>
        <p:nvSpPr>
          <p:cNvPr id="3" name="Symbol zastępczy zawartości 2">
            <a:extLst>
              <a:ext uri="{FF2B5EF4-FFF2-40B4-BE49-F238E27FC236}">
                <a16:creationId xmlns:a16="http://schemas.microsoft.com/office/drawing/2014/main" id="{43940445-405E-484C-9E84-90F5DD445B58}"/>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endParaRPr lang="pl-PL" dirty="0"/>
          </a:p>
        </p:txBody>
      </p:sp>
    </p:spTree>
    <p:extLst>
      <p:ext uri="{BB962C8B-B14F-4D97-AF65-F5344CB8AC3E}">
        <p14:creationId xmlns:p14="http://schemas.microsoft.com/office/powerpoint/2010/main" val="240583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ceń sesj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91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5BD6-6C52-4813-A06D-4AC4718C5613}"/>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BA9EF9-DCF4-4385-8D4F-71BE838CB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0159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307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3 column bullet point with subtitles">
    <p:spTree>
      <p:nvGrpSpPr>
        <p:cNvPr id="1" name=""/>
        <p:cNvGrpSpPr/>
        <p:nvPr/>
      </p:nvGrpSpPr>
      <p:grpSpPr>
        <a:xfrm>
          <a:off x="0" y="0"/>
          <a:ext cx="0" cy="0"/>
          <a:chOff x="0" y="0"/>
          <a:chExt cx="0" cy="0"/>
        </a:xfrm>
      </p:grpSpPr>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601941" y="2176046"/>
            <a:ext cx="3264408" cy="677108"/>
          </a:xfrm>
          <a:prstGeom prst="rect">
            <a:avLst/>
          </a:prstGeom>
        </p:spPr>
        <p:txBody>
          <a:bodyPr anchor="t">
            <a:noAutofit/>
          </a:bodyPr>
          <a:lstStyle>
            <a:lvl1pPr marL="0" indent="0">
              <a:spcBef>
                <a:spcPts val="0"/>
              </a:spcBef>
              <a:buNone/>
              <a:defRPr sz="2100">
                <a:solidFill>
                  <a:schemeClr val="bg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607516" y="3128546"/>
            <a:ext cx="3264408" cy="2646879"/>
          </a:xfrm>
          <a:prstGeom prst="rect">
            <a:avLst/>
          </a:prstGeom>
        </p:spPr>
        <p:txBody>
          <a:bodyPr wrap="square">
            <a:spAutoFit/>
          </a:bodyPr>
          <a:lstStyle>
            <a:lvl1pPr marL="176174" indent="-176174">
              <a:defRPr lang="en-US" sz="2000" dirty="0"/>
            </a:lvl1pPr>
            <a:lvl2pPr marL="322191" indent="-150779">
              <a:defRPr lang="en-US" sz="1800" dirty="0"/>
            </a:lvl2pPr>
            <a:lvl3pPr marL="466620" indent="-138082">
              <a:defRPr lang="en-US" dirty="0"/>
            </a:lvl3pPr>
            <a:lvl4pPr marL="595180" indent="-128559">
              <a:defRPr lang="en-US" dirty="0"/>
            </a:lvl4pPr>
            <a:lvl5pPr marL="731674" indent="-122212">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300771" y="2176046"/>
            <a:ext cx="3264408" cy="677108"/>
          </a:xfrm>
          <a:prstGeom prst="rect">
            <a:avLst/>
          </a:prstGeom>
        </p:spPr>
        <p:txBody>
          <a:bodyPr anchor="t">
            <a:noAutofit/>
          </a:bodyPr>
          <a:lstStyle>
            <a:lvl1pPr marL="0" indent="0">
              <a:spcBef>
                <a:spcPts val="0"/>
              </a:spcBef>
              <a:buNone/>
              <a:defRPr sz="2100">
                <a:solidFill>
                  <a:schemeClr val="bg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300771" y="3121906"/>
            <a:ext cx="3264408" cy="2646879"/>
          </a:xfrm>
          <a:prstGeom prst="rect">
            <a:avLst/>
          </a:prstGeom>
        </p:spPr>
        <p:txBody>
          <a:bodyPr wrap="square">
            <a:spAutoFit/>
          </a:bodyPr>
          <a:lstStyle>
            <a:lvl1pPr marL="176174" indent="-176174">
              <a:defRPr lang="en-US" sz="2000" dirty="0"/>
            </a:lvl1pPr>
            <a:lvl2pPr marL="398373" indent="-169825">
              <a:defRPr lang="en-US" sz="1800" dirty="0"/>
            </a:lvl2pPr>
            <a:lvl3pPr marL="555501" indent="-157128">
              <a:defRPr lang="en-US" dirty="0"/>
            </a:lvl3pPr>
            <a:lvl4pPr marL="685646" indent="-136495">
              <a:defRPr lang="en-US" dirty="0"/>
            </a:lvl4pPr>
            <a:lvl5pPr marL="799920" indent="-11110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003927" y="2176046"/>
            <a:ext cx="3264408" cy="677108"/>
          </a:xfrm>
          <a:prstGeom prst="rect">
            <a:avLst/>
          </a:prstGeom>
        </p:spPr>
        <p:txBody>
          <a:bodyPr anchor="t">
            <a:noAutofit/>
          </a:bodyPr>
          <a:lstStyle>
            <a:lvl1pPr marL="0" indent="0">
              <a:spcBef>
                <a:spcPts val="0"/>
              </a:spcBef>
              <a:buNone/>
              <a:defRPr sz="2100">
                <a:solidFill>
                  <a:schemeClr val="bg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003927" y="3128546"/>
            <a:ext cx="3264408" cy="2646879"/>
          </a:xfrm>
          <a:prstGeom prst="rect">
            <a:avLst/>
          </a:prstGeom>
        </p:spPr>
        <p:txBody>
          <a:bodyPr wrap="square">
            <a:spAutoFit/>
          </a:bodyPr>
          <a:lstStyle>
            <a:lvl1pPr marL="176174" indent="-176174">
              <a:defRPr lang="en-US" sz="2000" dirty="0"/>
            </a:lvl1pPr>
            <a:lvl2pPr marL="398373" indent="-169825">
              <a:defRPr lang="en-US" sz="1800" dirty="0"/>
            </a:lvl2pPr>
            <a:lvl3pPr marL="555501" indent="-157128">
              <a:defRPr lang="en-US" dirty="0"/>
            </a:lvl3pPr>
            <a:lvl4pPr marL="685646" indent="-136495">
              <a:defRPr lang="en-US" dirty="0"/>
            </a:lvl4pPr>
            <a:lvl5pPr marL="799920" indent="-11110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DECD6A0D-2F19-B566-1D2B-1155B35C1FDB}"/>
              </a:ext>
            </a:extLst>
          </p:cNvPr>
          <p:cNvSpPr>
            <a:spLocks noGrp="1"/>
          </p:cNvSpPr>
          <p:nvPr>
            <p:ph type="ftr" sz="quarter" idx="28"/>
          </p:nvPr>
        </p:nvSpPr>
        <p:spPr>
          <a:xfrm>
            <a:off x="3386495" y="6261895"/>
            <a:ext cx="2636491" cy="296931"/>
          </a:xfrm>
          <a:prstGeom prst="rect">
            <a:avLst/>
          </a:prstGeom>
        </p:spPr>
        <p:txBody>
          <a:bodyPr/>
          <a:lstStyle/>
          <a:p>
            <a:r>
              <a:rPr lang="en-US">
                <a:ea typeface="Segoe UI Semibold" panose="020B0502040204020203" pitchFamily="34" charset="0"/>
                <a:cs typeface="Segoe UI Semibold" panose="020B0502040204020203" pitchFamily="34" charset="0"/>
              </a:rPr>
              <a:t>D3 Foundations</a:t>
            </a:r>
          </a:p>
        </p:txBody>
      </p:sp>
      <p:sp>
        <p:nvSpPr>
          <p:cNvPr id="9" name="Title 3">
            <a:extLst>
              <a:ext uri="{FF2B5EF4-FFF2-40B4-BE49-F238E27FC236}">
                <a16:creationId xmlns:a16="http://schemas.microsoft.com/office/drawing/2014/main" id="{D6311A4E-06C2-7C20-B046-33D4E77CA87E}"/>
              </a:ext>
            </a:extLst>
          </p:cNvPr>
          <p:cNvSpPr>
            <a:spLocks noGrp="1"/>
          </p:cNvSpPr>
          <p:nvPr>
            <p:ph type="title" hasCustomPrompt="1"/>
          </p:nvPr>
        </p:nvSpPr>
        <p:spPr>
          <a:xfrm>
            <a:off x="619655" y="546587"/>
            <a:ext cx="11018520" cy="553999"/>
          </a:xfrm>
        </p:spPr>
        <p:txBody>
          <a:bodyPr anchor="t"/>
          <a:lstStyle>
            <a:lvl1pPr>
              <a:defRPr>
                <a:solidFill>
                  <a:schemeClr val="bg1"/>
                </a:solidFill>
              </a:defRPr>
            </a:lvl1pPr>
          </a:lstStyle>
          <a:p>
            <a:r>
              <a:rPr lang="en-US"/>
              <a:t>Title (Segoe UI </a:t>
            </a:r>
            <a:r>
              <a:rPr lang="en-US" err="1"/>
              <a:t>Sembold</a:t>
            </a:r>
            <a:r>
              <a:rPr lang="en-US"/>
              <a:t>, 42pt)</a:t>
            </a:r>
          </a:p>
        </p:txBody>
      </p:sp>
      <p:sp>
        <p:nvSpPr>
          <p:cNvPr id="10" name="Text Placeholder 3">
            <a:extLst>
              <a:ext uri="{FF2B5EF4-FFF2-40B4-BE49-F238E27FC236}">
                <a16:creationId xmlns:a16="http://schemas.microsoft.com/office/drawing/2014/main" id="{6A6DCC97-2E50-EB93-1B38-B89A85B4FA9A}"/>
              </a:ext>
            </a:extLst>
          </p:cNvPr>
          <p:cNvSpPr>
            <a:spLocks noGrp="1"/>
          </p:cNvSpPr>
          <p:nvPr>
            <p:ph type="body" sz="quarter" idx="47" hasCustomPrompt="1"/>
          </p:nvPr>
        </p:nvSpPr>
        <p:spPr>
          <a:xfrm>
            <a:off x="619655" y="1018402"/>
            <a:ext cx="6473776" cy="200055"/>
          </a:xfrm>
          <a:prstGeom prst="rect">
            <a:avLst/>
          </a:prstGeom>
        </p:spPr>
        <p:txBody>
          <a:bodyPr anchor="t"/>
          <a:lstStyle>
            <a:lvl1pPr>
              <a:defRPr sz="1300"/>
            </a:lvl1pPr>
          </a:lstStyle>
          <a:p>
            <a:pPr lvl="0"/>
            <a:r>
              <a:rPr lang="en-US"/>
              <a:t>Subtitle (Segoe UI </a:t>
            </a:r>
            <a:r>
              <a:rPr lang="en-US" err="1"/>
              <a:t>Semibold</a:t>
            </a:r>
            <a:r>
              <a:rPr lang="en-US"/>
              <a:t>, 26 </a:t>
            </a:r>
            <a:r>
              <a:rPr lang="en-US" err="1"/>
              <a:t>pt</a:t>
            </a:r>
            <a:r>
              <a:rPr lang="en-US"/>
              <a:t>)</a:t>
            </a:r>
          </a:p>
        </p:txBody>
      </p:sp>
    </p:spTree>
    <p:extLst>
      <p:ext uri="{BB962C8B-B14F-4D97-AF65-F5344CB8AC3E}">
        <p14:creationId xmlns:p14="http://schemas.microsoft.com/office/powerpoint/2010/main" val="2085883880"/>
      </p:ext>
    </p:extLst>
  </p:cSld>
  <p:clrMapOvr>
    <a:masterClrMapping/>
  </p:clrMapOvr>
  <p:transition>
    <p:fade/>
  </p:transition>
  <p:extLst>
    <p:ext uri="{DCECCB84-F9BA-43D5-87BE-67443E8EF086}">
      <p15:sldGuideLst xmlns:p15="http://schemas.microsoft.com/office/powerpoint/2012/main">
        <p15:guide id="5" orient="horz" pos="26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3 column bullet point with subtitles">
    <p:spTree>
      <p:nvGrpSpPr>
        <p:cNvPr id="1" name=""/>
        <p:cNvGrpSpPr/>
        <p:nvPr/>
      </p:nvGrpSpPr>
      <p:grpSpPr>
        <a:xfrm>
          <a:off x="0" y="0"/>
          <a:ext cx="0" cy="0"/>
          <a:chOff x="0" y="0"/>
          <a:chExt cx="0" cy="0"/>
        </a:xfrm>
      </p:grpSpPr>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601941" y="2176046"/>
            <a:ext cx="3264408" cy="677108"/>
          </a:xfrm>
          <a:prstGeom prst="rect">
            <a:avLst/>
          </a:prstGeom>
        </p:spPr>
        <p:txBody>
          <a:bodyPr anchor="t">
            <a:noAutofit/>
          </a:bodyPr>
          <a:lstStyle>
            <a:lvl1pPr marL="0" indent="0">
              <a:spcBef>
                <a:spcPts val="0"/>
              </a:spcBef>
              <a:buNone/>
              <a:defRPr sz="2100">
                <a:solidFill>
                  <a:schemeClr val="bg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607516" y="3128546"/>
            <a:ext cx="3264408" cy="2646879"/>
          </a:xfrm>
          <a:prstGeom prst="rect">
            <a:avLst/>
          </a:prstGeom>
        </p:spPr>
        <p:txBody>
          <a:bodyPr wrap="square">
            <a:spAutoFit/>
          </a:bodyPr>
          <a:lstStyle>
            <a:lvl1pPr marL="176174" indent="-176174">
              <a:defRPr lang="en-US" sz="2000" dirty="0"/>
            </a:lvl1pPr>
            <a:lvl2pPr marL="322191" indent="-150779">
              <a:defRPr lang="en-US" sz="1800" dirty="0"/>
            </a:lvl2pPr>
            <a:lvl3pPr marL="466620" indent="-138082">
              <a:defRPr lang="en-US" dirty="0"/>
            </a:lvl3pPr>
            <a:lvl4pPr marL="595180" indent="-128559">
              <a:defRPr lang="en-US" dirty="0"/>
            </a:lvl4pPr>
            <a:lvl5pPr marL="731674" indent="-122212">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300771" y="2176046"/>
            <a:ext cx="3264408" cy="677108"/>
          </a:xfrm>
          <a:prstGeom prst="rect">
            <a:avLst/>
          </a:prstGeom>
        </p:spPr>
        <p:txBody>
          <a:bodyPr anchor="t">
            <a:noAutofit/>
          </a:bodyPr>
          <a:lstStyle>
            <a:lvl1pPr marL="0" indent="0">
              <a:spcBef>
                <a:spcPts val="0"/>
              </a:spcBef>
              <a:buNone/>
              <a:defRPr sz="2100">
                <a:solidFill>
                  <a:schemeClr val="bg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300771" y="3121906"/>
            <a:ext cx="3264408" cy="2646879"/>
          </a:xfrm>
          <a:prstGeom prst="rect">
            <a:avLst/>
          </a:prstGeom>
        </p:spPr>
        <p:txBody>
          <a:bodyPr wrap="square">
            <a:spAutoFit/>
          </a:bodyPr>
          <a:lstStyle>
            <a:lvl1pPr marL="176174" indent="-176174">
              <a:defRPr lang="en-US" sz="2000" dirty="0"/>
            </a:lvl1pPr>
            <a:lvl2pPr marL="398373" indent="-169825">
              <a:defRPr lang="en-US" sz="1800" dirty="0"/>
            </a:lvl2pPr>
            <a:lvl3pPr marL="555501" indent="-157128">
              <a:defRPr lang="en-US" dirty="0"/>
            </a:lvl3pPr>
            <a:lvl4pPr marL="685646" indent="-136495">
              <a:defRPr lang="en-US" dirty="0"/>
            </a:lvl4pPr>
            <a:lvl5pPr marL="799920" indent="-11110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003927" y="2176046"/>
            <a:ext cx="3264408" cy="677108"/>
          </a:xfrm>
          <a:prstGeom prst="rect">
            <a:avLst/>
          </a:prstGeom>
        </p:spPr>
        <p:txBody>
          <a:bodyPr anchor="t">
            <a:noAutofit/>
          </a:bodyPr>
          <a:lstStyle>
            <a:lvl1pPr marL="0" indent="0">
              <a:spcBef>
                <a:spcPts val="0"/>
              </a:spcBef>
              <a:buNone/>
              <a:defRPr sz="2100">
                <a:solidFill>
                  <a:schemeClr val="bg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003927" y="3128546"/>
            <a:ext cx="3264408" cy="2646879"/>
          </a:xfrm>
          <a:prstGeom prst="rect">
            <a:avLst/>
          </a:prstGeom>
        </p:spPr>
        <p:txBody>
          <a:bodyPr wrap="square">
            <a:spAutoFit/>
          </a:bodyPr>
          <a:lstStyle>
            <a:lvl1pPr marL="176174" indent="-176174">
              <a:defRPr lang="en-US" sz="2000" dirty="0"/>
            </a:lvl1pPr>
            <a:lvl2pPr marL="398373" indent="-169825">
              <a:defRPr lang="en-US" sz="1800" dirty="0"/>
            </a:lvl2pPr>
            <a:lvl3pPr marL="555501" indent="-157128">
              <a:defRPr lang="en-US" dirty="0"/>
            </a:lvl3pPr>
            <a:lvl4pPr marL="685646" indent="-136495">
              <a:defRPr lang="en-US" dirty="0"/>
            </a:lvl4pPr>
            <a:lvl5pPr marL="799920" indent="-11110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DECD6A0D-2F19-B566-1D2B-1155B35C1FDB}"/>
              </a:ext>
            </a:extLst>
          </p:cNvPr>
          <p:cNvSpPr>
            <a:spLocks noGrp="1"/>
          </p:cNvSpPr>
          <p:nvPr>
            <p:ph type="ftr" sz="quarter" idx="28"/>
          </p:nvPr>
        </p:nvSpPr>
        <p:spPr>
          <a:xfrm>
            <a:off x="3386495" y="6261895"/>
            <a:ext cx="2636491" cy="296931"/>
          </a:xfrm>
          <a:prstGeom prst="rect">
            <a:avLst/>
          </a:prstGeom>
        </p:spPr>
        <p:txBody>
          <a:bodyPr/>
          <a:lstStyle/>
          <a:p>
            <a:r>
              <a:rPr lang="en-US">
                <a:ea typeface="Segoe UI Semibold" panose="020B0502040204020203" pitchFamily="34" charset="0"/>
                <a:cs typeface="Segoe UI Semibold" panose="020B0502040204020203" pitchFamily="34" charset="0"/>
              </a:rPr>
              <a:t>D3 Foundations</a:t>
            </a:r>
          </a:p>
        </p:txBody>
      </p:sp>
      <p:sp>
        <p:nvSpPr>
          <p:cNvPr id="9" name="Title 3">
            <a:extLst>
              <a:ext uri="{FF2B5EF4-FFF2-40B4-BE49-F238E27FC236}">
                <a16:creationId xmlns:a16="http://schemas.microsoft.com/office/drawing/2014/main" id="{D6311A4E-06C2-7C20-B046-33D4E77CA87E}"/>
              </a:ext>
            </a:extLst>
          </p:cNvPr>
          <p:cNvSpPr>
            <a:spLocks noGrp="1"/>
          </p:cNvSpPr>
          <p:nvPr>
            <p:ph type="title" hasCustomPrompt="1"/>
          </p:nvPr>
        </p:nvSpPr>
        <p:spPr>
          <a:xfrm>
            <a:off x="619656" y="546587"/>
            <a:ext cx="11018520" cy="369332"/>
          </a:xfrm>
        </p:spPr>
        <p:txBody>
          <a:bodyPr anchor="t"/>
          <a:lstStyle>
            <a:lvl1pPr>
              <a:defRPr>
                <a:solidFill>
                  <a:schemeClr val="bg1"/>
                </a:solidFill>
              </a:defRPr>
            </a:lvl1pPr>
          </a:lstStyle>
          <a:p>
            <a:r>
              <a:rPr lang="en-US"/>
              <a:t>Title (Segoe UI </a:t>
            </a:r>
            <a:r>
              <a:rPr lang="en-US" err="1"/>
              <a:t>Sembold</a:t>
            </a:r>
            <a:r>
              <a:rPr lang="en-US"/>
              <a:t>, 42pt)</a:t>
            </a:r>
          </a:p>
        </p:txBody>
      </p:sp>
      <p:sp>
        <p:nvSpPr>
          <p:cNvPr id="10" name="Text Placeholder 3">
            <a:extLst>
              <a:ext uri="{FF2B5EF4-FFF2-40B4-BE49-F238E27FC236}">
                <a16:creationId xmlns:a16="http://schemas.microsoft.com/office/drawing/2014/main" id="{6A6DCC97-2E50-EB93-1B38-B89A85B4FA9A}"/>
              </a:ext>
            </a:extLst>
          </p:cNvPr>
          <p:cNvSpPr>
            <a:spLocks noGrp="1"/>
          </p:cNvSpPr>
          <p:nvPr>
            <p:ph type="body" sz="quarter" idx="47" hasCustomPrompt="1"/>
          </p:nvPr>
        </p:nvSpPr>
        <p:spPr>
          <a:xfrm>
            <a:off x="619655" y="1018402"/>
            <a:ext cx="6473776" cy="276999"/>
          </a:xfrm>
          <a:prstGeom prst="rect">
            <a:avLst/>
          </a:prstGeom>
        </p:spPr>
        <p:txBody>
          <a:bodyPr anchor="t"/>
          <a:lstStyle>
            <a:lvl1pPr>
              <a:defRPr sz="1300"/>
            </a:lvl1pPr>
          </a:lstStyle>
          <a:p>
            <a:pPr lvl="0"/>
            <a:r>
              <a:rPr lang="en-US"/>
              <a:t>Subtitle (Segoe UI </a:t>
            </a:r>
            <a:r>
              <a:rPr lang="en-US" err="1"/>
              <a:t>Semibold</a:t>
            </a:r>
            <a:r>
              <a:rPr lang="en-US"/>
              <a:t>, 26 </a:t>
            </a:r>
            <a:r>
              <a:rPr lang="en-US" err="1"/>
              <a:t>pt</a:t>
            </a:r>
            <a:r>
              <a:rPr lang="en-US"/>
              <a:t>)</a:t>
            </a:r>
          </a:p>
        </p:txBody>
      </p:sp>
    </p:spTree>
    <p:extLst>
      <p:ext uri="{BB962C8B-B14F-4D97-AF65-F5344CB8AC3E}">
        <p14:creationId xmlns:p14="http://schemas.microsoft.com/office/powerpoint/2010/main" val="3289684357"/>
      </p:ext>
    </p:extLst>
  </p:cSld>
  <p:clrMapOvr>
    <a:masterClrMapping/>
  </p:clrMapOvr>
  <p:transition>
    <p:fade/>
  </p:transition>
  <p:extLst>
    <p:ext uri="{DCECCB84-F9BA-43D5-87BE-67443E8EF086}">
      <p15:sldGuideLst xmlns:p15="http://schemas.microsoft.com/office/powerpoint/2012/main">
        <p15:guide id="5" orient="horz" pos="26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3 column bullet point with subtitles">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619655" y="1895278"/>
            <a:ext cx="3264408" cy="2646879"/>
          </a:xfrm>
          <a:prstGeom prst="rect">
            <a:avLst/>
          </a:prstGeom>
        </p:spPr>
        <p:txBody>
          <a:bodyPr wrap="square">
            <a:spAutoFit/>
          </a:bodyPr>
          <a:lstStyle>
            <a:lvl1pPr marL="176174" indent="-176174">
              <a:defRPr lang="en-US" sz="2000" dirty="0"/>
            </a:lvl1pPr>
            <a:lvl2pPr marL="322191" indent="-150779">
              <a:defRPr lang="en-US" sz="1800" dirty="0"/>
            </a:lvl2pPr>
            <a:lvl3pPr marL="466620" indent="-138082">
              <a:defRPr lang="en-US" dirty="0"/>
            </a:lvl3pPr>
            <a:lvl4pPr marL="595180" indent="-128559">
              <a:defRPr lang="en-US" dirty="0"/>
            </a:lvl4pPr>
            <a:lvl5pPr marL="731674" indent="-122212">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DECD6A0D-2F19-B566-1D2B-1155B35C1FDB}"/>
              </a:ext>
            </a:extLst>
          </p:cNvPr>
          <p:cNvSpPr>
            <a:spLocks noGrp="1"/>
          </p:cNvSpPr>
          <p:nvPr>
            <p:ph type="ftr" sz="quarter" idx="28"/>
          </p:nvPr>
        </p:nvSpPr>
        <p:spPr>
          <a:xfrm>
            <a:off x="3386495" y="6261895"/>
            <a:ext cx="2636491" cy="296931"/>
          </a:xfrm>
          <a:prstGeom prst="rect">
            <a:avLst/>
          </a:prstGeom>
        </p:spPr>
        <p:txBody>
          <a:bodyPr/>
          <a:lstStyle/>
          <a:p>
            <a:r>
              <a:rPr lang="en-US">
                <a:ea typeface="Segoe UI Semibold" panose="020B0502040204020203" pitchFamily="34" charset="0"/>
                <a:cs typeface="Segoe UI Semibold" panose="020B0502040204020203" pitchFamily="34" charset="0"/>
              </a:rPr>
              <a:t>D3 Foundations</a:t>
            </a:r>
          </a:p>
        </p:txBody>
      </p:sp>
      <p:sp>
        <p:nvSpPr>
          <p:cNvPr id="9" name="Title 3">
            <a:extLst>
              <a:ext uri="{FF2B5EF4-FFF2-40B4-BE49-F238E27FC236}">
                <a16:creationId xmlns:a16="http://schemas.microsoft.com/office/drawing/2014/main" id="{D6311A4E-06C2-7C20-B046-33D4E77CA87E}"/>
              </a:ext>
            </a:extLst>
          </p:cNvPr>
          <p:cNvSpPr>
            <a:spLocks noGrp="1"/>
          </p:cNvSpPr>
          <p:nvPr>
            <p:ph type="title" hasCustomPrompt="1"/>
          </p:nvPr>
        </p:nvSpPr>
        <p:spPr>
          <a:xfrm>
            <a:off x="619656" y="546587"/>
            <a:ext cx="11018520" cy="471815"/>
          </a:xfrm>
        </p:spPr>
        <p:txBody>
          <a:bodyPr anchor="t"/>
          <a:lstStyle>
            <a:lvl1pPr>
              <a:defRPr sz="2800">
                <a:solidFill>
                  <a:schemeClr val="accent1"/>
                </a:solidFill>
              </a:defRPr>
            </a:lvl1pPr>
          </a:lstStyle>
          <a:p>
            <a:r>
              <a:rPr lang="en-US"/>
              <a:t>Title (Segoe UI </a:t>
            </a:r>
            <a:r>
              <a:rPr lang="en-US" err="1"/>
              <a:t>Sembold</a:t>
            </a:r>
            <a:r>
              <a:rPr lang="en-US"/>
              <a:t>, 42pt)</a:t>
            </a:r>
          </a:p>
        </p:txBody>
      </p:sp>
      <p:sp>
        <p:nvSpPr>
          <p:cNvPr id="10" name="Text Placeholder 3">
            <a:extLst>
              <a:ext uri="{FF2B5EF4-FFF2-40B4-BE49-F238E27FC236}">
                <a16:creationId xmlns:a16="http://schemas.microsoft.com/office/drawing/2014/main" id="{6A6DCC97-2E50-EB93-1B38-B89A85B4FA9A}"/>
              </a:ext>
            </a:extLst>
          </p:cNvPr>
          <p:cNvSpPr>
            <a:spLocks noGrp="1"/>
          </p:cNvSpPr>
          <p:nvPr>
            <p:ph type="body" sz="quarter" idx="47" hasCustomPrompt="1"/>
          </p:nvPr>
        </p:nvSpPr>
        <p:spPr>
          <a:xfrm>
            <a:off x="647175" y="1041342"/>
            <a:ext cx="6473776" cy="276999"/>
          </a:xfrm>
          <a:prstGeom prst="rect">
            <a:avLst/>
          </a:prstGeom>
        </p:spPr>
        <p:txBody>
          <a:bodyPr anchor="t"/>
          <a:lstStyle>
            <a:lvl1pPr>
              <a:defRPr sz="1600"/>
            </a:lvl1pPr>
          </a:lstStyle>
          <a:p>
            <a:pPr lvl="0"/>
            <a:r>
              <a:rPr lang="en-US"/>
              <a:t>Subtitle (Segoe UI Semibold, 26 pt)</a:t>
            </a:r>
          </a:p>
        </p:txBody>
      </p:sp>
    </p:spTree>
    <p:extLst>
      <p:ext uri="{BB962C8B-B14F-4D97-AF65-F5344CB8AC3E}">
        <p14:creationId xmlns:p14="http://schemas.microsoft.com/office/powerpoint/2010/main" val="157361207"/>
      </p:ext>
    </p:extLst>
  </p:cSld>
  <p:clrMapOvr>
    <a:masterClrMapping/>
  </p:clrMapOvr>
  <p:transition>
    <p:fade/>
  </p:transition>
  <p:extLst>
    <p:ext uri="{DCECCB84-F9BA-43D5-87BE-67443E8EF086}">
      <p15:sldGuideLst xmlns:p15="http://schemas.microsoft.com/office/powerpoint/2012/main">
        <p15:guide id="5" orient="horz" pos="26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291D1E7D-913A-443B-AD5C-8864D21A8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4E3AE9E8-C0A6-473A-A904-8874518A9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27296413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ka.ms/aca/project-legion-blo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s://learn.microsoft.com/en-us/azure/azure-functions/functions-target-based-scal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aka.ms/flexconsumption/httpscaleblog" TargetMode="External"/><Relationship Id="rId2" Type="http://schemas.openxmlformats.org/officeDocument/2006/relationships/hyperlink" Target="https://aka.ms/flexconsumption/publicpreviewannouncement" TargetMode="External"/><Relationship Id="rId1" Type="http://schemas.openxmlformats.org/officeDocument/2006/relationships/slideLayout" Target="../slideLayouts/slideLayout3.xml"/><Relationship Id="rId6" Type="http://schemas.openxmlformats.org/officeDocument/2006/relationships/hyperlink" Target="https://aka.ms/flexconsumption/samples" TargetMode="External"/><Relationship Id="rId5" Type="http://schemas.openxmlformats.org/officeDocument/2006/relationships/hyperlink" Target="https://aka.ms/aca/project-legion-blog" TargetMode="External"/><Relationship Id="rId4" Type="http://schemas.openxmlformats.org/officeDocument/2006/relationships/hyperlink" Target="https://aka.ms/flexconsumpti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Azure-Samples/azure-functions-flex-consumption-samples/tree/main/E2E/HTTP-VNET-EH"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https://aka.ms/flexsampl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tekstu 11">
            <a:extLst>
              <a:ext uri="{FF2B5EF4-FFF2-40B4-BE49-F238E27FC236}">
                <a16:creationId xmlns:a16="http://schemas.microsoft.com/office/drawing/2014/main" id="{D72C2726-10B2-4AD9-87BC-8DD20305EDBF}"/>
              </a:ext>
            </a:extLst>
          </p:cNvPr>
          <p:cNvSpPr>
            <a:spLocks noGrp="1"/>
          </p:cNvSpPr>
          <p:nvPr>
            <p:ph type="body" sz="quarter" idx="10"/>
          </p:nvPr>
        </p:nvSpPr>
        <p:spPr/>
        <p:txBody>
          <a:bodyPr>
            <a:normAutofit fontScale="70000" lnSpcReduction="20000"/>
          </a:bodyPr>
          <a:lstStyle/>
          <a:p>
            <a:r>
              <a:rPr lang="pl-PL" dirty="0"/>
              <a:t>How we </a:t>
            </a:r>
            <a:r>
              <a:rPr lang="pl-PL" dirty="0" err="1"/>
              <a:t>achieved</a:t>
            </a:r>
            <a:r>
              <a:rPr lang="pl-PL" dirty="0"/>
              <a:t> EXTREME </a:t>
            </a:r>
            <a:r>
              <a:rPr lang="pl-PL" dirty="0" err="1"/>
              <a:t>scale</a:t>
            </a:r>
            <a:r>
              <a:rPr lang="pl-PL" dirty="0"/>
              <a:t> </a:t>
            </a:r>
            <a:r>
              <a:rPr lang="pl-PL" dirty="0" err="1"/>
              <a:t>under</a:t>
            </a:r>
            <a:r>
              <a:rPr lang="pl-PL" dirty="0"/>
              <a:t> the </a:t>
            </a:r>
            <a:r>
              <a:rPr lang="pl-PL" dirty="0" err="1"/>
              <a:t>hood</a:t>
            </a:r>
            <a:r>
              <a:rPr lang="pl-PL" dirty="0"/>
              <a:t> in </a:t>
            </a:r>
            <a:r>
              <a:rPr lang="pl-PL" dirty="0" err="1"/>
              <a:t>Azure</a:t>
            </a:r>
            <a:r>
              <a:rPr lang="pl-PL" dirty="0"/>
              <a:t> </a:t>
            </a:r>
            <a:r>
              <a:rPr lang="pl-PL" dirty="0" err="1"/>
              <a:t>Functions</a:t>
            </a:r>
            <a:endParaRPr lang="pl-PL" dirty="0"/>
          </a:p>
        </p:txBody>
      </p:sp>
      <p:sp>
        <p:nvSpPr>
          <p:cNvPr id="11" name="Tytuł 10">
            <a:extLst>
              <a:ext uri="{FF2B5EF4-FFF2-40B4-BE49-F238E27FC236}">
                <a16:creationId xmlns:a16="http://schemas.microsoft.com/office/drawing/2014/main" id="{27DBB49A-5916-4A71-A6AC-7134B69EC7EE}"/>
              </a:ext>
            </a:extLst>
          </p:cNvPr>
          <p:cNvSpPr>
            <a:spLocks noGrp="1"/>
          </p:cNvSpPr>
          <p:nvPr>
            <p:ph type="title"/>
          </p:nvPr>
        </p:nvSpPr>
        <p:spPr/>
        <p:txBody>
          <a:bodyPr>
            <a:normAutofit/>
          </a:bodyPr>
          <a:lstStyle/>
          <a:p>
            <a:r>
              <a:rPr lang="pl-PL" dirty="0"/>
              <a:t>Paul Yuknewicz (@paulyuki99)</a:t>
            </a:r>
          </a:p>
        </p:txBody>
      </p:sp>
    </p:spTree>
    <p:extLst>
      <p:ext uri="{BB962C8B-B14F-4D97-AF65-F5344CB8AC3E}">
        <p14:creationId xmlns:p14="http://schemas.microsoft.com/office/powerpoint/2010/main" val="30780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0317-61E8-66FF-FE57-B5CE3A74D92E}"/>
              </a:ext>
            </a:extLst>
          </p:cNvPr>
          <p:cNvSpPr>
            <a:spLocks noGrp="1"/>
          </p:cNvSpPr>
          <p:nvPr>
            <p:ph type="title"/>
          </p:nvPr>
        </p:nvSpPr>
        <p:spPr/>
        <p:txBody>
          <a:bodyPr/>
          <a:lstStyle/>
          <a:p>
            <a:r>
              <a:rPr lang="en-US" dirty="0"/>
              <a:t>Project Legion</a:t>
            </a:r>
          </a:p>
        </p:txBody>
      </p:sp>
      <p:sp>
        <p:nvSpPr>
          <p:cNvPr id="3" name="Content Placeholder 2">
            <a:extLst>
              <a:ext uri="{FF2B5EF4-FFF2-40B4-BE49-F238E27FC236}">
                <a16:creationId xmlns:a16="http://schemas.microsoft.com/office/drawing/2014/main" id="{D0A934E7-5367-E846-6BD5-B76CB6DE80B5}"/>
              </a:ext>
            </a:extLst>
          </p:cNvPr>
          <p:cNvSpPr>
            <a:spLocks noGrp="1"/>
          </p:cNvSpPr>
          <p:nvPr>
            <p:ph idx="1"/>
          </p:nvPr>
        </p:nvSpPr>
        <p:spPr/>
        <p:txBody>
          <a:bodyPr>
            <a:normAutofit fontScale="92500" lnSpcReduction="20000"/>
          </a:bodyPr>
          <a:lstStyle/>
          <a:p>
            <a:r>
              <a:rPr lang="en-US" dirty="0"/>
              <a:t>Backend for Flex Consumption, Container Apps Consumption workload profile, and Container Apps Dynamic Sessions</a:t>
            </a:r>
          </a:p>
          <a:p>
            <a:pPr algn="l"/>
            <a:r>
              <a:rPr lang="en-US" dirty="0"/>
              <a:t>Design principles</a:t>
            </a:r>
          </a:p>
          <a:p>
            <a:pPr lvl="1">
              <a:spcAft>
                <a:spcPts val="900"/>
              </a:spcAft>
            </a:pPr>
            <a:r>
              <a:rPr lang="en-US" b="0" i="0" dirty="0">
                <a:solidFill>
                  <a:srgbClr val="333333"/>
                </a:solidFill>
                <a:effectLst/>
              </a:rPr>
              <a:t>Must be secured with Hyper-V isolation boundary</a:t>
            </a:r>
          </a:p>
          <a:p>
            <a:pPr lvl="1">
              <a:spcAft>
                <a:spcPts val="900"/>
              </a:spcAft>
            </a:pPr>
            <a:r>
              <a:rPr lang="en-US" b="0" i="0" dirty="0">
                <a:solidFill>
                  <a:srgbClr val="333333"/>
                </a:solidFill>
                <a:effectLst/>
              </a:rPr>
              <a:t>Must burst scale to 1000s of instances with VNET injection</a:t>
            </a:r>
          </a:p>
          <a:p>
            <a:pPr lvl="1">
              <a:spcAft>
                <a:spcPts val="900"/>
              </a:spcAft>
            </a:pPr>
            <a:r>
              <a:rPr lang="en-US" b="0" i="0" dirty="0">
                <a:solidFill>
                  <a:srgbClr val="333333"/>
                </a:solidFill>
                <a:effectLst/>
              </a:rPr>
              <a:t>Use latest Azure Security standards and reliability standards with Availability Zones support</a:t>
            </a:r>
          </a:p>
          <a:p>
            <a:pPr lvl="1">
              <a:spcAft>
                <a:spcPts val="900"/>
              </a:spcAft>
            </a:pPr>
            <a:r>
              <a:rPr lang="en-US" b="0" i="0" dirty="0">
                <a:solidFill>
                  <a:srgbClr val="333333"/>
                </a:solidFill>
                <a:effectLst/>
              </a:rPr>
              <a:t>Close feature parity with Kubernetes Pod API spec</a:t>
            </a:r>
          </a:p>
          <a:p>
            <a:pPr lvl="1">
              <a:spcAft>
                <a:spcPts val="900"/>
              </a:spcAft>
            </a:pPr>
            <a:r>
              <a:rPr lang="en-US" b="0" i="0" dirty="0">
                <a:solidFill>
                  <a:srgbClr val="333333"/>
                </a:solidFill>
                <a:effectLst/>
              </a:rPr>
              <a:t>Operate at a growing scale</a:t>
            </a:r>
          </a:p>
          <a:p>
            <a:pPr lvl="1">
              <a:spcAft>
                <a:spcPts val="900"/>
              </a:spcAft>
            </a:pPr>
            <a:r>
              <a:rPr lang="en-US" b="0" i="0" dirty="0">
                <a:solidFill>
                  <a:srgbClr val="333333"/>
                </a:solidFill>
                <a:effectLst/>
              </a:rPr>
              <a:t>Automate/optimize operational workstreams from day 0.</a:t>
            </a:r>
          </a:p>
          <a:p>
            <a:pPr lvl="1">
              <a:spcAft>
                <a:spcPts val="900"/>
              </a:spcAft>
            </a:pPr>
            <a:r>
              <a:rPr lang="en-US" dirty="0">
                <a:solidFill>
                  <a:srgbClr val="333333"/>
                </a:solidFill>
              </a:rPr>
              <a:t>Specialized networking architecture</a:t>
            </a:r>
            <a:endParaRPr lang="en-US" b="0" i="0" dirty="0">
              <a:solidFill>
                <a:srgbClr val="333333"/>
              </a:solidFill>
              <a:effectLst/>
            </a:endParaRPr>
          </a:p>
          <a:p>
            <a:endParaRPr lang="en-US" dirty="0"/>
          </a:p>
        </p:txBody>
      </p:sp>
      <p:sp>
        <p:nvSpPr>
          <p:cNvPr id="5" name="TextBox 4">
            <a:extLst>
              <a:ext uri="{FF2B5EF4-FFF2-40B4-BE49-F238E27FC236}">
                <a16:creationId xmlns:a16="http://schemas.microsoft.com/office/drawing/2014/main" id="{3CB2EE3B-2484-BB52-D769-E98A1056BCC4}"/>
              </a:ext>
            </a:extLst>
          </p:cNvPr>
          <p:cNvSpPr txBox="1"/>
          <p:nvPr/>
        </p:nvSpPr>
        <p:spPr>
          <a:xfrm>
            <a:off x="3851341" y="5992297"/>
            <a:ext cx="6097044" cy="369332"/>
          </a:xfrm>
          <a:prstGeom prst="rect">
            <a:avLst/>
          </a:prstGeom>
          <a:noFill/>
        </p:spPr>
        <p:txBody>
          <a:bodyPr wrap="square">
            <a:spAutoFit/>
          </a:bodyPr>
          <a:lstStyle/>
          <a:p>
            <a:r>
              <a:rPr lang="en-US" dirty="0">
                <a:hlinkClick r:id="rId2" tooltip="https://aka.ms/aca/project-legion-blog"/>
              </a:rPr>
              <a:t>https://aka.ms/aca/project-legion-blog</a:t>
            </a:r>
            <a:endParaRPr lang="en-US" dirty="0"/>
          </a:p>
        </p:txBody>
      </p:sp>
    </p:spTree>
    <p:extLst>
      <p:ext uri="{BB962C8B-B14F-4D97-AF65-F5344CB8AC3E}">
        <p14:creationId xmlns:p14="http://schemas.microsoft.com/office/powerpoint/2010/main" val="146133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9430-1CA9-C751-9C89-CA9A0925490B}"/>
              </a:ext>
            </a:extLst>
          </p:cNvPr>
          <p:cNvSpPr>
            <a:spLocks noGrp="1"/>
          </p:cNvSpPr>
          <p:nvPr>
            <p:ph type="title"/>
          </p:nvPr>
        </p:nvSpPr>
        <p:spPr/>
        <p:txBody>
          <a:bodyPr/>
          <a:lstStyle/>
          <a:p>
            <a:r>
              <a:rPr lang="en-US" dirty="0"/>
              <a:t>Legion high-level architecture</a:t>
            </a:r>
          </a:p>
        </p:txBody>
      </p:sp>
      <p:grpSp>
        <p:nvGrpSpPr>
          <p:cNvPr id="48" name="Group 47">
            <a:extLst>
              <a:ext uri="{FF2B5EF4-FFF2-40B4-BE49-F238E27FC236}">
                <a16:creationId xmlns:a16="http://schemas.microsoft.com/office/drawing/2014/main" id="{3DFBD6F1-D6D0-9123-4C6E-5FA799DE8A0B}"/>
              </a:ext>
            </a:extLst>
          </p:cNvPr>
          <p:cNvGrpSpPr/>
          <p:nvPr/>
        </p:nvGrpSpPr>
        <p:grpSpPr>
          <a:xfrm>
            <a:off x="559080" y="1932835"/>
            <a:ext cx="10515600" cy="3695657"/>
            <a:chOff x="1231110" y="3726252"/>
            <a:chExt cx="22245426" cy="7818047"/>
          </a:xfrm>
        </p:grpSpPr>
        <p:grpSp>
          <p:nvGrpSpPr>
            <p:cNvPr id="49" name="Group 48">
              <a:extLst>
                <a:ext uri="{FF2B5EF4-FFF2-40B4-BE49-F238E27FC236}">
                  <a16:creationId xmlns:a16="http://schemas.microsoft.com/office/drawing/2014/main" id="{A48290DF-2373-22D1-4377-404541A79887}"/>
                </a:ext>
              </a:extLst>
            </p:cNvPr>
            <p:cNvGrpSpPr/>
            <p:nvPr/>
          </p:nvGrpSpPr>
          <p:grpSpPr>
            <a:xfrm>
              <a:off x="1231110" y="3726252"/>
              <a:ext cx="22245426" cy="7818047"/>
              <a:chOff x="1231109" y="3726253"/>
              <a:chExt cx="11110555" cy="3904751"/>
            </a:xfrm>
          </p:grpSpPr>
          <p:sp>
            <p:nvSpPr>
              <p:cNvPr id="54" name="Rectangle: Rounded Corners 53">
                <a:extLst>
                  <a:ext uri="{FF2B5EF4-FFF2-40B4-BE49-F238E27FC236}">
                    <a16:creationId xmlns:a16="http://schemas.microsoft.com/office/drawing/2014/main" id="{DCA73E90-DCDA-7A13-7676-23638C69E2B5}"/>
                  </a:ext>
                </a:extLst>
              </p:cNvPr>
              <p:cNvSpPr/>
              <p:nvPr/>
            </p:nvSpPr>
            <p:spPr>
              <a:xfrm>
                <a:off x="4500626" y="5198923"/>
                <a:ext cx="1846422" cy="1109668"/>
              </a:xfrm>
              <a:prstGeom prst="roundRect">
                <a:avLst/>
              </a:prstGeom>
              <a:solidFill>
                <a:srgbClr val="FCF0EC"/>
              </a:solid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pPr algn="ctr"/>
                <a:r>
                  <a:rPr lang="en-US" sz="1200" b="1"/>
                  <a:t>Legion</a:t>
                </a:r>
              </a:p>
              <a:p>
                <a:pPr algn="ctr"/>
                <a:r>
                  <a:rPr lang="en-US" sz="1200" b="1"/>
                  <a:t>Regional Control Plane</a:t>
                </a:r>
              </a:p>
            </p:txBody>
          </p:sp>
          <p:sp>
            <p:nvSpPr>
              <p:cNvPr id="55" name="Rectangle: Rounded Corners 54">
                <a:extLst>
                  <a:ext uri="{FF2B5EF4-FFF2-40B4-BE49-F238E27FC236}">
                    <a16:creationId xmlns:a16="http://schemas.microsoft.com/office/drawing/2014/main" id="{78907459-56C2-34F2-7B93-9E2D3D9B3419}"/>
                  </a:ext>
                </a:extLst>
              </p:cNvPr>
              <p:cNvSpPr/>
              <p:nvPr/>
            </p:nvSpPr>
            <p:spPr>
              <a:xfrm>
                <a:off x="6778153" y="3898901"/>
                <a:ext cx="5563511" cy="2174754"/>
              </a:xfrm>
              <a:prstGeom prst="roundRect">
                <a:avLst/>
              </a:prstGeom>
              <a:solidFill>
                <a:srgbClr val="FCF0EC"/>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Legion Stamp</a:t>
                </a:r>
              </a:p>
            </p:txBody>
          </p:sp>
          <p:sp>
            <p:nvSpPr>
              <p:cNvPr id="56" name="Rectangle: Rounded Corners 55">
                <a:extLst>
                  <a:ext uri="{FF2B5EF4-FFF2-40B4-BE49-F238E27FC236}">
                    <a16:creationId xmlns:a16="http://schemas.microsoft.com/office/drawing/2014/main" id="{7B8944E2-0679-3D80-25F9-D89EF38D4524}"/>
                  </a:ext>
                </a:extLst>
              </p:cNvPr>
              <p:cNvSpPr/>
              <p:nvPr/>
            </p:nvSpPr>
            <p:spPr>
              <a:xfrm>
                <a:off x="6942293" y="4363408"/>
                <a:ext cx="2630315" cy="1636754"/>
              </a:xfrm>
              <a:prstGeom prst="roundRect">
                <a:avLst/>
              </a:prstGeom>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Centurion VM (VMSS)</a:t>
                </a:r>
              </a:p>
            </p:txBody>
          </p:sp>
          <p:sp>
            <p:nvSpPr>
              <p:cNvPr id="57" name="Rectangle: Rounded Corners 56">
                <a:extLst>
                  <a:ext uri="{FF2B5EF4-FFF2-40B4-BE49-F238E27FC236}">
                    <a16:creationId xmlns:a16="http://schemas.microsoft.com/office/drawing/2014/main" id="{0F93B92F-985F-78A7-DBF9-092A9F24F000}"/>
                  </a:ext>
                </a:extLst>
              </p:cNvPr>
              <p:cNvSpPr/>
              <p:nvPr/>
            </p:nvSpPr>
            <p:spPr>
              <a:xfrm>
                <a:off x="1487585" y="4014488"/>
                <a:ext cx="2472237" cy="1462371"/>
              </a:xfrm>
              <a:prstGeom prst="roundRect">
                <a:avLst/>
              </a:prstGeom>
              <a:solidFill>
                <a:srgbClr val="FCF0EC"/>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pPr algn="ctr"/>
                <a:endParaRPr lang="en-US" sz="1600"/>
              </a:p>
            </p:txBody>
          </p:sp>
          <p:sp>
            <p:nvSpPr>
              <p:cNvPr id="58" name="Rectangle: Rounded Corners 57">
                <a:extLst>
                  <a:ext uri="{FF2B5EF4-FFF2-40B4-BE49-F238E27FC236}">
                    <a16:creationId xmlns:a16="http://schemas.microsoft.com/office/drawing/2014/main" id="{BB9A9AED-1235-2C3D-1FB2-6C4BDCD89DA8}"/>
                  </a:ext>
                </a:extLst>
              </p:cNvPr>
              <p:cNvSpPr/>
              <p:nvPr/>
            </p:nvSpPr>
            <p:spPr>
              <a:xfrm>
                <a:off x="2589808" y="4789528"/>
                <a:ext cx="1256916" cy="37765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1100"/>
                  <a:t>Virtual </a:t>
                </a:r>
                <a:r>
                  <a:rPr lang="en-US" sz="1100" err="1"/>
                  <a:t>Kubelet</a:t>
                </a:r>
                <a:endParaRPr lang="en-US" sz="1100"/>
              </a:p>
            </p:txBody>
          </p:sp>
          <p:sp>
            <p:nvSpPr>
              <p:cNvPr id="59" name="TextBox 18">
                <a:extLst>
                  <a:ext uri="{FF2B5EF4-FFF2-40B4-BE49-F238E27FC236}">
                    <a16:creationId xmlns:a16="http://schemas.microsoft.com/office/drawing/2014/main" id="{6195D72E-BF2F-09FE-73D5-541BE9AF4CC0}"/>
                  </a:ext>
                </a:extLst>
              </p:cNvPr>
              <p:cNvSpPr txBox="1"/>
              <p:nvPr/>
            </p:nvSpPr>
            <p:spPr>
              <a:xfrm>
                <a:off x="1681959" y="4084461"/>
                <a:ext cx="1840744" cy="276411"/>
              </a:xfrm>
              <a:prstGeom prst="rect">
                <a:avLst/>
              </a:prstGeom>
              <a:noFill/>
            </p:spPr>
            <p:txBody>
              <a:bodyPr wrap="square">
                <a:spAutoFit/>
              </a:bodyPr>
              <a:lstStyle>
                <a:defPPr>
                  <a:defRPr lang="en-US"/>
                </a:defPPr>
                <a:lvl1pPr marL="0" algn="l" defTabSz="3657965" rtl="0" eaLnBrk="1" latinLnBrk="0" hangingPunct="1">
                  <a:defRPr sz="7200" kern="1200">
                    <a:solidFill>
                      <a:schemeClr val="tx1"/>
                    </a:solidFill>
                    <a:latin typeface="+mn-lt"/>
                    <a:ea typeface="+mn-ea"/>
                    <a:cs typeface="+mn-cs"/>
                  </a:defRPr>
                </a:lvl1pPr>
                <a:lvl2pPr marL="1828983" algn="l" defTabSz="3657965" rtl="0" eaLnBrk="1" latinLnBrk="0" hangingPunct="1">
                  <a:defRPr sz="7200" kern="1200">
                    <a:solidFill>
                      <a:schemeClr val="tx1"/>
                    </a:solidFill>
                    <a:latin typeface="+mn-lt"/>
                    <a:ea typeface="+mn-ea"/>
                    <a:cs typeface="+mn-cs"/>
                  </a:defRPr>
                </a:lvl2pPr>
                <a:lvl3pPr marL="3657965" algn="l" defTabSz="3657965" rtl="0" eaLnBrk="1" latinLnBrk="0" hangingPunct="1">
                  <a:defRPr sz="7200" kern="1200">
                    <a:solidFill>
                      <a:schemeClr val="tx1"/>
                    </a:solidFill>
                    <a:latin typeface="+mn-lt"/>
                    <a:ea typeface="+mn-ea"/>
                    <a:cs typeface="+mn-cs"/>
                  </a:defRPr>
                </a:lvl3pPr>
                <a:lvl4pPr marL="5486948" algn="l" defTabSz="3657965" rtl="0" eaLnBrk="1" latinLnBrk="0" hangingPunct="1">
                  <a:defRPr sz="7200" kern="1200">
                    <a:solidFill>
                      <a:schemeClr val="tx1"/>
                    </a:solidFill>
                    <a:latin typeface="+mn-lt"/>
                    <a:ea typeface="+mn-ea"/>
                    <a:cs typeface="+mn-cs"/>
                  </a:defRPr>
                </a:lvl4pPr>
                <a:lvl5pPr marL="7315932" algn="l" defTabSz="3657965" rtl="0" eaLnBrk="1" latinLnBrk="0" hangingPunct="1">
                  <a:defRPr sz="7200" kern="1200">
                    <a:solidFill>
                      <a:schemeClr val="tx1"/>
                    </a:solidFill>
                    <a:latin typeface="+mn-lt"/>
                    <a:ea typeface="+mn-ea"/>
                    <a:cs typeface="+mn-cs"/>
                  </a:defRPr>
                </a:lvl5pPr>
                <a:lvl6pPr marL="9144915" algn="l" defTabSz="3657965" rtl="0" eaLnBrk="1" latinLnBrk="0" hangingPunct="1">
                  <a:defRPr sz="7200" kern="1200">
                    <a:solidFill>
                      <a:schemeClr val="tx1"/>
                    </a:solidFill>
                    <a:latin typeface="+mn-lt"/>
                    <a:ea typeface="+mn-ea"/>
                    <a:cs typeface="+mn-cs"/>
                  </a:defRPr>
                </a:lvl6pPr>
                <a:lvl7pPr marL="10973897" algn="l" defTabSz="3657965" rtl="0" eaLnBrk="1" latinLnBrk="0" hangingPunct="1">
                  <a:defRPr sz="7200" kern="1200">
                    <a:solidFill>
                      <a:schemeClr val="tx1"/>
                    </a:solidFill>
                    <a:latin typeface="+mn-lt"/>
                    <a:ea typeface="+mn-ea"/>
                    <a:cs typeface="+mn-cs"/>
                  </a:defRPr>
                </a:lvl7pPr>
                <a:lvl8pPr marL="12802880" algn="l" defTabSz="3657965" rtl="0" eaLnBrk="1" latinLnBrk="0" hangingPunct="1">
                  <a:defRPr sz="7200" kern="1200">
                    <a:solidFill>
                      <a:schemeClr val="tx1"/>
                    </a:solidFill>
                    <a:latin typeface="+mn-lt"/>
                    <a:ea typeface="+mn-ea"/>
                    <a:cs typeface="+mn-cs"/>
                  </a:defRPr>
                </a:lvl8pPr>
                <a:lvl9pPr marL="14631864" algn="l" defTabSz="3657965" rtl="0" eaLnBrk="1" latinLnBrk="0" hangingPunct="1">
                  <a:defRPr sz="7200" kern="1200">
                    <a:solidFill>
                      <a:schemeClr val="tx1"/>
                    </a:solidFill>
                    <a:latin typeface="+mn-lt"/>
                    <a:ea typeface="+mn-ea"/>
                    <a:cs typeface="+mn-cs"/>
                  </a:defRPr>
                </a:lvl9pPr>
              </a:lstStyle>
              <a:p>
                <a:r>
                  <a:rPr lang="en-US" sz="1100" b="1"/>
                  <a:t>AKS Cluster</a:t>
                </a:r>
              </a:p>
            </p:txBody>
          </p:sp>
          <p:sp>
            <p:nvSpPr>
              <p:cNvPr id="60" name="Rectangle: Rounded Corners 59">
                <a:extLst>
                  <a:ext uri="{FF2B5EF4-FFF2-40B4-BE49-F238E27FC236}">
                    <a16:creationId xmlns:a16="http://schemas.microsoft.com/office/drawing/2014/main" id="{9A9B8D92-3D26-A1D4-4856-ECA1381E5868}"/>
                  </a:ext>
                </a:extLst>
              </p:cNvPr>
              <p:cNvSpPr/>
              <p:nvPr/>
            </p:nvSpPr>
            <p:spPr>
              <a:xfrm>
                <a:off x="4423906" y="5104626"/>
                <a:ext cx="1846422" cy="1109668"/>
              </a:xfrm>
              <a:prstGeom prst="roundRect">
                <a:avLst/>
              </a:prstGeom>
              <a:solidFill>
                <a:srgbClr val="FCF0EC"/>
              </a:solid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pPr algn="r"/>
                <a:r>
                  <a:rPr lang="en-US" sz="1200" b="1"/>
                  <a:t>Legion Regional Control Plane</a:t>
                </a:r>
              </a:p>
            </p:txBody>
          </p:sp>
          <p:sp>
            <p:nvSpPr>
              <p:cNvPr id="61" name="Rectangle: Rounded Corners 60">
                <a:extLst>
                  <a:ext uri="{FF2B5EF4-FFF2-40B4-BE49-F238E27FC236}">
                    <a16:creationId xmlns:a16="http://schemas.microsoft.com/office/drawing/2014/main" id="{9FA84B76-7C21-1D7C-970D-F376EDB5E897}"/>
                  </a:ext>
                </a:extLst>
              </p:cNvPr>
              <p:cNvSpPr/>
              <p:nvPr/>
            </p:nvSpPr>
            <p:spPr>
              <a:xfrm>
                <a:off x="1487585" y="6073655"/>
                <a:ext cx="2472237" cy="1462371"/>
              </a:xfrm>
              <a:prstGeom prst="roundRect">
                <a:avLst/>
              </a:prstGeom>
              <a:solidFill>
                <a:srgbClr val="FCF0EC"/>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pPr algn="ctr"/>
                <a:endParaRPr lang="en-US" sz="1600"/>
              </a:p>
            </p:txBody>
          </p:sp>
          <p:sp>
            <p:nvSpPr>
              <p:cNvPr id="62" name="TextBox 24">
                <a:extLst>
                  <a:ext uri="{FF2B5EF4-FFF2-40B4-BE49-F238E27FC236}">
                    <a16:creationId xmlns:a16="http://schemas.microsoft.com/office/drawing/2014/main" id="{7619446A-81B8-0502-8799-72E82347C3E1}"/>
                  </a:ext>
                </a:extLst>
              </p:cNvPr>
              <p:cNvSpPr txBox="1"/>
              <p:nvPr/>
            </p:nvSpPr>
            <p:spPr>
              <a:xfrm>
                <a:off x="1231109" y="3726253"/>
                <a:ext cx="1840744" cy="292671"/>
              </a:xfrm>
              <a:prstGeom prst="rect">
                <a:avLst/>
              </a:prstGeom>
              <a:noFill/>
            </p:spPr>
            <p:txBody>
              <a:bodyPr wrap="square">
                <a:spAutoFit/>
              </a:bodyPr>
              <a:lstStyle>
                <a:defPPr>
                  <a:defRPr lang="en-US"/>
                </a:defPPr>
                <a:lvl1pPr marL="0" algn="l" defTabSz="3657965" rtl="0" eaLnBrk="1" latinLnBrk="0" hangingPunct="1">
                  <a:defRPr sz="7200" kern="1200">
                    <a:solidFill>
                      <a:schemeClr val="tx1"/>
                    </a:solidFill>
                    <a:latin typeface="+mn-lt"/>
                    <a:ea typeface="+mn-ea"/>
                    <a:cs typeface="+mn-cs"/>
                  </a:defRPr>
                </a:lvl1pPr>
                <a:lvl2pPr marL="1828983" algn="l" defTabSz="3657965" rtl="0" eaLnBrk="1" latinLnBrk="0" hangingPunct="1">
                  <a:defRPr sz="7200" kern="1200">
                    <a:solidFill>
                      <a:schemeClr val="tx1"/>
                    </a:solidFill>
                    <a:latin typeface="+mn-lt"/>
                    <a:ea typeface="+mn-ea"/>
                    <a:cs typeface="+mn-cs"/>
                  </a:defRPr>
                </a:lvl2pPr>
                <a:lvl3pPr marL="3657965" algn="l" defTabSz="3657965" rtl="0" eaLnBrk="1" latinLnBrk="0" hangingPunct="1">
                  <a:defRPr sz="7200" kern="1200">
                    <a:solidFill>
                      <a:schemeClr val="tx1"/>
                    </a:solidFill>
                    <a:latin typeface="+mn-lt"/>
                    <a:ea typeface="+mn-ea"/>
                    <a:cs typeface="+mn-cs"/>
                  </a:defRPr>
                </a:lvl3pPr>
                <a:lvl4pPr marL="5486948" algn="l" defTabSz="3657965" rtl="0" eaLnBrk="1" latinLnBrk="0" hangingPunct="1">
                  <a:defRPr sz="7200" kern="1200">
                    <a:solidFill>
                      <a:schemeClr val="tx1"/>
                    </a:solidFill>
                    <a:latin typeface="+mn-lt"/>
                    <a:ea typeface="+mn-ea"/>
                    <a:cs typeface="+mn-cs"/>
                  </a:defRPr>
                </a:lvl4pPr>
                <a:lvl5pPr marL="7315932" algn="l" defTabSz="3657965" rtl="0" eaLnBrk="1" latinLnBrk="0" hangingPunct="1">
                  <a:defRPr sz="7200" kern="1200">
                    <a:solidFill>
                      <a:schemeClr val="tx1"/>
                    </a:solidFill>
                    <a:latin typeface="+mn-lt"/>
                    <a:ea typeface="+mn-ea"/>
                    <a:cs typeface="+mn-cs"/>
                  </a:defRPr>
                </a:lvl5pPr>
                <a:lvl6pPr marL="9144915" algn="l" defTabSz="3657965" rtl="0" eaLnBrk="1" latinLnBrk="0" hangingPunct="1">
                  <a:defRPr sz="7200" kern="1200">
                    <a:solidFill>
                      <a:schemeClr val="tx1"/>
                    </a:solidFill>
                    <a:latin typeface="+mn-lt"/>
                    <a:ea typeface="+mn-ea"/>
                    <a:cs typeface="+mn-cs"/>
                  </a:defRPr>
                </a:lvl6pPr>
                <a:lvl7pPr marL="10973897" algn="l" defTabSz="3657965" rtl="0" eaLnBrk="1" latinLnBrk="0" hangingPunct="1">
                  <a:defRPr sz="7200" kern="1200">
                    <a:solidFill>
                      <a:schemeClr val="tx1"/>
                    </a:solidFill>
                    <a:latin typeface="+mn-lt"/>
                    <a:ea typeface="+mn-ea"/>
                    <a:cs typeface="+mn-cs"/>
                  </a:defRPr>
                </a:lvl7pPr>
                <a:lvl8pPr marL="12802880" algn="l" defTabSz="3657965" rtl="0" eaLnBrk="1" latinLnBrk="0" hangingPunct="1">
                  <a:defRPr sz="7200" kern="1200">
                    <a:solidFill>
                      <a:schemeClr val="tx1"/>
                    </a:solidFill>
                    <a:latin typeface="+mn-lt"/>
                    <a:ea typeface="+mn-ea"/>
                    <a:cs typeface="+mn-cs"/>
                  </a:defRPr>
                </a:lvl8pPr>
                <a:lvl9pPr marL="14631864" algn="l" defTabSz="3657965" rtl="0" eaLnBrk="1" latinLnBrk="0" hangingPunct="1">
                  <a:defRPr sz="7200" kern="1200">
                    <a:solidFill>
                      <a:schemeClr val="tx1"/>
                    </a:solidFill>
                    <a:latin typeface="+mn-lt"/>
                    <a:ea typeface="+mn-ea"/>
                    <a:cs typeface="+mn-cs"/>
                  </a:defRPr>
                </a:lvl9pPr>
              </a:lstStyle>
              <a:p>
                <a:r>
                  <a:rPr lang="en-US" sz="1200" b="1" dirty="0"/>
                  <a:t>Container Apps</a:t>
                </a:r>
              </a:p>
            </p:txBody>
          </p:sp>
          <p:sp>
            <p:nvSpPr>
              <p:cNvPr id="63" name="TextBox 26">
                <a:extLst>
                  <a:ext uri="{FF2B5EF4-FFF2-40B4-BE49-F238E27FC236}">
                    <a16:creationId xmlns:a16="http://schemas.microsoft.com/office/drawing/2014/main" id="{CC34BDA0-16BA-F56C-3499-20B3100A92D7}"/>
                  </a:ext>
                </a:extLst>
              </p:cNvPr>
              <p:cNvSpPr txBox="1"/>
              <p:nvPr/>
            </p:nvSpPr>
            <p:spPr>
              <a:xfrm>
                <a:off x="1231109" y="5753757"/>
                <a:ext cx="1840744" cy="292671"/>
              </a:xfrm>
              <a:prstGeom prst="rect">
                <a:avLst/>
              </a:prstGeom>
              <a:noFill/>
            </p:spPr>
            <p:txBody>
              <a:bodyPr wrap="square">
                <a:spAutoFit/>
              </a:bodyPr>
              <a:lstStyle>
                <a:defPPr>
                  <a:defRPr lang="en-US"/>
                </a:defPPr>
                <a:lvl1pPr marL="0" algn="l" defTabSz="3657965" rtl="0" eaLnBrk="1" latinLnBrk="0" hangingPunct="1">
                  <a:defRPr sz="7200" kern="1200">
                    <a:solidFill>
                      <a:schemeClr val="tx1"/>
                    </a:solidFill>
                    <a:latin typeface="+mn-lt"/>
                    <a:ea typeface="+mn-ea"/>
                    <a:cs typeface="+mn-cs"/>
                  </a:defRPr>
                </a:lvl1pPr>
                <a:lvl2pPr marL="1828983" algn="l" defTabSz="3657965" rtl="0" eaLnBrk="1" latinLnBrk="0" hangingPunct="1">
                  <a:defRPr sz="7200" kern="1200">
                    <a:solidFill>
                      <a:schemeClr val="tx1"/>
                    </a:solidFill>
                    <a:latin typeface="+mn-lt"/>
                    <a:ea typeface="+mn-ea"/>
                    <a:cs typeface="+mn-cs"/>
                  </a:defRPr>
                </a:lvl2pPr>
                <a:lvl3pPr marL="3657965" algn="l" defTabSz="3657965" rtl="0" eaLnBrk="1" latinLnBrk="0" hangingPunct="1">
                  <a:defRPr sz="7200" kern="1200">
                    <a:solidFill>
                      <a:schemeClr val="tx1"/>
                    </a:solidFill>
                    <a:latin typeface="+mn-lt"/>
                    <a:ea typeface="+mn-ea"/>
                    <a:cs typeface="+mn-cs"/>
                  </a:defRPr>
                </a:lvl3pPr>
                <a:lvl4pPr marL="5486948" algn="l" defTabSz="3657965" rtl="0" eaLnBrk="1" latinLnBrk="0" hangingPunct="1">
                  <a:defRPr sz="7200" kern="1200">
                    <a:solidFill>
                      <a:schemeClr val="tx1"/>
                    </a:solidFill>
                    <a:latin typeface="+mn-lt"/>
                    <a:ea typeface="+mn-ea"/>
                    <a:cs typeface="+mn-cs"/>
                  </a:defRPr>
                </a:lvl4pPr>
                <a:lvl5pPr marL="7315932" algn="l" defTabSz="3657965" rtl="0" eaLnBrk="1" latinLnBrk="0" hangingPunct="1">
                  <a:defRPr sz="7200" kern="1200">
                    <a:solidFill>
                      <a:schemeClr val="tx1"/>
                    </a:solidFill>
                    <a:latin typeface="+mn-lt"/>
                    <a:ea typeface="+mn-ea"/>
                    <a:cs typeface="+mn-cs"/>
                  </a:defRPr>
                </a:lvl5pPr>
                <a:lvl6pPr marL="9144915" algn="l" defTabSz="3657965" rtl="0" eaLnBrk="1" latinLnBrk="0" hangingPunct="1">
                  <a:defRPr sz="7200" kern="1200">
                    <a:solidFill>
                      <a:schemeClr val="tx1"/>
                    </a:solidFill>
                    <a:latin typeface="+mn-lt"/>
                    <a:ea typeface="+mn-ea"/>
                    <a:cs typeface="+mn-cs"/>
                  </a:defRPr>
                </a:lvl6pPr>
                <a:lvl7pPr marL="10973897" algn="l" defTabSz="3657965" rtl="0" eaLnBrk="1" latinLnBrk="0" hangingPunct="1">
                  <a:defRPr sz="7200" kern="1200">
                    <a:solidFill>
                      <a:schemeClr val="tx1"/>
                    </a:solidFill>
                    <a:latin typeface="+mn-lt"/>
                    <a:ea typeface="+mn-ea"/>
                    <a:cs typeface="+mn-cs"/>
                  </a:defRPr>
                </a:lvl7pPr>
                <a:lvl8pPr marL="12802880" algn="l" defTabSz="3657965" rtl="0" eaLnBrk="1" latinLnBrk="0" hangingPunct="1">
                  <a:defRPr sz="7200" kern="1200">
                    <a:solidFill>
                      <a:schemeClr val="tx1"/>
                    </a:solidFill>
                    <a:latin typeface="+mn-lt"/>
                    <a:ea typeface="+mn-ea"/>
                    <a:cs typeface="+mn-cs"/>
                  </a:defRPr>
                </a:lvl8pPr>
                <a:lvl9pPr marL="14631864" algn="l" defTabSz="3657965" rtl="0" eaLnBrk="1" latinLnBrk="0" hangingPunct="1">
                  <a:defRPr sz="7200" kern="1200">
                    <a:solidFill>
                      <a:schemeClr val="tx1"/>
                    </a:solidFill>
                    <a:latin typeface="+mn-lt"/>
                    <a:ea typeface="+mn-ea"/>
                    <a:cs typeface="+mn-cs"/>
                  </a:defRPr>
                </a:lvl9pPr>
              </a:lstStyle>
              <a:p>
                <a:r>
                  <a:rPr lang="en-US" sz="1200" b="1" dirty="0"/>
                  <a:t>Functions</a:t>
                </a:r>
              </a:p>
            </p:txBody>
          </p:sp>
          <p:sp>
            <p:nvSpPr>
              <p:cNvPr id="64" name="TextBox 28">
                <a:extLst>
                  <a:ext uri="{FF2B5EF4-FFF2-40B4-BE49-F238E27FC236}">
                    <a16:creationId xmlns:a16="http://schemas.microsoft.com/office/drawing/2014/main" id="{7BBFED84-2733-D8FA-E9FF-8BA98CFAE8CB}"/>
                  </a:ext>
                </a:extLst>
              </p:cNvPr>
              <p:cNvSpPr txBox="1"/>
              <p:nvPr/>
            </p:nvSpPr>
            <p:spPr>
              <a:xfrm>
                <a:off x="1681959" y="6140766"/>
                <a:ext cx="1840744" cy="276411"/>
              </a:xfrm>
              <a:prstGeom prst="rect">
                <a:avLst/>
              </a:prstGeom>
              <a:noFill/>
            </p:spPr>
            <p:txBody>
              <a:bodyPr wrap="square">
                <a:spAutoFit/>
              </a:bodyPr>
              <a:lstStyle>
                <a:defPPr>
                  <a:defRPr lang="en-US"/>
                </a:defPPr>
                <a:lvl1pPr marL="0" algn="l" defTabSz="3657965" rtl="0" eaLnBrk="1" latinLnBrk="0" hangingPunct="1">
                  <a:defRPr sz="7200" kern="1200">
                    <a:solidFill>
                      <a:schemeClr val="tx1"/>
                    </a:solidFill>
                    <a:latin typeface="+mn-lt"/>
                    <a:ea typeface="+mn-ea"/>
                    <a:cs typeface="+mn-cs"/>
                  </a:defRPr>
                </a:lvl1pPr>
                <a:lvl2pPr marL="1828983" algn="l" defTabSz="3657965" rtl="0" eaLnBrk="1" latinLnBrk="0" hangingPunct="1">
                  <a:defRPr sz="7200" kern="1200">
                    <a:solidFill>
                      <a:schemeClr val="tx1"/>
                    </a:solidFill>
                    <a:latin typeface="+mn-lt"/>
                    <a:ea typeface="+mn-ea"/>
                    <a:cs typeface="+mn-cs"/>
                  </a:defRPr>
                </a:lvl2pPr>
                <a:lvl3pPr marL="3657965" algn="l" defTabSz="3657965" rtl="0" eaLnBrk="1" latinLnBrk="0" hangingPunct="1">
                  <a:defRPr sz="7200" kern="1200">
                    <a:solidFill>
                      <a:schemeClr val="tx1"/>
                    </a:solidFill>
                    <a:latin typeface="+mn-lt"/>
                    <a:ea typeface="+mn-ea"/>
                    <a:cs typeface="+mn-cs"/>
                  </a:defRPr>
                </a:lvl3pPr>
                <a:lvl4pPr marL="5486948" algn="l" defTabSz="3657965" rtl="0" eaLnBrk="1" latinLnBrk="0" hangingPunct="1">
                  <a:defRPr sz="7200" kern="1200">
                    <a:solidFill>
                      <a:schemeClr val="tx1"/>
                    </a:solidFill>
                    <a:latin typeface="+mn-lt"/>
                    <a:ea typeface="+mn-ea"/>
                    <a:cs typeface="+mn-cs"/>
                  </a:defRPr>
                </a:lvl4pPr>
                <a:lvl5pPr marL="7315932" algn="l" defTabSz="3657965" rtl="0" eaLnBrk="1" latinLnBrk="0" hangingPunct="1">
                  <a:defRPr sz="7200" kern="1200">
                    <a:solidFill>
                      <a:schemeClr val="tx1"/>
                    </a:solidFill>
                    <a:latin typeface="+mn-lt"/>
                    <a:ea typeface="+mn-ea"/>
                    <a:cs typeface="+mn-cs"/>
                  </a:defRPr>
                </a:lvl5pPr>
                <a:lvl6pPr marL="9144915" algn="l" defTabSz="3657965" rtl="0" eaLnBrk="1" latinLnBrk="0" hangingPunct="1">
                  <a:defRPr sz="7200" kern="1200">
                    <a:solidFill>
                      <a:schemeClr val="tx1"/>
                    </a:solidFill>
                    <a:latin typeface="+mn-lt"/>
                    <a:ea typeface="+mn-ea"/>
                    <a:cs typeface="+mn-cs"/>
                  </a:defRPr>
                </a:lvl6pPr>
                <a:lvl7pPr marL="10973897" algn="l" defTabSz="3657965" rtl="0" eaLnBrk="1" latinLnBrk="0" hangingPunct="1">
                  <a:defRPr sz="7200" kern="1200">
                    <a:solidFill>
                      <a:schemeClr val="tx1"/>
                    </a:solidFill>
                    <a:latin typeface="+mn-lt"/>
                    <a:ea typeface="+mn-ea"/>
                    <a:cs typeface="+mn-cs"/>
                  </a:defRPr>
                </a:lvl7pPr>
                <a:lvl8pPr marL="12802880" algn="l" defTabSz="3657965" rtl="0" eaLnBrk="1" latinLnBrk="0" hangingPunct="1">
                  <a:defRPr sz="7200" kern="1200">
                    <a:solidFill>
                      <a:schemeClr val="tx1"/>
                    </a:solidFill>
                    <a:latin typeface="+mn-lt"/>
                    <a:ea typeface="+mn-ea"/>
                    <a:cs typeface="+mn-cs"/>
                  </a:defRPr>
                </a:lvl8pPr>
                <a:lvl9pPr marL="14631864" algn="l" defTabSz="3657965" rtl="0" eaLnBrk="1" latinLnBrk="0" hangingPunct="1">
                  <a:defRPr sz="7200" kern="1200">
                    <a:solidFill>
                      <a:schemeClr val="tx1"/>
                    </a:solidFill>
                    <a:latin typeface="+mn-lt"/>
                    <a:ea typeface="+mn-ea"/>
                    <a:cs typeface="+mn-cs"/>
                  </a:defRPr>
                </a:lvl9pPr>
              </a:lstStyle>
              <a:p>
                <a:r>
                  <a:rPr lang="en-US" sz="1100" b="1"/>
                  <a:t>Antares Stamp</a:t>
                </a:r>
              </a:p>
            </p:txBody>
          </p:sp>
          <p:sp>
            <p:nvSpPr>
              <p:cNvPr id="65" name="Rectangle: Rounded Corners 64">
                <a:extLst>
                  <a:ext uri="{FF2B5EF4-FFF2-40B4-BE49-F238E27FC236}">
                    <a16:creationId xmlns:a16="http://schemas.microsoft.com/office/drawing/2014/main" id="{F37EAF8B-355B-5627-5245-3CAB00B7804E}"/>
                  </a:ext>
                </a:extLst>
              </p:cNvPr>
              <p:cNvSpPr/>
              <p:nvPr/>
            </p:nvSpPr>
            <p:spPr>
              <a:xfrm>
                <a:off x="2588065" y="6532502"/>
                <a:ext cx="1256916" cy="3654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1100"/>
                  <a:t>Controller Role</a:t>
                </a:r>
              </a:p>
            </p:txBody>
          </p:sp>
          <p:sp>
            <p:nvSpPr>
              <p:cNvPr id="66" name="Rectangle: Rounded Corners 65">
                <a:extLst>
                  <a:ext uri="{FF2B5EF4-FFF2-40B4-BE49-F238E27FC236}">
                    <a16:creationId xmlns:a16="http://schemas.microsoft.com/office/drawing/2014/main" id="{B27B0A8C-18D9-13EF-CA75-6A459151F715}"/>
                  </a:ext>
                </a:extLst>
              </p:cNvPr>
              <p:cNvSpPr/>
              <p:nvPr/>
            </p:nvSpPr>
            <p:spPr>
              <a:xfrm>
                <a:off x="2588065" y="7025062"/>
                <a:ext cx="1256916" cy="3654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1100"/>
                  <a:t>Data Role</a:t>
                </a:r>
              </a:p>
            </p:txBody>
          </p:sp>
          <p:cxnSp>
            <p:nvCxnSpPr>
              <p:cNvPr id="67" name="Connector: Elbow 66">
                <a:extLst>
                  <a:ext uri="{FF2B5EF4-FFF2-40B4-BE49-F238E27FC236}">
                    <a16:creationId xmlns:a16="http://schemas.microsoft.com/office/drawing/2014/main" id="{0E79DB7A-CECB-7C42-1A2E-52F690A65300}"/>
                  </a:ext>
                </a:extLst>
              </p:cNvPr>
              <p:cNvCxnSpPr>
                <a:cxnSpLocks/>
              </p:cNvCxnSpPr>
              <p:nvPr/>
            </p:nvCxnSpPr>
            <p:spPr>
              <a:xfrm>
                <a:off x="3841833" y="4997277"/>
                <a:ext cx="582073" cy="438303"/>
              </a:xfrm>
              <a:prstGeom prst="bentConnector3">
                <a:avLst/>
              </a:prstGeom>
              <a:ln w="5715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68" name="Connector: Elbow 67">
                <a:extLst>
                  <a:ext uri="{FF2B5EF4-FFF2-40B4-BE49-F238E27FC236}">
                    <a16:creationId xmlns:a16="http://schemas.microsoft.com/office/drawing/2014/main" id="{79289EE2-970D-EAFF-A927-6198D39CDAF4}"/>
                  </a:ext>
                </a:extLst>
              </p:cNvPr>
              <p:cNvCxnSpPr>
                <a:cxnSpLocks/>
                <a:stCxn id="65" idx="3"/>
                <a:endCxn id="60" idx="1"/>
              </p:cNvCxnSpPr>
              <p:nvPr/>
            </p:nvCxnSpPr>
            <p:spPr>
              <a:xfrm flipV="1">
                <a:off x="3844981" y="5659460"/>
                <a:ext cx="578925" cy="1055767"/>
              </a:xfrm>
              <a:prstGeom prst="bentConnector3">
                <a:avLst>
                  <a:gd name="adj1" fmla="val 50000"/>
                </a:avLst>
              </a:prstGeom>
              <a:ln w="5715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69" name="Connector: Elbow 68">
                <a:extLst>
                  <a:ext uri="{FF2B5EF4-FFF2-40B4-BE49-F238E27FC236}">
                    <a16:creationId xmlns:a16="http://schemas.microsoft.com/office/drawing/2014/main" id="{4E589528-8254-6EAF-2FF4-7D3FE9874DCD}"/>
                  </a:ext>
                </a:extLst>
              </p:cNvPr>
              <p:cNvCxnSpPr>
                <a:cxnSpLocks/>
                <a:stCxn id="66" idx="3"/>
                <a:endCxn id="60" idx="1"/>
              </p:cNvCxnSpPr>
              <p:nvPr/>
            </p:nvCxnSpPr>
            <p:spPr>
              <a:xfrm flipV="1">
                <a:off x="3844981" y="5659460"/>
                <a:ext cx="578925" cy="1548327"/>
              </a:xfrm>
              <a:prstGeom prst="bentConnector3">
                <a:avLst>
                  <a:gd name="adj1" fmla="val 50000"/>
                </a:avLst>
              </a:prstGeom>
              <a:ln w="5715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
            <p:nvSpPr>
              <p:cNvPr id="70" name="Rectangle: Rounded Corners 69">
                <a:extLst>
                  <a:ext uri="{FF2B5EF4-FFF2-40B4-BE49-F238E27FC236}">
                    <a16:creationId xmlns:a16="http://schemas.microsoft.com/office/drawing/2014/main" id="{A5726E88-D020-DA14-E907-6B98E4E267C7}"/>
                  </a:ext>
                </a:extLst>
              </p:cNvPr>
              <p:cNvSpPr/>
              <p:nvPr/>
            </p:nvSpPr>
            <p:spPr>
              <a:xfrm>
                <a:off x="7124502" y="4750418"/>
                <a:ext cx="1070613" cy="482284"/>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Nested VM</a:t>
                </a:r>
              </a:p>
            </p:txBody>
          </p:sp>
          <p:sp>
            <p:nvSpPr>
              <p:cNvPr id="71" name="Rectangle: Rounded Corners 70">
                <a:extLst>
                  <a:ext uri="{FF2B5EF4-FFF2-40B4-BE49-F238E27FC236}">
                    <a16:creationId xmlns:a16="http://schemas.microsoft.com/office/drawing/2014/main" id="{5682811E-97D6-67EC-0BCF-51CF1BA4A3E2}"/>
                  </a:ext>
                </a:extLst>
              </p:cNvPr>
              <p:cNvSpPr/>
              <p:nvPr/>
            </p:nvSpPr>
            <p:spPr>
              <a:xfrm>
                <a:off x="6778152" y="6185733"/>
                <a:ext cx="5563511" cy="617990"/>
              </a:xfrm>
              <a:prstGeom prst="roundRect">
                <a:avLst/>
              </a:prstGeom>
              <a:solidFill>
                <a:srgbClr val="FCF0EC"/>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Legion Stamp</a:t>
                </a:r>
              </a:p>
            </p:txBody>
          </p:sp>
          <p:sp>
            <p:nvSpPr>
              <p:cNvPr id="72" name="Rectangle: Rounded Corners 71">
                <a:extLst>
                  <a:ext uri="{FF2B5EF4-FFF2-40B4-BE49-F238E27FC236}">
                    <a16:creationId xmlns:a16="http://schemas.microsoft.com/office/drawing/2014/main" id="{DD927023-E3AC-57C0-D315-2D07D663E5B9}"/>
                  </a:ext>
                </a:extLst>
              </p:cNvPr>
              <p:cNvSpPr/>
              <p:nvPr/>
            </p:nvSpPr>
            <p:spPr>
              <a:xfrm>
                <a:off x="6778152" y="7013014"/>
                <a:ext cx="5563511" cy="617990"/>
              </a:xfrm>
              <a:prstGeom prst="roundRect">
                <a:avLst/>
              </a:prstGeom>
              <a:solidFill>
                <a:srgbClr val="FCF0EC"/>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Legion Stamp</a:t>
                </a:r>
              </a:p>
            </p:txBody>
          </p:sp>
          <p:cxnSp>
            <p:nvCxnSpPr>
              <p:cNvPr id="73" name="Connector: Elbow 72">
                <a:extLst>
                  <a:ext uri="{FF2B5EF4-FFF2-40B4-BE49-F238E27FC236}">
                    <a16:creationId xmlns:a16="http://schemas.microsoft.com/office/drawing/2014/main" id="{D67354A2-8ECC-255C-9734-86CC11413D71}"/>
                  </a:ext>
                </a:extLst>
              </p:cNvPr>
              <p:cNvCxnSpPr>
                <a:cxnSpLocks/>
              </p:cNvCxnSpPr>
              <p:nvPr/>
            </p:nvCxnSpPr>
            <p:spPr>
              <a:xfrm flipV="1">
                <a:off x="6269115" y="5181601"/>
                <a:ext cx="502231" cy="390817"/>
              </a:xfrm>
              <a:prstGeom prst="bentConnector3">
                <a:avLst/>
              </a:prstGeom>
              <a:ln w="5715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74" name="Connector: Elbow 73">
                <a:extLst>
                  <a:ext uri="{FF2B5EF4-FFF2-40B4-BE49-F238E27FC236}">
                    <a16:creationId xmlns:a16="http://schemas.microsoft.com/office/drawing/2014/main" id="{86A4F683-BEAB-691B-D7C4-A04E3E7496BA}"/>
                  </a:ext>
                </a:extLst>
              </p:cNvPr>
              <p:cNvCxnSpPr>
                <a:cxnSpLocks/>
                <a:stCxn id="60" idx="3"/>
                <a:endCxn id="71" idx="1"/>
              </p:cNvCxnSpPr>
              <p:nvPr/>
            </p:nvCxnSpPr>
            <p:spPr>
              <a:xfrm>
                <a:off x="6270328" y="5659460"/>
                <a:ext cx="507824" cy="835268"/>
              </a:xfrm>
              <a:prstGeom prst="bentConnector3">
                <a:avLst>
                  <a:gd name="adj1" fmla="val 50000"/>
                </a:avLst>
              </a:prstGeom>
              <a:ln w="57150">
                <a:solidFill>
                  <a:schemeClr val="bg2"/>
                </a:solidFill>
                <a:tailEnd type="triangle"/>
              </a:ln>
            </p:spPr>
            <p:style>
              <a:lnRef idx="3">
                <a:schemeClr val="accent1"/>
              </a:lnRef>
              <a:fillRef idx="0">
                <a:schemeClr val="accent1"/>
              </a:fillRef>
              <a:effectRef idx="2">
                <a:schemeClr val="accent1"/>
              </a:effectRef>
              <a:fontRef idx="minor">
                <a:schemeClr val="tx1"/>
              </a:fontRef>
            </p:style>
          </p:cxnSp>
          <p:cxnSp>
            <p:nvCxnSpPr>
              <p:cNvPr id="75" name="Connector: Elbow 74">
                <a:extLst>
                  <a:ext uri="{FF2B5EF4-FFF2-40B4-BE49-F238E27FC236}">
                    <a16:creationId xmlns:a16="http://schemas.microsoft.com/office/drawing/2014/main" id="{FF499917-2B59-B755-5FF8-B6BD864BA087}"/>
                  </a:ext>
                </a:extLst>
              </p:cNvPr>
              <p:cNvCxnSpPr>
                <a:cxnSpLocks/>
                <a:stCxn id="60" idx="3"/>
                <a:endCxn id="72" idx="1"/>
              </p:cNvCxnSpPr>
              <p:nvPr/>
            </p:nvCxnSpPr>
            <p:spPr>
              <a:xfrm>
                <a:off x="6270328" y="5659460"/>
                <a:ext cx="507824" cy="1662549"/>
              </a:xfrm>
              <a:prstGeom prst="bentConnector3">
                <a:avLst>
                  <a:gd name="adj1" fmla="val 50000"/>
                </a:avLst>
              </a:prstGeom>
              <a:ln w="5715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
            <p:nvSpPr>
              <p:cNvPr id="76" name="Rectangle: Rounded Corners 75">
                <a:extLst>
                  <a:ext uri="{FF2B5EF4-FFF2-40B4-BE49-F238E27FC236}">
                    <a16:creationId xmlns:a16="http://schemas.microsoft.com/office/drawing/2014/main" id="{720EE6F7-A4D5-7E92-498D-D7F7593ADFF6}"/>
                  </a:ext>
                </a:extLst>
              </p:cNvPr>
              <p:cNvSpPr/>
              <p:nvPr/>
            </p:nvSpPr>
            <p:spPr>
              <a:xfrm>
                <a:off x="7320675" y="4989483"/>
                <a:ext cx="678265" cy="184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700"/>
                  <a:t>Container</a:t>
                </a:r>
              </a:p>
            </p:txBody>
          </p:sp>
          <p:sp>
            <p:nvSpPr>
              <p:cNvPr id="77" name="Rectangle: Rounded Corners 76">
                <a:extLst>
                  <a:ext uri="{FF2B5EF4-FFF2-40B4-BE49-F238E27FC236}">
                    <a16:creationId xmlns:a16="http://schemas.microsoft.com/office/drawing/2014/main" id="{FE70FB80-6D27-BC45-AD18-8E0D4E3D0CAF}"/>
                  </a:ext>
                </a:extLst>
              </p:cNvPr>
              <p:cNvSpPr/>
              <p:nvPr/>
            </p:nvSpPr>
            <p:spPr>
              <a:xfrm>
                <a:off x="8348555" y="4750418"/>
                <a:ext cx="1070613" cy="482284"/>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Nested VM</a:t>
                </a:r>
              </a:p>
            </p:txBody>
          </p:sp>
          <p:sp>
            <p:nvSpPr>
              <p:cNvPr id="78" name="Rectangle: Rounded Corners 77">
                <a:extLst>
                  <a:ext uri="{FF2B5EF4-FFF2-40B4-BE49-F238E27FC236}">
                    <a16:creationId xmlns:a16="http://schemas.microsoft.com/office/drawing/2014/main" id="{A593645B-354C-BA39-127E-995F16A151C1}"/>
                  </a:ext>
                </a:extLst>
              </p:cNvPr>
              <p:cNvSpPr/>
              <p:nvPr/>
            </p:nvSpPr>
            <p:spPr>
              <a:xfrm>
                <a:off x="8544728" y="4989483"/>
                <a:ext cx="678265" cy="184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700"/>
                  <a:t>Container</a:t>
                </a:r>
              </a:p>
            </p:txBody>
          </p:sp>
          <p:sp>
            <p:nvSpPr>
              <p:cNvPr id="79" name="Rectangle: Rounded Corners 78">
                <a:extLst>
                  <a:ext uri="{FF2B5EF4-FFF2-40B4-BE49-F238E27FC236}">
                    <a16:creationId xmlns:a16="http://schemas.microsoft.com/office/drawing/2014/main" id="{5A00B810-49AE-C67A-546F-055FC052CE6B}"/>
                  </a:ext>
                </a:extLst>
              </p:cNvPr>
              <p:cNvSpPr/>
              <p:nvPr/>
            </p:nvSpPr>
            <p:spPr>
              <a:xfrm>
                <a:off x="7124502" y="5344781"/>
                <a:ext cx="1070613" cy="482284"/>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Nested VM</a:t>
                </a:r>
              </a:p>
            </p:txBody>
          </p:sp>
          <p:sp>
            <p:nvSpPr>
              <p:cNvPr id="80" name="Rectangle: Rounded Corners 79">
                <a:extLst>
                  <a:ext uri="{FF2B5EF4-FFF2-40B4-BE49-F238E27FC236}">
                    <a16:creationId xmlns:a16="http://schemas.microsoft.com/office/drawing/2014/main" id="{0BAE98A1-75C7-7D51-07D9-424FC17AAF36}"/>
                  </a:ext>
                </a:extLst>
              </p:cNvPr>
              <p:cNvSpPr/>
              <p:nvPr/>
            </p:nvSpPr>
            <p:spPr>
              <a:xfrm>
                <a:off x="7320675" y="5583846"/>
                <a:ext cx="678265" cy="184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700"/>
                  <a:t>Container</a:t>
                </a:r>
              </a:p>
            </p:txBody>
          </p:sp>
          <p:sp>
            <p:nvSpPr>
              <p:cNvPr id="81" name="Rectangle: Rounded Corners 80">
                <a:extLst>
                  <a:ext uri="{FF2B5EF4-FFF2-40B4-BE49-F238E27FC236}">
                    <a16:creationId xmlns:a16="http://schemas.microsoft.com/office/drawing/2014/main" id="{6992AFBB-7374-B7B9-A93D-55F228773C67}"/>
                  </a:ext>
                </a:extLst>
              </p:cNvPr>
              <p:cNvSpPr/>
              <p:nvPr/>
            </p:nvSpPr>
            <p:spPr>
              <a:xfrm>
                <a:off x="8348555" y="5344781"/>
                <a:ext cx="1070613" cy="482284"/>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Nested VM</a:t>
                </a:r>
              </a:p>
            </p:txBody>
          </p:sp>
          <p:sp>
            <p:nvSpPr>
              <p:cNvPr id="82" name="Rectangle: Rounded Corners 81">
                <a:extLst>
                  <a:ext uri="{FF2B5EF4-FFF2-40B4-BE49-F238E27FC236}">
                    <a16:creationId xmlns:a16="http://schemas.microsoft.com/office/drawing/2014/main" id="{73AB1E30-0BBE-EEAD-310D-15D9BC07FBB8}"/>
                  </a:ext>
                </a:extLst>
              </p:cNvPr>
              <p:cNvSpPr/>
              <p:nvPr/>
            </p:nvSpPr>
            <p:spPr>
              <a:xfrm>
                <a:off x="8544728" y="5583846"/>
                <a:ext cx="678265" cy="184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700"/>
                  <a:t>Container</a:t>
                </a:r>
              </a:p>
            </p:txBody>
          </p:sp>
          <p:sp>
            <p:nvSpPr>
              <p:cNvPr id="83" name="Rectangle: Rounded Corners 82">
                <a:extLst>
                  <a:ext uri="{FF2B5EF4-FFF2-40B4-BE49-F238E27FC236}">
                    <a16:creationId xmlns:a16="http://schemas.microsoft.com/office/drawing/2014/main" id="{76FD45CD-A816-7B0E-9C56-F3435B0027AE}"/>
                  </a:ext>
                </a:extLst>
              </p:cNvPr>
              <p:cNvSpPr/>
              <p:nvPr/>
            </p:nvSpPr>
            <p:spPr>
              <a:xfrm>
                <a:off x="9620506" y="4363408"/>
                <a:ext cx="2630315" cy="1636754"/>
              </a:xfrm>
              <a:prstGeom prst="roundRect">
                <a:avLst/>
              </a:prstGeom>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Centurion VM (VMSS)</a:t>
                </a:r>
              </a:p>
            </p:txBody>
          </p:sp>
          <p:sp>
            <p:nvSpPr>
              <p:cNvPr id="84" name="Rectangle: Rounded Corners 83">
                <a:extLst>
                  <a:ext uri="{FF2B5EF4-FFF2-40B4-BE49-F238E27FC236}">
                    <a16:creationId xmlns:a16="http://schemas.microsoft.com/office/drawing/2014/main" id="{1D6671CD-A4C9-B66A-15F2-F480A342A64E}"/>
                  </a:ext>
                </a:extLst>
              </p:cNvPr>
              <p:cNvSpPr/>
              <p:nvPr/>
            </p:nvSpPr>
            <p:spPr>
              <a:xfrm>
                <a:off x="9802715" y="4750418"/>
                <a:ext cx="1070613" cy="482284"/>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Nested VM</a:t>
                </a:r>
              </a:p>
            </p:txBody>
          </p:sp>
          <p:sp>
            <p:nvSpPr>
              <p:cNvPr id="85" name="Rectangle: Rounded Corners 84">
                <a:extLst>
                  <a:ext uri="{FF2B5EF4-FFF2-40B4-BE49-F238E27FC236}">
                    <a16:creationId xmlns:a16="http://schemas.microsoft.com/office/drawing/2014/main" id="{E456A89F-D1C6-87BF-AD08-1D66C4F08F3D}"/>
                  </a:ext>
                </a:extLst>
              </p:cNvPr>
              <p:cNvSpPr/>
              <p:nvPr/>
            </p:nvSpPr>
            <p:spPr>
              <a:xfrm>
                <a:off x="9998888" y="4989483"/>
                <a:ext cx="678265" cy="184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700"/>
                  <a:t>Container</a:t>
                </a:r>
              </a:p>
            </p:txBody>
          </p:sp>
          <p:sp>
            <p:nvSpPr>
              <p:cNvPr id="86" name="Rectangle: Rounded Corners 85">
                <a:extLst>
                  <a:ext uri="{FF2B5EF4-FFF2-40B4-BE49-F238E27FC236}">
                    <a16:creationId xmlns:a16="http://schemas.microsoft.com/office/drawing/2014/main" id="{63406CC0-AE8D-A6B3-533A-3E23FBF6798A}"/>
                  </a:ext>
                </a:extLst>
              </p:cNvPr>
              <p:cNvSpPr/>
              <p:nvPr/>
            </p:nvSpPr>
            <p:spPr>
              <a:xfrm>
                <a:off x="11026768" y="4750418"/>
                <a:ext cx="1070613" cy="482284"/>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Nested VM</a:t>
                </a:r>
              </a:p>
            </p:txBody>
          </p:sp>
          <p:sp>
            <p:nvSpPr>
              <p:cNvPr id="87" name="Rectangle: Rounded Corners 86">
                <a:extLst>
                  <a:ext uri="{FF2B5EF4-FFF2-40B4-BE49-F238E27FC236}">
                    <a16:creationId xmlns:a16="http://schemas.microsoft.com/office/drawing/2014/main" id="{7F8E7057-6CB8-C30E-D2AB-E7474034280A}"/>
                  </a:ext>
                </a:extLst>
              </p:cNvPr>
              <p:cNvSpPr/>
              <p:nvPr/>
            </p:nvSpPr>
            <p:spPr>
              <a:xfrm>
                <a:off x="11222941" y="4989483"/>
                <a:ext cx="678265" cy="184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700"/>
                  <a:t>Container</a:t>
                </a:r>
              </a:p>
            </p:txBody>
          </p:sp>
          <p:sp>
            <p:nvSpPr>
              <p:cNvPr id="88" name="Rectangle: Rounded Corners 87">
                <a:extLst>
                  <a:ext uri="{FF2B5EF4-FFF2-40B4-BE49-F238E27FC236}">
                    <a16:creationId xmlns:a16="http://schemas.microsoft.com/office/drawing/2014/main" id="{945285D8-96C6-752B-DA0B-880891A6CFFF}"/>
                  </a:ext>
                </a:extLst>
              </p:cNvPr>
              <p:cNvSpPr/>
              <p:nvPr/>
            </p:nvSpPr>
            <p:spPr>
              <a:xfrm>
                <a:off x="9802715" y="5344781"/>
                <a:ext cx="1070613" cy="482284"/>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Nested VM</a:t>
                </a:r>
              </a:p>
            </p:txBody>
          </p:sp>
          <p:sp>
            <p:nvSpPr>
              <p:cNvPr id="89" name="Rectangle: Rounded Corners 88">
                <a:extLst>
                  <a:ext uri="{FF2B5EF4-FFF2-40B4-BE49-F238E27FC236}">
                    <a16:creationId xmlns:a16="http://schemas.microsoft.com/office/drawing/2014/main" id="{3875C134-CA59-7133-4377-FBB70B1EB737}"/>
                  </a:ext>
                </a:extLst>
              </p:cNvPr>
              <p:cNvSpPr/>
              <p:nvPr/>
            </p:nvSpPr>
            <p:spPr>
              <a:xfrm>
                <a:off x="9998888" y="5583846"/>
                <a:ext cx="678265" cy="184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700"/>
                  <a:t>Container</a:t>
                </a:r>
              </a:p>
            </p:txBody>
          </p:sp>
          <p:sp>
            <p:nvSpPr>
              <p:cNvPr id="90" name="Rectangle: Rounded Corners 89">
                <a:extLst>
                  <a:ext uri="{FF2B5EF4-FFF2-40B4-BE49-F238E27FC236}">
                    <a16:creationId xmlns:a16="http://schemas.microsoft.com/office/drawing/2014/main" id="{914E6E2F-31FA-64C4-C5F2-01F27A4CF1BE}"/>
                  </a:ext>
                </a:extLst>
              </p:cNvPr>
              <p:cNvSpPr/>
              <p:nvPr/>
            </p:nvSpPr>
            <p:spPr>
              <a:xfrm>
                <a:off x="11026768" y="5344781"/>
                <a:ext cx="1070613" cy="482284"/>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t"/>
              <a:lstStyle>
                <a:defPPr>
                  <a:defRPr lang="en-US"/>
                </a:defPPr>
                <a:lvl1pPr marL="0" algn="l" defTabSz="3657965" rtl="0" eaLnBrk="1" latinLnBrk="0" hangingPunct="1">
                  <a:defRPr sz="7200" kern="1200">
                    <a:solidFill>
                      <a:schemeClr val="dk1"/>
                    </a:solidFill>
                    <a:latin typeface="+mn-lt"/>
                    <a:ea typeface="+mn-ea"/>
                    <a:cs typeface="+mn-cs"/>
                  </a:defRPr>
                </a:lvl1pPr>
                <a:lvl2pPr marL="1828983" algn="l" defTabSz="3657965" rtl="0" eaLnBrk="1" latinLnBrk="0" hangingPunct="1">
                  <a:defRPr sz="7200" kern="1200">
                    <a:solidFill>
                      <a:schemeClr val="dk1"/>
                    </a:solidFill>
                    <a:latin typeface="+mn-lt"/>
                    <a:ea typeface="+mn-ea"/>
                    <a:cs typeface="+mn-cs"/>
                  </a:defRPr>
                </a:lvl2pPr>
                <a:lvl3pPr marL="3657965" algn="l" defTabSz="3657965" rtl="0" eaLnBrk="1" latinLnBrk="0" hangingPunct="1">
                  <a:defRPr sz="7200" kern="1200">
                    <a:solidFill>
                      <a:schemeClr val="dk1"/>
                    </a:solidFill>
                    <a:latin typeface="+mn-lt"/>
                    <a:ea typeface="+mn-ea"/>
                    <a:cs typeface="+mn-cs"/>
                  </a:defRPr>
                </a:lvl3pPr>
                <a:lvl4pPr marL="5486948" algn="l" defTabSz="3657965" rtl="0" eaLnBrk="1" latinLnBrk="0" hangingPunct="1">
                  <a:defRPr sz="7200" kern="1200">
                    <a:solidFill>
                      <a:schemeClr val="dk1"/>
                    </a:solidFill>
                    <a:latin typeface="+mn-lt"/>
                    <a:ea typeface="+mn-ea"/>
                    <a:cs typeface="+mn-cs"/>
                  </a:defRPr>
                </a:lvl4pPr>
                <a:lvl5pPr marL="7315932" algn="l" defTabSz="3657965" rtl="0" eaLnBrk="1" latinLnBrk="0" hangingPunct="1">
                  <a:defRPr sz="7200" kern="1200">
                    <a:solidFill>
                      <a:schemeClr val="dk1"/>
                    </a:solidFill>
                    <a:latin typeface="+mn-lt"/>
                    <a:ea typeface="+mn-ea"/>
                    <a:cs typeface="+mn-cs"/>
                  </a:defRPr>
                </a:lvl5pPr>
                <a:lvl6pPr marL="9144915" algn="l" defTabSz="3657965" rtl="0" eaLnBrk="1" latinLnBrk="0" hangingPunct="1">
                  <a:defRPr sz="7200" kern="1200">
                    <a:solidFill>
                      <a:schemeClr val="dk1"/>
                    </a:solidFill>
                    <a:latin typeface="+mn-lt"/>
                    <a:ea typeface="+mn-ea"/>
                    <a:cs typeface="+mn-cs"/>
                  </a:defRPr>
                </a:lvl6pPr>
                <a:lvl7pPr marL="10973897" algn="l" defTabSz="3657965" rtl="0" eaLnBrk="1" latinLnBrk="0" hangingPunct="1">
                  <a:defRPr sz="7200" kern="1200">
                    <a:solidFill>
                      <a:schemeClr val="dk1"/>
                    </a:solidFill>
                    <a:latin typeface="+mn-lt"/>
                    <a:ea typeface="+mn-ea"/>
                    <a:cs typeface="+mn-cs"/>
                  </a:defRPr>
                </a:lvl7pPr>
                <a:lvl8pPr marL="12802880" algn="l" defTabSz="3657965" rtl="0" eaLnBrk="1" latinLnBrk="0" hangingPunct="1">
                  <a:defRPr sz="7200" kern="1200">
                    <a:solidFill>
                      <a:schemeClr val="dk1"/>
                    </a:solidFill>
                    <a:latin typeface="+mn-lt"/>
                    <a:ea typeface="+mn-ea"/>
                    <a:cs typeface="+mn-cs"/>
                  </a:defRPr>
                </a:lvl8pPr>
                <a:lvl9pPr marL="14631864" algn="l" defTabSz="3657965" rtl="0" eaLnBrk="1" latinLnBrk="0" hangingPunct="1">
                  <a:defRPr sz="7200" kern="1200">
                    <a:solidFill>
                      <a:schemeClr val="dk1"/>
                    </a:solidFill>
                    <a:latin typeface="+mn-lt"/>
                    <a:ea typeface="+mn-ea"/>
                    <a:cs typeface="+mn-cs"/>
                  </a:defRPr>
                </a:lvl9pPr>
              </a:lstStyle>
              <a:p>
                <a:r>
                  <a:rPr lang="en-US" sz="1100" b="1"/>
                  <a:t>Nested VM</a:t>
                </a:r>
              </a:p>
            </p:txBody>
          </p:sp>
          <p:sp>
            <p:nvSpPr>
              <p:cNvPr id="91" name="Rectangle: Rounded Corners 90">
                <a:extLst>
                  <a:ext uri="{FF2B5EF4-FFF2-40B4-BE49-F238E27FC236}">
                    <a16:creationId xmlns:a16="http://schemas.microsoft.com/office/drawing/2014/main" id="{7A28E201-1218-2C7B-7C6A-071E0D426C68}"/>
                  </a:ext>
                </a:extLst>
              </p:cNvPr>
              <p:cNvSpPr/>
              <p:nvPr/>
            </p:nvSpPr>
            <p:spPr>
              <a:xfrm>
                <a:off x="11222941" y="5583846"/>
                <a:ext cx="678265" cy="1843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57965" rtl="0" eaLnBrk="1" latinLnBrk="0" hangingPunct="1">
                  <a:defRPr sz="7200" kern="1200">
                    <a:solidFill>
                      <a:schemeClr val="lt1"/>
                    </a:solidFill>
                    <a:latin typeface="+mn-lt"/>
                    <a:ea typeface="+mn-ea"/>
                    <a:cs typeface="+mn-cs"/>
                  </a:defRPr>
                </a:lvl1pPr>
                <a:lvl2pPr marL="1828983" algn="l" defTabSz="3657965" rtl="0" eaLnBrk="1" latinLnBrk="0" hangingPunct="1">
                  <a:defRPr sz="7200" kern="1200">
                    <a:solidFill>
                      <a:schemeClr val="lt1"/>
                    </a:solidFill>
                    <a:latin typeface="+mn-lt"/>
                    <a:ea typeface="+mn-ea"/>
                    <a:cs typeface="+mn-cs"/>
                  </a:defRPr>
                </a:lvl2pPr>
                <a:lvl3pPr marL="3657965" algn="l" defTabSz="3657965" rtl="0" eaLnBrk="1" latinLnBrk="0" hangingPunct="1">
                  <a:defRPr sz="7200" kern="1200">
                    <a:solidFill>
                      <a:schemeClr val="lt1"/>
                    </a:solidFill>
                    <a:latin typeface="+mn-lt"/>
                    <a:ea typeface="+mn-ea"/>
                    <a:cs typeface="+mn-cs"/>
                  </a:defRPr>
                </a:lvl3pPr>
                <a:lvl4pPr marL="5486948" algn="l" defTabSz="3657965" rtl="0" eaLnBrk="1" latinLnBrk="0" hangingPunct="1">
                  <a:defRPr sz="7200" kern="1200">
                    <a:solidFill>
                      <a:schemeClr val="lt1"/>
                    </a:solidFill>
                    <a:latin typeface="+mn-lt"/>
                    <a:ea typeface="+mn-ea"/>
                    <a:cs typeface="+mn-cs"/>
                  </a:defRPr>
                </a:lvl4pPr>
                <a:lvl5pPr marL="7315932" algn="l" defTabSz="3657965" rtl="0" eaLnBrk="1" latinLnBrk="0" hangingPunct="1">
                  <a:defRPr sz="7200" kern="1200">
                    <a:solidFill>
                      <a:schemeClr val="lt1"/>
                    </a:solidFill>
                    <a:latin typeface="+mn-lt"/>
                    <a:ea typeface="+mn-ea"/>
                    <a:cs typeface="+mn-cs"/>
                  </a:defRPr>
                </a:lvl5pPr>
                <a:lvl6pPr marL="9144915" algn="l" defTabSz="3657965" rtl="0" eaLnBrk="1" latinLnBrk="0" hangingPunct="1">
                  <a:defRPr sz="7200" kern="1200">
                    <a:solidFill>
                      <a:schemeClr val="lt1"/>
                    </a:solidFill>
                    <a:latin typeface="+mn-lt"/>
                    <a:ea typeface="+mn-ea"/>
                    <a:cs typeface="+mn-cs"/>
                  </a:defRPr>
                </a:lvl6pPr>
                <a:lvl7pPr marL="10973897" algn="l" defTabSz="3657965" rtl="0" eaLnBrk="1" latinLnBrk="0" hangingPunct="1">
                  <a:defRPr sz="7200" kern="1200">
                    <a:solidFill>
                      <a:schemeClr val="lt1"/>
                    </a:solidFill>
                    <a:latin typeface="+mn-lt"/>
                    <a:ea typeface="+mn-ea"/>
                    <a:cs typeface="+mn-cs"/>
                  </a:defRPr>
                </a:lvl7pPr>
                <a:lvl8pPr marL="12802880" algn="l" defTabSz="3657965" rtl="0" eaLnBrk="1" latinLnBrk="0" hangingPunct="1">
                  <a:defRPr sz="7200" kern="1200">
                    <a:solidFill>
                      <a:schemeClr val="lt1"/>
                    </a:solidFill>
                    <a:latin typeface="+mn-lt"/>
                    <a:ea typeface="+mn-ea"/>
                    <a:cs typeface="+mn-cs"/>
                  </a:defRPr>
                </a:lvl8pPr>
                <a:lvl9pPr marL="14631864" algn="l" defTabSz="3657965" rtl="0" eaLnBrk="1" latinLnBrk="0" hangingPunct="1">
                  <a:defRPr sz="7200" kern="1200">
                    <a:solidFill>
                      <a:schemeClr val="lt1"/>
                    </a:solidFill>
                    <a:latin typeface="+mn-lt"/>
                    <a:ea typeface="+mn-ea"/>
                    <a:cs typeface="+mn-cs"/>
                  </a:defRPr>
                </a:lvl9pPr>
              </a:lstStyle>
              <a:p>
                <a:pPr algn="ctr"/>
                <a:r>
                  <a:rPr lang="en-US" sz="700"/>
                  <a:t>Container</a:t>
                </a:r>
              </a:p>
            </p:txBody>
          </p:sp>
        </p:grpSp>
        <p:pic>
          <p:nvPicPr>
            <p:cNvPr id="50" name="Picture 49" descr="Icon&#10;&#10;Description automatically generated">
              <a:extLst>
                <a:ext uri="{FF2B5EF4-FFF2-40B4-BE49-F238E27FC236}">
                  <a16:creationId xmlns:a16="http://schemas.microsoft.com/office/drawing/2014/main" id="{24F18817-3F01-8BBA-C97F-8F99F55ABF1C}"/>
                </a:ext>
              </a:extLst>
            </p:cNvPr>
            <p:cNvPicPr>
              <a:picLocks noChangeAspect="1"/>
            </p:cNvPicPr>
            <p:nvPr/>
          </p:nvPicPr>
          <p:blipFill>
            <a:blip r:embed="rId2"/>
            <a:stretch>
              <a:fillRect/>
            </a:stretch>
          </p:blipFill>
          <p:spPr>
            <a:xfrm>
              <a:off x="7958151" y="7247910"/>
              <a:ext cx="697974" cy="697974"/>
            </a:xfrm>
            <a:prstGeom prst="rect">
              <a:avLst/>
            </a:prstGeom>
          </p:spPr>
        </p:pic>
        <p:pic>
          <p:nvPicPr>
            <p:cNvPr id="51" name="Picture 50" descr="Icon&#10;&#10;Description automatically generated">
              <a:extLst>
                <a:ext uri="{FF2B5EF4-FFF2-40B4-BE49-F238E27FC236}">
                  <a16:creationId xmlns:a16="http://schemas.microsoft.com/office/drawing/2014/main" id="{93B3994A-BBBB-D441-6CA3-EC29578DBA9C}"/>
                </a:ext>
              </a:extLst>
            </p:cNvPr>
            <p:cNvPicPr>
              <a:picLocks noChangeAspect="1"/>
            </p:cNvPicPr>
            <p:nvPr/>
          </p:nvPicPr>
          <p:blipFill>
            <a:blip r:embed="rId2"/>
            <a:stretch>
              <a:fillRect/>
            </a:stretch>
          </p:blipFill>
          <p:spPr>
            <a:xfrm>
              <a:off x="14432594" y="4145586"/>
              <a:ext cx="697974" cy="697974"/>
            </a:xfrm>
            <a:prstGeom prst="rect">
              <a:avLst/>
            </a:prstGeom>
          </p:spPr>
        </p:pic>
        <p:pic>
          <p:nvPicPr>
            <p:cNvPr id="52" name="Picture 51" descr="Icon&#10;&#10;Description automatically generated">
              <a:extLst>
                <a:ext uri="{FF2B5EF4-FFF2-40B4-BE49-F238E27FC236}">
                  <a16:creationId xmlns:a16="http://schemas.microsoft.com/office/drawing/2014/main" id="{8909CCA6-57C0-7802-5C6C-7B03292D67C7}"/>
                </a:ext>
              </a:extLst>
            </p:cNvPr>
            <p:cNvPicPr>
              <a:picLocks noChangeAspect="1"/>
            </p:cNvPicPr>
            <p:nvPr/>
          </p:nvPicPr>
          <p:blipFill>
            <a:blip r:embed="rId2"/>
            <a:stretch>
              <a:fillRect/>
            </a:stretch>
          </p:blipFill>
          <p:spPr>
            <a:xfrm>
              <a:off x="12495314" y="9130904"/>
              <a:ext cx="697974" cy="697974"/>
            </a:xfrm>
            <a:prstGeom prst="rect">
              <a:avLst/>
            </a:prstGeom>
          </p:spPr>
        </p:pic>
        <p:pic>
          <p:nvPicPr>
            <p:cNvPr id="53" name="Picture 52" descr="Icon&#10;&#10;Description automatically generated">
              <a:extLst>
                <a:ext uri="{FF2B5EF4-FFF2-40B4-BE49-F238E27FC236}">
                  <a16:creationId xmlns:a16="http://schemas.microsoft.com/office/drawing/2014/main" id="{EDBE79C6-DBC3-E46C-A6AF-DC57F5DB58A0}"/>
                </a:ext>
              </a:extLst>
            </p:cNvPr>
            <p:cNvPicPr>
              <a:picLocks noChangeAspect="1"/>
            </p:cNvPicPr>
            <p:nvPr/>
          </p:nvPicPr>
          <p:blipFill>
            <a:blip r:embed="rId2"/>
            <a:stretch>
              <a:fillRect/>
            </a:stretch>
          </p:blipFill>
          <p:spPr>
            <a:xfrm>
              <a:off x="12482258" y="10806788"/>
              <a:ext cx="697974" cy="697974"/>
            </a:xfrm>
            <a:prstGeom prst="rect">
              <a:avLst/>
            </a:prstGeom>
          </p:spPr>
        </p:pic>
      </p:grpSp>
    </p:spTree>
    <p:extLst>
      <p:ext uri="{BB962C8B-B14F-4D97-AF65-F5344CB8AC3E}">
        <p14:creationId xmlns:p14="http://schemas.microsoft.com/office/powerpoint/2010/main" val="27551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2D83-20A7-A86B-6EDC-D44B221419C5}"/>
              </a:ext>
            </a:extLst>
          </p:cNvPr>
          <p:cNvSpPr>
            <a:spLocks noGrp="1"/>
          </p:cNvSpPr>
          <p:nvPr>
            <p:ph type="title"/>
          </p:nvPr>
        </p:nvSpPr>
        <p:spPr/>
        <p:txBody>
          <a:bodyPr/>
          <a:lstStyle/>
          <a:p>
            <a:r>
              <a:rPr lang="en-US" dirty="0"/>
              <a:t>Flex internal services</a:t>
            </a:r>
          </a:p>
        </p:txBody>
      </p:sp>
      <p:sp>
        <p:nvSpPr>
          <p:cNvPr id="3" name="Content Placeholder 2">
            <a:extLst>
              <a:ext uri="{FF2B5EF4-FFF2-40B4-BE49-F238E27FC236}">
                <a16:creationId xmlns:a16="http://schemas.microsoft.com/office/drawing/2014/main" id="{F4BE9A60-3BFC-B349-AC45-9AAEF565F603}"/>
              </a:ext>
            </a:extLst>
          </p:cNvPr>
          <p:cNvSpPr>
            <a:spLocks noGrp="1"/>
          </p:cNvSpPr>
          <p:nvPr>
            <p:ph idx="1"/>
          </p:nvPr>
        </p:nvSpPr>
        <p:spPr>
          <a:xfrm>
            <a:off x="838199" y="1690688"/>
            <a:ext cx="9477777" cy="4504050"/>
          </a:xfrm>
        </p:spPr>
        <p:txBody>
          <a:bodyPr>
            <a:normAutofit/>
          </a:bodyPr>
          <a:lstStyle/>
          <a:p>
            <a:pPr algn="l">
              <a:buFont typeface="Arial" panose="020B0604020202020204" pitchFamily="34" charset="0"/>
              <a:buChar char="•"/>
            </a:pPr>
            <a:r>
              <a:rPr lang="en-US" sz="1800" b="1" i="0" dirty="0">
                <a:effectLst/>
                <a:latin typeface="Segoe UI" panose="020B0502040204020203" pitchFamily="34" charset="0"/>
              </a:rPr>
              <a:t>Front End</a:t>
            </a:r>
            <a:r>
              <a:rPr lang="en-US" sz="1800" b="0" i="0" dirty="0">
                <a:effectLst/>
                <a:latin typeface="Segoe UI" panose="020B0502040204020203" pitchFamily="34" charset="0"/>
              </a:rPr>
              <a:t>: processing and scale out of all HTTP requests to functions</a:t>
            </a:r>
          </a:p>
          <a:p>
            <a:pPr algn="l">
              <a:buFont typeface="Arial" panose="020B0604020202020204" pitchFamily="34" charset="0"/>
              <a:buChar char="•"/>
            </a:pPr>
            <a:r>
              <a:rPr lang="en-US" sz="1800" b="1" i="0" dirty="0">
                <a:effectLst/>
                <a:latin typeface="Segoe UI" panose="020B0502040204020203" pitchFamily="34" charset="0"/>
              </a:rPr>
              <a:t>Scale Controller</a:t>
            </a:r>
            <a:r>
              <a:rPr lang="en-US" sz="1800" b="0" i="0" dirty="0">
                <a:effectLst/>
                <a:latin typeface="Segoe UI" panose="020B0502040204020203" pitchFamily="34" charset="0"/>
              </a:rPr>
              <a:t>: monitors and makes scaling decisions </a:t>
            </a:r>
          </a:p>
          <a:p>
            <a:pPr algn="l">
              <a:buFont typeface="Arial" panose="020B0604020202020204" pitchFamily="34" charset="0"/>
              <a:buChar char="•"/>
            </a:pPr>
            <a:r>
              <a:rPr lang="en-US" sz="1800" b="1" i="0" dirty="0">
                <a:effectLst/>
                <a:latin typeface="Segoe UI" panose="020B0502040204020203" pitchFamily="34" charset="0"/>
              </a:rPr>
              <a:t>Data Role</a:t>
            </a:r>
            <a:r>
              <a:rPr lang="en-US" sz="1800" b="0" i="0" dirty="0">
                <a:effectLst/>
                <a:latin typeface="Segoe UI" panose="020B0502040204020203" pitchFamily="34" charset="0"/>
              </a:rPr>
              <a:t>: manages the lifecycle of workers </a:t>
            </a:r>
          </a:p>
          <a:p>
            <a:pPr algn="l">
              <a:buFont typeface="Arial" panose="020B0604020202020204" pitchFamily="34" charset="0"/>
              <a:buChar char="•"/>
            </a:pPr>
            <a:r>
              <a:rPr lang="en-US" sz="1800" b="1" i="0" dirty="0">
                <a:effectLst/>
                <a:latin typeface="Segoe UI" panose="020B0502040204020203" pitchFamily="34" charset="0"/>
              </a:rPr>
              <a:t>Controller</a:t>
            </a:r>
            <a:r>
              <a:rPr lang="en-US" sz="1800" b="0" i="0" dirty="0">
                <a:effectLst/>
                <a:latin typeface="Segoe UI" panose="020B0502040204020203" pitchFamily="34" charset="0"/>
              </a:rPr>
              <a:t>: all control plane operations like create, start, stop</a:t>
            </a:r>
          </a:p>
          <a:p>
            <a:pPr algn="l">
              <a:buFont typeface="Arial" panose="020B0604020202020204" pitchFamily="34" charset="0"/>
              <a:buChar char="•"/>
            </a:pPr>
            <a:r>
              <a:rPr lang="en-US" sz="1800" b="1" i="0" dirty="0">
                <a:effectLst/>
                <a:latin typeface="Segoe UI" panose="020B0502040204020203" pitchFamily="34" charset="0"/>
              </a:rPr>
              <a:t>Function Pod Service (FPS): </a:t>
            </a:r>
            <a:r>
              <a:rPr lang="en-US" sz="1800" b="0" i="0" dirty="0">
                <a:effectLst/>
                <a:latin typeface="Segoe UI" panose="020B0502040204020203" pitchFamily="34" charset="0"/>
              </a:rPr>
              <a:t>manages placeholder pool</a:t>
            </a:r>
          </a:p>
          <a:p>
            <a:pPr algn="l">
              <a:buFont typeface="Arial" panose="020B0604020202020204" pitchFamily="34" charset="0"/>
              <a:buChar char="•"/>
            </a:pPr>
            <a:r>
              <a:rPr lang="en-US" sz="1800" b="1" i="0" dirty="0">
                <a:effectLst/>
                <a:latin typeface="Segoe UI" panose="020B0502040204020203" pitchFamily="34" charset="0"/>
              </a:rPr>
              <a:t>Cosmos DB</a:t>
            </a:r>
            <a:r>
              <a:rPr lang="en-US" sz="1800" b="0" i="0" dirty="0">
                <a:effectLst/>
                <a:latin typeface="Segoe UI" panose="020B0502040204020203" pitchFamily="34" charset="0"/>
              </a:rPr>
              <a:t>: new state store for Flex</a:t>
            </a:r>
          </a:p>
          <a:p>
            <a:pPr algn="l">
              <a:buFont typeface="Arial" panose="020B0604020202020204" pitchFamily="34" charset="0"/>
              <a:buChar char="•"/>
            </a:pPr>
            <a:r>
              <a:rPr lang="en-US" sz="1800" b="1" i="0" dirty="0">
                <a:effectLst/>
                <a:latin typeface="Segoe UI" panose="020B0502040204020203" pitchFamily="34" charset="0"/>
              </a:rPr>
              <a:t>Antares</a:t>
            </a:r>
            <a:r>
              <a:rPr lang="en-US" sz="1800" b="0" i="0" dirty="0">
                <a:effectLst/>
                <a:latin typeface="Segoe UI" panose="020B0502040204020203" pitchFamily="34" charset="0"/>
              </a:rPr>
              <a:t>: </a:t>
            </a:r>
            <a:r>
              <a:rPr lang="en-US" sz="1800" dirty="0">
                <a:latin typeface="Segoe UI" panose="020B0502040204020203" pitchFamily="34" charset="0"/>
              </a:rPr>
              <a:t>compute infra for Web Apps </a:t>
            </a:r>
          </a:p>
          <a:p>
            <a:pPr lvl="1"/>
            <a:r>
              <a:rPr lang="en-US" sz="1600" dirty="0">
                <a:latin typeface="Segoe UI" panose="020B0502040204020203" pitchFamily="34" charset="0"/>
              </a:rPr>
              <a:t>&amp; Functions</a:t>
            </a:r>
            <a:r>
              <a:rPr lang="en-US" sz="1600" b="0" i="0" dirty="0">
                <a:effectLst/>
                <a:latin typeface="Segoe UI" panose="020B0502040204020203" pitchFamily="34" charset="0"/>
              </a:rPr>
              <a:t> </a:t>
            </a:r>
          </a:p>
          <a:p>
            <a:r>
              <a:rPr lang="en-US" sz="1800" b="1" dirty="0">
                <a:latin typeface="Segoe UI" panose="020B0502040204020203" pitchFamily="34" charset="0"/>
              </a:rPr>
              <a:t>Legion</a:t>
            </a:r>
            <a:r>
              <a:rPr lang="en-US" sz="1800" dirty="0">
                <a:latin typeface="Segoe UI" panose="020B0502040204020203" pitchFamily="34" charset="0"/>
              </a:rPr>
              <a:t>: container compute dispenser</a:t>
            </a:r>
            <a:endParaRPr lang="en-US" sz="1800" b="0" i="0" dirty="0">
              <a:effectLst/>
              <a:latin typeface="Segoe UI" panose="020B0502040204020203" pitchFamily="34" charset="0"/>
            </a:endParaRPr>
          </a:p>
          <a:p>
            <a:endParaRPr lang="en-US" sz="1800" dirty="0"/>
          </a:p>
        </p:txBody>
      </p:sp>
      <p:pic>
        <p:nvPicPr>
          <p:cNvPr id="4" name="Picture 3">
            <a:extLst>
              <a:ext uri="{FF2B5EF4-FFF2-40B4-BE49-F238E27FC236}">
                <a16:creationId xmlns:a16="http://schemas.microsoft.com/office/drawing/2014/main" id="{5E6A0DBA-A095-9BB1-7842-214100FC8B06}"/>
              </a:ext>
            </a:extLst>
          </p:cNvPr>
          <p:cNvPicPr>
            <a:picLocks noChangeAspect="1"/>
          </p:cNvPicPr>
          <p:nvPr/>
        </p:nvPicPr>
        <p:blipFill>
          <a:blip r:embed="rId3"/>
          <a:stretch>
            <a:fillRect/>
          </a:stretch>
        </p:blipFill>
        <p:spPr>
          <a:xfrm>
            <a:off x="5578080" y="3669127"/>
            <a:ext cx="6386488" cy="2996367"/>
          </a:xfrm>
          <a:prstGeom prst="rect">
            <a:avLst/>
          </a:prstGeom>
        </p:spPr>
      </p:pic>
    </p:spTree>
    <p:extLst>
      <p:ext uri="{BB962C8B-B14F-4D97-AF65-F5344CB8AC3E}">
        <p14:creationId xmlns:p14="http://schemas.microsoft.com/office/powerpoint/2010/main" val="183646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37BB-3D7C-DC94-07EC-D61044E7F527}"/>
              </a:ext>
            </a:extLst>
          </p:cNvPr>
          <p:cNvSpPr>
            <a:spLocks noGrp="1"/>
          </p:cNvSpPr>
          <p:nvPr>
            <p:ph type="title"/>
          </p:nvPr>
        </p:nvSpPr>
        <p:spPr/>
        <p:txBody>
          <a:bodyPr/>
          <a:lstStyle/>
          <a:p>
            <a:r>
              <a:rPr lang="en-US" dirty="0"/>
              <a:t>Placeholder pools</a:t>
            </a:r>
          </a:p>
        </p:txBody>
      </p:sp>
      <p:sp>
        <p:nvSpPr>
          <p:cNvPr id="5" name="Content Placeholder 4">
            <a:extLst>
              <a:ext uri="{FF2B5EF4-FFF2-40B4-BE49-F238E27FC236}">
                <a16:creationId xmlns:a16="http://schemas.microsoft.com/office/drawing/2014/main" id="{47587285-8BE6-090F-43CD-A8B7B30DA78B}"/>
              </a:ext>
            </a:extLst>
          </p:cNvPr>
          <p:cNvSpPr>
            <a:spLocks noGrp="1"/>
          </p:cNvSpPr>
          <p:nvPr>
            <p:ph idx="1"/>
          </p:nvPr>
        </p:nvSpPr>
        <p:spPr>
          <a:xfrm>
            <a:off x="838200" y="1825625"/>
            <a:ext cx="3901580" cy="4351338"/>
          </a:xfrm>
        </p:spPr>
        <p:txBody>
          <a:bodyPr>
            <a:normAutofit/>
          </a:bodyPr>
          <a:lstStyle/>
          <a:p>
            <a:r>
              <a:rPr lang="en-US" dirty="0"/>
              <a:t>Pools provide abundant compute containers and reduce cold starts</a:t>
            </a:r>
          </a:p>
          <a:p>
            <a:r>
              <a:rPr lang="en-US" dirty="0"/>
              <a:t>Pools know about hardware sizes and hints about apps (e.g. JavaScript?  .NET?)</a:t>
            </a:r>
          </a:p>
          <a:p>
            <a:r>
              <a:rPr lang="en-US" dirty="0"/>
              <a:t>In scale in, Data Role asks to drain, FPS disposes of containers that go idle</a:t>
            </a:r>
          </a:p>
          <a:p>
            <a:endParaRPr lang="en-US" dirty="0"/>
          </a:p>
          <a:p>
            <a:endParaRPr lang="en-US" dirty="0"/>
          </a:p>
        </p:txBody>
      </p:sp>
      <p:pic>
        <p:nvPicPr>
          <p:cNvPr id="6" name="Picture 5">
            <a:extLst>
              <a:ext uri="{FF2B5EF4-FFF2-40B4-BE49-F238E27FC236}">
                <a16:creationId xmlns:a16="http://schemas.microsoft.com/office/drawing/2014/main" id="{6D99732C-5A1C-D7C4-E1DB-0C2DB2DDCFFB}"/>
              </a:ext>
            </a:extLst>
          </p:cNvPr>
          <p:cNvPicPr>
            <a:picLocks noChangeAspect="1"/>
          </p:cNvPicPr>
          <p:nvPr/>
        </p:nvPicPr>
        <p:blipFill>
          <a:blip r:embed="rId2"/>
          <a:stretch>
            <a:fillRect/>
          </a:stretch>
        </p:blipFill>
        <p:spPr>
          <a:xfrm>
            <a:off x="5092117" y="2194577"/>
            <a:ext cx="6331488" cy="3112805"/>
          </a:xfrm>
          <a:prstGeom prst="rect">
            <a:avLst/>
          </a:prstGeom>
        </p:spPr>
      </p:pic>
    </p:spTree>
    <p:extLst>
      <p:ext uri="{BB962C8B-B14F-4D97-AF65-F5344CB8AC3E}">
        <p14:creationId xmlns:p14="http://schemas.microsoft.com/office/powerpoint/2010/main" val="288532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EC8EC-DEF0-7DBB-223D-BAF8FCA33D04}"/>
              </a:ext>
            </a:extLst>
          </p:cNvPr>
          <p:cNvSpPr>
            <a:spLocks noGrp="1"/>
          </p:cNvSpPr>
          <p:nvPr>
            <p:ph type="title"/>
          </p:nvPr>
        </p:nvSpPr>
        <p:spPr/>
        <p:txBody>
          <a:bodyPr/>
          <a:lstStyle/>
          <a:p>
            <a:r>
              <a:rPr lang="en-US" dirty="0"/>
              <a:t>Specialization</a:t>
            </a:r>
          </a:p>
        </p:txBody>
      </p:sp>
      <p:sp>
        <p:nvSpPr>
          <p:cNvPr id="5" name="Content Placeholder 4">
            <a:extLst>
              <a:ext uri="{FF2B5EF4-FFF2-40B4-BE49-F238E27FC236}">
                <a16:creationId xmlns:a16="http://schemas.microsoft.com/office/drawing/2014/main" id="{5FAECD1D-4AC2-E952-6C02-7C5DA8177D1C}"/>
              </a:ext>
            </a:extLst>
          </p:cNvPr>
          <p:cNvSpPr>
            <a:spLocks noGrp="1"/>
          </p:cNvSpPr>
          <p:nvPr>
            <p:ph idx="1"/>
          </p:nvPr>
        </p:nvSpPr>
        <p:spPr>
          <a:xfrm>
            <a:off x="838200" y="1825625"/>
            <a:ext cx="5084428" cy="4351338"/>
          </a:xfrm>
        </p:spPr>
        <p:txBody>
          <a:bodyPr/>
          <a:lstStyle/>
          <a:p>
            <a:r>
              <a:rPr lang="en-US" dirty="0"/>
              <a:t>Specialization applies your code to placeholders</a:t>
            </a:r>
          </a:p>
          <a:p>
            <a:r>
              <a:rPr lang="en-US" dirty="0"/>
              <a:t>Specialized pools can be scaled in regions</a:t>
            </a:r>
          </a:p>
          <a:p>
            <a:r>
              <a:rPr lang="en-US" dirty="0"/>
              <a:t>Node agents know about runtimes (e.g. .NET, Node) and how to side load app .zip</a:t>
            </a:r>
          </a:p>
          <a:p>
            <a:r>
              <a:rPr lang="en-US" dirty="0"/>
              <a:t>Now triggers are known and participate in scale monitoring (</a:t>
            </a:r>
            <a:r>
              <a:rPr lang="en-US" dirty="0" err="1"/>
              <a:t>SyncTriggers</a:t>
            </a:r>
            <a:r>
              <a:rPr lang="en-US" dirty="0"/>
              <a:t> success</a:t>
            </a:r>
          </a:p>
          <a:p>
            <a:endParaRPr lang="en-US" dirty="0"/>
          </a:p>
          <a:p>
            <a:endParaRPr lang="en-US" dirty="0"/>
          </a:p>
        </p:txBody>
      </p:sp>
      <p:pic>
        <p:nvPicPr>
          <p:cNvPr id="6" name="Picture 5">
            <a:extLst>
              <a:ext uri="{FF2B5EF4-FFF2-40B4-BE49-F238E27FC236}">
                <a16:creationId xmlns:a16="http://schemas.microsoft.com/office/drawing/2014/main" id="{86EA00AE-5DFD-15EE-520B-3EF883E3272C}"/>
              </a:ext>
            </a:extLst>
          </p:cNvPr>
          <p:cNvPicPr>
            <a:picLocks noChangeAspect="1"/>
          </p:cNvPicPr>
          <p:nvPr/>
        </p:nvPicPr>
        <p:blipFill>
          <a:blip r:embed="rId2"/>
          <a:stretch>
            <a:fillRect/>
          </a:stretch>
        </p:blipFill>
        <p:spPr>
          <a:xfrm>
            <a:off x="5922628" y="861050"/>
            <a:ext cx="5702680" cy="5135900"/>
          </a:xfrm>
          <a:prstGeom prst="rect">
            <a:avLst/>
          </a:prstGeom>
        </p:spPr>
      </p:pic>
    </p:spTree>
    <p:extLst>
      <p:ext uri="{BB962C8B-B14F-4D97-AF65-F5344CB8AC3E}">
        <p14:creationId xmlns:p14="http://schemas.microsoft.com/office/powerpoint/2010/main" val="323793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1ADDE-2E2D-756C-04F8-72BB7BD0C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22C23-E877-1020-1189-DCA76FF759CD}"/>
              </a:ext>
            </a:extLst>
          </p:cNvPr>
          <p:cNvSpPr>
            <a:spLocks noGrp="1"/>
          </p:cNvSpPr>
          <p:nvPr>
            <p:ph type="title"/>
          </p:nvPr>
        </p:nvSpPr>
        <p:spPr>
          <a:xfrm>
            <a:off x="838200" y="365125"/>
            <a:ext cx="10515600" cy="1325563"/>
          </a:xfrm>
        </p:spPr>
        <p:txBody>
          <a:bodyPr/>
          <a:lstStyle/>
          <a:p>
            <a:r>
              <a:rPr lang="en-GB" dirty="0"/>
              <a:t>Beyond one region for HTTP “follow the sun”</a:t>
            </a:r>
            <a:endParaRPr lang="en-US" dirty="0"/>
          </a:p>
        </p:txBody>
      </p:sp>
      <p:sp>
        <p:nvSpPr>
          <p:cNvPr id="3" name="Oval 2">
            <a:extLst>
              <a:ext uri="{FF2B5EF4-FFF2-40B4-BE49-F238E27FC236}">
                <a16:creationId xmlns:a16="http://schemas.microsoft.com/office/drawing/2014/main" id="{665BBA71-CB28-53E8-F998-401B18726E79}"/>
              </a:ext>
              <a:ext uri="{C183D7F6-B498-43B3-948B-1728B52AA6E4}">
                <adec:decorative xmlns:adec="http://schemas.microsoft.com/office/drawing/2017/decorative" val="1"/>
              </a:ext>
            </a:extLst>
          </p:cNvPr>
          <p:cNvSpPr/>
          <p:nvPr/>
        </p:nvSpPr>
        <p:spPr>
          <a:xfrm>
            <a:off x="2145766" y="3429000"/>
            <a:ext cx="488612" cy="457804"/>
          </a:xfrm>
          <a:prstGeom prst="ellipse">
            <a:avLst/>
          </a:prstGeom>
          <a:solidFill>
            <a:schemeClr val="accent4"/>
          </a:solidFill>
          <a:ln w="63897" cap="flat">
            <a:noFill/>
            <a:prstDash val="solid"/>
            <a:miter/>
          </a:ln>
          <a:effectLst>
            <a:outerShdw blurRad="63500" dist="63500" dir="2400000" algn="tl" rotWithShape="0">
              <a:srgbClr val="000000">
                <a:alpha val="50000"/>
              </a:srgbClr>
            </a:outerShdw>
          </a:effectLst>
        </p:spPr>
        <p:txBody>
          <a:bodyPr rot="0" spcFirstLastPara="0" vertOverflow="overflow" horzOverflow="overflow" vert="horz" wrap="square" lIns="0" tIns="0" rIns="0" bIns="13716" numCol="1" spcCol="0" rtlCol="0" fromWordArt="0" anchor="ctr" anchorCtr="0" forceAA="0" compatLnSpc="1">
            <a:prstTxWarp prst="textNoShape">
              <a:avLst/>
            </a:prstTxWarp>
            <a:noAutofit/>
          </a:bodyPr>
          <a:lstStyle/>
          <a:p>
            <a:pPr algn="ctr" defTabSz="685800"/>
            <a:endParaRPr lang="en-US" sz="1500">
              <a:latin typeface="Segoe UI Variable Display Semib" pitchFamily="2" charset="0"/>
            </a:endParaRPr>
          </a:p>
        </p:txBody>
      </p:sp>
      <p:cxnSp>
        <p:nvCxnSpPr>
          <p:cNvPr id="4" name="Straight Arrow Connector 3">
            <a:extLst>
              <a:ext uri="{FF2B5EF4-FFF2-40B4-BE49-F238E27FC236}">
                <a16:creationId xmlns:a16="http://schemas.microsoft.com/office/drawing/2014/main" id="{A794AF9D-8594-EA10-509A-43C951E9D540}"/>
              </a:ext>
              <a:ext uri="{C183D7F6-B498-43B3-948B-1728B52AA6E4}">
                <adec:decorative xmlns:adec="http://schemas.microsoft.com/office/drawing/2017/decorative" val="1"/>
              </a:ext>
            </a:extLst>
          </p:cNvPr>
          <p:cNvCxnSpPr>
            <a:cxnSpLocks/>
          </p:cNvCxnSpPr>
          <p:nvPr/>
        </p:nvCxnSpPr>
        <p:spPr>
          <a:xfrm>
            <a:off x="1411008" y="3654349"/>
            <a:ext cx="734758" cy="0"/>
          </a:xfrm>
          <a:prstGeom prst="straightConnector1">
            <a:avLst/>
          </a:prstGeom>
          <a:noFill/>
          <a:ln w="19050" cap="flat" cmpd="sng" algn="ctr">
            <a:solidFill>
              <a:schemeClr val="tx1"/>
            </a:solidFill>
            <a:prstDash val="solid"/>
            <a:miter lim="800000"/>
            <a:tailEnd type="arrow" w="lg" len="sm"/>
          </a:ln>
          <a:effectLst/>
        </p:spPr>
      </p:cxnSp>
      <p:sp>
        <p:nvSpPr>
          <p:cNvPr id="6" name="TextBox 5">
            <a:extLst>
              <a:ext uri="{FF2B5EF4-FFF2-40B4-BE49-F238E27FC236}">
                <a16:creationId xmlns:a16="http://schemas.microsoft.com/office/drawing/2014/main" id="{702A8B72-8ED0-3470-EFFA-151F9D2E5E78}"/>
              </a:ext>
            </a:extLst>
          </p:cNvPr>
          <p:cNvSpPr txBox="1"/>
          <p:nvPr/>
        </p:nvSpPr>
        <p:spPr>
          <a:xfrm>
            <a:off x="955578" y="4103657"/>
            <a:ext cx="2380376" cy="923330"/>
          </a:xfrm>
          <a:prstGeom prst="rect">
            <a:avLst/>
          </a:prstGeom>
          <a:noFill/>
        </p:spPr>
        <p:txBody>
          <a:bodyPr wrap="square">
            <a:spAutoFit/>
          </a:bodyPr>
          <a:lstStyle/>
          <a:p>
            <a:pPr defTabSz="342832"/>
            <a:r>
              <a:rPr lang="en-US" sz="1800" dirty="0"/>
              <a:t>Global load balancing service (like Front Door</a:t>
            </a:r>
            <a:r>
              <a:rPr lang="en-US" dirty="0"/>
              <a:t>)</a:t>
            </a:r>
            <a:endParaRPr lang="en-US" sz="1800" dirty="0"/>
          </a:p>
        </p:txBody>
      </p:sp>
      <p:pic>
        <p:nvPicPr>
          <p:cNvPr id="11" name="Picture 10" descr="Blue world map">
            <a:extLst>
              <a:ext uri="{FF2B5EF4-FFF2-40B4-BE49-F238E27FC236}">
                <a16:creationId xmlns:a16="http://schemas.microsoft.com/office/drawing/2014/main" id="{0004058D-F6E8-851F-9D3A-A81D211BB0A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76" b="89984" l="7749" r="95608">
                        <a14:foregroundMark x1="20066" y1="30897" x2="20066" y2="30897"/>
                        <a14:foregroundMark x1="22438" y1="36955" x2="21252" y2="31745"/>
                        <a14:foregroundMark x1="13907" y1="25040" x2="13907" y2="25040"/>
                        <a14:foregroundMark x1="9919" y1="23667" x2="9919" y2="23667"/>
                        <a14:foregroundMark x1="8733" y1="23142" x2="8733" y2="23142"/>
                        <a14:foregroundMark x1="33872" y1="63893" x2="33872" y2="63893"/>
                        <a14:foregroundMark x1="33115" y1="89095" x2="33115" y2="89095"/>
                        <a14:foregroundMark x1="33216" y1="88732" x2="33216" y2="88732"/>
                        <a14:foregroundMark x1="30212" y1="34370" x2="30212" y2="34370"/>
                        <a14:foregroundMark x1="38844" y1="15872" x2="38844" y2="15872"/>
                        <a14:foregroundMark x1="44346" y1="24152" x2="44346" y2="24152"/>
                        <a14:foregroundMark x1="43589" y1="24152" x2="43589" y2="24152"/>
                        <a14:foregroundMark x1="42605" y1="24354" x2="42605" y2="24354"/>
                        <a14:foregroundMark x1="46189" y1="31947" x2="46189" y2="31947"/>
                        <a14:foregroundMark x1="47375" y1="31422" x2="47375" y2="31422"/>
                        <a14:foregroundMark x1="46618" y1="29160" x2="46618" y2="29160"/>
                        <a14:foregroundMark x1="52650" y1="14338" x2="52650" y2="14338"/>
                        <a14:foregroundMark x1="54266" y1="12924" x2="54266" y2="12924"/>
                        <a14:foregroundMark x1="53735" y1="15024" x2="53735" y2="15024"/>
                        <a14:foregroundMark x1="62267" y1="18134" x2="62267" y2="18134"/>
                        <a14:foregroundMark x1="64538" y1="15872" x2="64538" y2="15872"/>
                        <a14:foregroundMark x1="60853" y1="12439" x2="60853" y2="12439"/>
                        <a14:foregroundMark x1="59894" y1="12237" x2="59894" y2="12237"/>
                        <a14:foregroundMark x1="62595" y1="11389" x2="62595" y2="11389"/>
                        <a14:foregroundMark x1="38844" y1="13288" x2="38844" y2="13288"/>
                        <a14:foregroundMark x1="44119" y1="11551" x2="44119" y2="11551"/>
                        <a14:foregroundMark x1="30414" y1="11228" x2="30414" y2="11228"/>
                        <a14:foregroundMark x1="30540" y1="10541" x2="30540" y2="10541"/>
                        <a14:foregroundMark x1="28597" y1="19346" x2="28597" y2="19346"/>
                        <a14:foregroundMark x1="33872" y1="35057" x2="33872" y2="35057"/>
                        <a14:foregroundMark x1="28597" y1="50242" x2="28597" y2="50242"/>
                        <a14:foregroundMark x1="30212" y1="51454" x2="30212" y2="51454"/>
                        <a14:foregroundMark x1="29051" y1="50081" x2="29051" y2="50081"/>
                        <a14:foregroundMark x1="28748" y1="51494" x2="28748" y2="51494"/>
                        <a14:foregroundMark x1="27587" y1="49111" x2="27587" y2="49111"/>
                        <a14:foregroundMark x1="31651" y1="51616" x2="31651" y2="51616"/>
                        <a14:foregroundMark x1="8809" y1="50889" x2="8809" y2="50889"/>
                        <a14:foregroundMark x1="8960" y1="50727" x2="8960" y2="50727"/>
                        <a14:foregroundMark x1="8682" y1="50121" x2="8682" y2="50121"/>
                        <a14:foregroundMark x1="8228" y1="49677" x2="8228" y2="49677"/>
                        <a14:foregroundMark x1="7749" y1="49475" x2="7749" y2="49475"/>
                        <a14:foregroundMark x1="16103" y1="21002" x2="16103" y2="21002"/>
                        <a14:foregroundMark x1="20394" y1="19184" x2="20394" y2="19184"/>
                        <a14:foregroundMark x1="17794" y1="17447" x2="17794" y2="17447"/>
                        <a14:foregroundMark x1="23549" y1="18659" x2="23549" y2="18659"/>
                        <a14:foregroundMark x1="24659" y1="19911" x2="24659" y2="19911"/>
                        <a14:foregroundMark x1="24533" y1="17690" x2="24533" y2="17690"/>
                        <a14:foregroundMark x1="23776" y1="21163" x2="23776" y2="21163"/>
                        <a14:foregroundMark x1="60197" y1="69911" x2="60197" y2="69911"/>
                        <a14:foregroundMark x1="62317" y1="71850" x2="62317" y2="71850"/>
                        <a14:foregroundMark x1="62923" y1="71486" x2="62923" y2="71486"/>
                        <a14:foregroundMark x1="76729" y1="64459" x2="76729" y2="64459"/>
                        <a14:foregroundMark x1="77234" y1="60824" x2="77234" y2="60824"/>
                        <a14:foregroundMark x1="79960" y1="56866" x2="79960" y2="56866"/>
                        <a14:foregroundMark x1="79001" y1="53110" x2="79001" y2="53110"/>
                        <a14:foregroundMark x1="92706" y1="24637" x2="92706" y2="24637"/>
                        <a14:foregroundMark x1="84553" y1="34491" x2="84553" y2="34491"/>
                        <a14:foregroundMark x1="84402" y1="37924" x2="84402" y2="37924"/>
                        <a14:foregroundMark x1="83720" y1="41680" x2="83720" y2="41680"/>
                        <a14:foregroundMark x1="81499" y1="43901" x2="81499" y2="43901"/>
                        <a14:foregroundMark x1="74356" y1="61470" x2="74356" y2="61470"/>
                        <a14:foregroundMark x1="92807" y1="81179" x2="92807" y2="81179"/>
                        <a14:foregroundMark x1="93084" y1="81866" x2="93084" y2="81866"/>
                        <a14:foregroundMark x1="92428" y1="80089" x2="92428" y2="80089"/>
                        <a14:foregroundMark x1="92428" y1="79564" x2="92428" y2="79564"/>
                        <a14:foregroundMark x1="91595" y1="84451" x2="91595" y2="84451"/>
                        <a14:foregroundMark x1="84654" y1="76454" x2="84654" y2="76454"/>
                        <a14:foregroundMark x1="85336" y1="83724" x2="85336" y2="83724"/>
                        <a14:foregroundMark x1="84402" y1="64015" x2="84402" y2="64015"/>
                        <a14:foregroundMark x1="86623" y1="63772" x2="86623" y2="63772"/>
                        <a14:foregroundMark x1="78900" y1="62076" x2="78900" y2="62076"/>
                        <a14:foregroundMark x1="68753" y1="57270" x2="68753" y2="57270"/>
                        <a14:foregroundMark x1="52448" y1="40792" x2="52448" y2="40792"/>
                        <a14:foregroundMark x1="52070" y1="41478" x2="52070" y2="41478"/>
                        <a14:foregroundMark x1="72691" y1="12036" x2="72691" y2="12036"/>
                        <a14:foregroundMark x1="95608" y1="23627" x2="95608" y2="23627"/>
                        <a14:foregroundMark x1="20873" y1="16074" x2="20873" y2="16074"/>
                        <a14:foregroundMark x1="18046" y1="14580" x2="18046" y2="14580"/>
                        <a14:foregroundMark x1="20318" y1="14055" x2="20318" y2="14055"/>
                        <a14:foregroundMark x1="25719" y1="16195" x2="25719" y2="16195"/>
                      </a14:backgroundRemoval>
                    </a14:imgEffect>
                  </a14:imgLayer>
                </a14:imgProps>
              </a:ext>
              <a:ext uri="{28A0092B-C50C-407E-A947-70E740481C1C}">
                <a14:useLocalDpi xmlns:a14="http://schemas.microsoft.com/office/drawing/2010/main" val="0"/>
              </a:ext>
            </a:extLst>
          </a:blip>
          <a:stretch>
            <a:fillRect/>
          </a:stretch>
        </p:blipFill>
        <p:spPr>
          <a:xfrm>
            <a:off x="4070012" y="1225244"/>
            <a:ext cx="7772400" cy="4858210"/>
          </a:xfrm>
          <a:prstGeom prst="rect">
            <a:avLst/>
          </a:prstGeom>
        </p:spPr>
      </p:pic>
      <p:cxnSp>
        <p:nvCxnSpPr>
          <p:cNvPr id="7" name="Straight Arrow Connector 6">
            <a:extLst>
              <a:ext uri="{FF2B5EF4-FFF2-40B4-BE49-F238E27FC236}">
                <a16:creationId xmlns:a16="http://schemas.microsoft.com/office/drawing/2014/main" id="{839668F4-F939-E2E2-AC6E-A94525BC8F07}"/>
              </a:ext>
            </a:extLst>
          </p:cNvPr>
          <p:cNvCxnSpPr>
            <a:cxnSpLocks/>
            <a:stCxn id="3" idx="6"/>
          </p:cNvCxnSpPr>
          <p:nvPr/>
        </p:nvCxnSpPr>
        <p:spPr>
          <a:xfrm flipV="1">
            <a:off x="2634378" y="2531497"/>
            <a:ext cx="5557747" cy="1126405"/>
          </a:xfrm>
          <a:prstGeom prst="straightConnector1">
            <a:avLst/>
          </a:prstGeom>
          <a:solidFill>
            <a:srgbClr val="446997"/>
          </a:solidFill>
          <a:ln w="19050" cap="flat" cmpd="sng" algn="ctr">
            <a:solidFill>
              <a:schemeClr val="tx1"/>
            </a:solidFill>
            <a:prstDash val="solid"/>
            <a:miter lim="800000"/>
            <a:tailEnd type="arrow" w="lg" len="sm"/>
          </a:ln>
          <a:effectLst/>
        </p:spPr>
      </p:cxnSp>
      <p:cxnSp>
        <p:nvCxnSpPr>
          <p:cNvPr id="14" name="Straight Arrow Connector 13">
            <a:extLst>
              <a:ext uri="{FF2B5EF4-FFF2-40B4-BE49-F238E27FC236}">
                <a16:creationId xmlns:a16="http://schemas.microsoft.com/office/drawing/2014/main" id="{AEBBE9B9-34CA-CB1E-12AF-26B74AF977C0}"/>
              </a:ext>
            </a:extLst>
          </p:cNvPr>
          <p:cNvCxnSpPr>
            <a:cxnSpLocks/>
          </p:cNvCxnSpPr>
          <p:nvPr/>
        </p:nvCxnSpPr>
        <p:spPr>
          <a:xfrm>
            <a:off x="2617995" y="3645712"/>
            <a:ext cx="8204903" cy="1323527"/>
          </a:xfrm>
          <a:prstGeom prst="straightConnector1">
            <a:avLst/>
          </a:prstGeom>
          <a:solidFill>
            <a:srgbClr val="446997"/>
          </a:solidFill>
          <a:ln w="19050" cap="flat" cmpd="sng" algn="ctr">
            <a:solidFill>
              <a:schemeClr val="tx1"/>
            </a:solidFill>
            <a:prstDash val="solid"/>
            <a:miter lim="800000"/>
            <a:tailEnd type="arrow" w="lg" len="sm"/>
          </a:ln>
          <a:effectLst/>
        </p:spPr>
      </p:cxnSp>
      <p:cxnSp>
        <p:nvCxnSpPr>
          <p:cNvPr id="15" name="Straight Arrow Connector 14">
            <a:extLst>
              <a:ext uri="{FF2B5EF4-FFF2-40B4-BE49-F238E27FC236}">
                <a16:creationId xmlns:a16="http://schemas.microsoft.com/office/drawing/2014/main" id="{14FC234E-FF90-36E1-0A0A-39D368055A7B}"/>
              </a:ext>
            </a:extLst>
          </p:cNvPr>
          <p:cNvCxnSpPr>
            <a:cxnSpLocks/>
          </p:cNvCxnSpPr>
          <p:nvPr/>
        </p:nvCxnSpPr>
        <p:spPr>
          <a:xfrm flipV="1">
            <a:off x="2664358" y="2761670"/>
            <a:ext cx="5070566" cy="876573"/>
          </a:xfrm>
          <a:prstGeom prst="straightConnector1">
            <a:avLst/>
          </a:prstGeom>
          <a:solidFill>
            <a:srgbClr val="446997"/>
          </a:solidFill>
          <a:ln w="19050" cap="flat" cmpd="sng" algn="ctr">
            <a:solidFill>
              <a:schemeClr val="tx1"/>
            </a:solidFill>
            <a:prstDash val="solid"/>
            <a:miter lim="800000"/>
            <a:tailEnd type="arrow" w="lg" len="sm"/>
          </a:ln>
          <a:effectLst/>
        </p:spPr>
      </p:cxnSp>
      <p:sp>
        <p:nvSpPr>
          <p:cNvPr id="21" name="TextBox 20">
            <a:extLst>
              <a:ext uri="{FF2B5EF4-FFF2-40B4-BE49-F238E27FC236}">
                <a16:creationId xmlns:a16="http://schemas.microsoft.com/office/drawing/2014/main" id="{CDB77BC8-1E3B-448B-E2F1-57D9E71432F9}"/>
              </a:ext>
            </a:extLst>
          </p:cNvPr>
          <p:cNvSpPr txBox="1"/>
          <p:nvPr/>
        </p:nvSpPr>
        <p:spPr>
          <a:xfrm>
            <a:off x="9982155" y="5026987"/>
            <a:ext cx="2380376" cy="369332"/>
          </a:xfrm>
          <a:prstGeom prst="rect">
            <a:avLst/>
          </a:prstGeom>
          <a:noFill/>
        </p:spPr>
        <p:txBody>
          <a:bodyPr wrap="square">
            <a:spAutoFit/>
          </a:bodyPr>
          <a:lstStyle/>
          <a:p>
            <a:pPr defTabSz="342832"/>
            <a:r>
              <a:rPr lang="en-US" sz="1800" dirty="0"/>
              <a:t>Australia East</a:t>
            </a:r>
          </a:p>
        </p:txBody>
      </p:sp>
      <p:sp>
        <p:nvSpPr>
          <p:cNvPr id="22" name="TextBox 21">
            <a:extLst>
              <a:ext uri="{FF2B5EF4-FFF2-40B4-BE49-F238E27FC236}">
                <a16:creationId xmlns:a16="http://schemas.microsoft.com/office/drawing/2014/main" id="{7C3D67F5-AA7D-AE2E-521F-9CC9962F6B59}"/>
              </a:ext>
            </a:extLst>
          </p:cNvPr>
          <p:cNvSpPr txBox="1"/>
          <p:nvPr/>
        </p:nvSpPr>
        <p:spPr>
          <a:xfrm>
            <a:off x="7571243" y="2085742"/>
            <a:ext cx="2380376" cy="369332"/>
          </a:xfrm>
          <a:prstGeom prst="rect">
            <a:avLst/>
          </a:prstGeom>
          <a:noFill/>
        </p:spPr>
        <p:txBody>
          <a:bodyPr wrap="square">
            <a:spAutoFit/>
          </a:bodyPr>
          <a:lstStyle/>
          <a:p>
            <a:pPr defTabSz="342832"/>
            <a:r>
              <a:rPr lang="en-US" sz="1800" dirty="0"/>
              <a:t>Sweden Central</a:t>
            </a:r>
          </a:p>
        </p:txBody>
      </p:sp>
      <p:sp>
        <p:nvSpPr>
          <p:cNvPr id="23" name="TextBox 22">
            <a:extLst>
              <a:ext uri="{FF2B5EF4-FFF2-40B4-BE49-F238E27FC236}">
                <a16:creationId xmlns:a16="http://schemas.microsoft.com/office/drawing/2014/main" id="{1C7D097B-F042-21EB-DEC7-6E0297860E76}"/>
              </a:ext>
            </a:extLst>
          </p:cNvPr>
          <p:cNvSpPr txBox="1"/>
          <p:nvPr/>
        </p:nvSpPr>
        <p:spPr>
          <a:xfrm>
            <a:off x="6941650" y="2821384"/>
            <a:ext cx="2380376" cy="369332"/>
          </a:xfrm>
          <a:prstGeom prst="rect">
            <a:avLst/>
          </a:prstGeom>
          <a:noFill/>
        </p:spPr>
        <p:txBody>
          <a:bodyPr wrap="square">
            <a:spAutoFit/>
          </a:bodyPr>
          <a:lstStyle/>
          <a:p>
            <a:pPr defTabSz="342832"/>
            <a:r>
              <a:rPr lang="en-US" sz="1800" dirty="0"/>
              <a:t>North Europe</a:t>
            </a:r>
          </a:p>
        </p:txBody>
      </p:sp>
    </p:spTree>
    <p:extLst>
      <p:ext uri="{BB962C8B-B14F-4D97-AF65-F5344CB8AC3E}">
        <p14:creationId xmlns:p14="http://schemas.microsoft.com/office/powerpoint/2010/main" val="250782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BCA8B-1DEC-FD35-711B-966DAF0DD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CF5FE-6F7D-B1CD-984C-52A415311DB0}"/>
              </a:ext>
            </a:extLst>
          </p:cNvPr>
          <p:cNvSpPr>
            <a:spLocks noGrp="1"/>
          </p:cNvSpPr>
          <p:nvPr>
            <p:ph type="title"/>
          </p:nvPr>
        </p:nvSpPr>
        <p:spPr/>
        <p:txBody>
          <a:bodyPr/>
          <a:lstStyle/>
          <a:p>
            <a:r>
              <a:rPr lang="en-US" dirty="0">
                <a:solidFill>
                  <a:schemeClr val="bg1"/>
                </a:solidFill>
              </a:rPr>
              <a:t>DEMO</a:t>
            </a:r>
          </a:p>
        </p:txBody>
      </p:sp>
      <p:sp>
        <p:nvSpPr>
          <p:cNvPr id="4" name="Text Placeholder 3">
            <a:extLst>
              <a:ext uri="{FF2B5EF4-FFF2-40B4-BE49-F238E27FC236}">
                <a16:creationId xmlns:a16="http://schemas.microsoft.com/office/drawing/2014/main" id="{3137E501-A7E6-82AB-2FC0-0D3618775906}"/>
              </a:ext>
            </a:extLst>
          </p:cNvPr>
          <p:cNvSpPr>
            <a:spLocks noGrp="1"/>
          </p:cNvSpPr>
          <p:nvPr>
            <p:ph type="body" idx="1"/>
          </p:nvPr>
        </p:nvSpPr>
        <p:spPr/>
        <p:txBody>
          <a:bodyPr/>
          <a:lstStyle/>
          <a:p>
            <a:r>
              <a:rPr lang="en-US" dirty="0"/>
              <a:t>Multi region</a:t>
            </a:r>
          </a:p>
        </p:txBody>
      </p:sp>
      <p:grpSp>
        <p:nvGrpSpPr>
          <p:cNvPr id="5" name="Group 4">
            <a:extLst>
              <a:ext uri="{FF2B5EF4-FFF2-40B4-BE49-F238E27FC236}">
                <a16:creationId xmlns:a16="http://schemas.microsoft.com/office/drawing/2014/main" id="{196E71AF-D97A-EA29-09B2-61A1D2C4A294}"/>
              </a:ext>
            </a:extLst>
          </p:cNvPr>
          <p:cNvGrpSpPr/>
          <p:nvPr/>
        </p:nvGrpSpPr>
        <p:grpSpPr>
          <a:xfrm>
            <a:off x="12383551" y="775384"/>
            <a:ext cx="7813674" cy="2901651"/>
            <a:chOff x="665163" y="1581150"/>
            <a:chExt cx="7813674" cy="2901651"/>
          </a:xfrm>
          <a:solidFill>
            <a:schemeClr val="tx1"/>
          </a:solidFill>
        </p:grpSpPr>
        <p:sp>
          <p:nvSpPr>
            <p:cNvPr id="6" name="Rectangle 5">
              <a:extLst>
                <a:ext uri="{FF2B5EF4-FFF2-40B4-BE49-F238E27FC236}">
                  <a16:creationId xmlns:a16="http://schemas.microsoft.com/office/drawing/2014/main" id="{7EAD9D30-660E-C77A-4D37-44713F06966B}"/>
                </a:ext>
              </a:extLst>
            </p:cNvPr>
            <p:cNvSpPr/>
            <p:nvPr/>
          </p:nvSpPr>
          <p:spPr>
            <a:xfrm>
              <a:off x="685800" y="1581150"/>
              <a:ext cx="7772400" cy="28956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3C946F2-04B9-B9A6-A38C-EFB6FD864FC2}"/>
                </a:ext>
              </a:extLst>
            </p:cNvPr>
            <p:cNvPicPr>
              <a:picLocks noChangeAspect="1"/>
            </p:cNvPicPr>
            <p:nvPr/>
          </p:nvPicPr>
          <p:blipFill>
            <a:blip r:embed="rId3">
              <a:duotone>
                <a:prstClr val="black"/>
                <a:schemeClr val="tx2">
                  <a:tint val="45000"/>
                  <a:satMod val="400000"/>
                </a:schemeClr>
              </a:duotone>
            </a:blip>
            <a:stretch>
              <a:fillRect/>
            </a:stretch>
          </p:blipFill>
          <p:spPr>
            <a:xfrm>
              <a:off x="665163" y="1581150"/>
              <a:ext cx="7813674" cy="2901651"/>
            </a:xfrm>
            <a:prstGeom prst="rect">
              <a:avLst/>
            </a:prstGeom>
            <a:grpFill/>
          </p:spPr>
        </p:pic>
      </p:grpSp>
    </p:spTree>
    <p:extLst>
      <p:ext uri="{BB962C8B-B14F-4D97-AF65-F5344CB8AC3E}">
        <p14:creationId xmlns:p14="http://schemas.microsoft.com/office/powerpoint/2010/main" val="105337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ABCD2D-545A-A844-B424-7CDD86131A32}"/>
              </a:ext>
            </a:extLst>
          </p:cNvPr>
          <p:cNvSpPr>
            <a:spLocks noGrp="1"/>
          </p:cNvSpPr>
          <p:nvPr>
            <p:ph type="title"/>
          </p:nvPr>
        </p:nvSpPr>
        <p:spPr/>
        <p:txBody>
          <a:bodyPr/>
          <a:lstStyle/>
          <a:p>
            <a:r>
              <a:rPr lang="en-US" dirty="0"/>
              <a:t>Concurrency based scaling for messages or event streams</a:t>
            </a:r>
          </a:p>
        </p:txBody>
      </p:sp>
      <p:sp>
        <p:nvSpPr>
          <p:cNvPr id="53" name="Rectangle: Rounded Corners 52">
            <a:extLst>
              <a:ext uri="{FF2B5EF4-FFF2-40B4-BE49-F238E27FC236}">
                <a16:creationId xmlns:a16="http://schemas.microsoft.com/office/drawing/2014/main" id="{785C3935-B932-27A8-084C-3BEF6F4C2056}"/>
              </a:ext>
            </a:extLst>
          </p:cNvPr>
          <p:cNvSpPr/>
          <p:nvPr/>
        </p:nvSpPr>
        <p:spPr>
          <a:xfrm>
            <a:off x="5820067" y="3334199"/>
            <a:ext cx="2840969" cy="1177808"/>
          </a:xfrm>
          <a:prstGeom prst="roundRect">
            <a:avLst>
              <a:gd name="adj" fmla="val 11319"/>
            </a:avLst>
          </a:prstGeom>
          <a:solidFill>
            <a:srgbClr val="0078D7"/>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54" name="Rectangle 53">
            <a:extLst>
              <a:ext uri="{FF2B5EF4-FFF2-40B4-BE49-F238E27FC236}">
                <a16:creationId xmlns:a16="http://schemas.microsoft.com/office/drawing/2014/main" id="{3B981D5F-DDF3-2842-9DDC-64F44F938758}"/>
              </a:ext>
            </a:extLst>
          </p:cNvPr>
          <p:cNvSpPr/>
          <p:nvPr/>
        </p:nvSpPr>
        <p:spPr>
          <a:xfrm>
            <a:off x="6059670" y="3565864"/>
            <a:ext cx="475188" cy="726760"/>
          </a:xfrm>
          <a:prstGeom prst="rect">
            <a:avLst/>
          </a:prstGeom>
          <a:solidFill>
            <a:srgbClr val="B1D6F2"/>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55" name="Rectangle 54">
            <a:extLst>
              <a:ext uri="{FF2B5EF4-FFF2-40B4-BE49-F238E27FC236}">
                <a16:creationId xmlns:a16="http://schemas.microsoft.com/office/drawing/2014/main" id="{70CD5405-9FC6-8ED2-9797-AA4A997FC3F2}"/>
              </a:ext>
            </a:extLst>
          </p:cNvPr>
          <p:cNvSpPr/>
          <p:nvPr/>
        </p:nvSpPr>
        <p:spPr>
          <a:xfrm>
            <a:off x="6087253" y="3587463"/>
            <a:ext cx="420020" cy="259194"/>
          </a:xfrm>
          <a:prstGeom prst="rect">
            <a:avLst/>
          </a:prstGeom>
          <a:solidFill>
            <a:srgbClr val="E9E9E9"/>
          </a:solidFill>
          <a:ln w="12700" cap="flat" cmpd="sng" algn="ctr">
            <a:solidFill>
              <a:srgbClr val="E9E9E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000000"/>
                </a:solidFill>
                <a:effectLst/>
                <a:uLnTx/>
                <a:uFillTx/>
                <a:latin typeface="Segoe UI"/>
                <a:ea typeface="+mn-ea"/>
                <a:cs typeface="+mn-cs"/>
              </a:rPr>
              <a:t>Seq no</a:t>
            </a:r>
            <a:br>
              <a:rPr kumimoji="0" lang="en-US" sz="500" b="0" i="0" u="none" strike="noStrike" kern="0" cap="none" spc="0" normalizeH="0" baseline="0" noProof="0">
                <a:ln>
                  <a:noFill/>
                </a:ln>
                <a:solidFill>
                  <a:srgbClr val="000000"/>
                </a:solidFill>
                <a:effectLst/>
                <a:uLnTx/>
                <a:uFillTx/>
                <a:latin typeface="Segoe UI"/>
                <a:ea typeface="+mn-ea"/>
                <a:cs typeface="+mn-cs"/>
              </a:rPr>
            </a:br>
            <a:r>
              <a:rPr kumimoji="0" lang="en-US" sz="500" b="0" i="0" u="none" strike="noStrike" kern="0" cap="none" spc="0" normalizeH="0" baseline="0" noProof="0">
                <a:ln>
                  <a:noFill/>
                </a:ln>
                <a:solidFill>
                  <a:srgbClr val="000000"/>
                </a:solidFill>
                <a:effectLst/>
                <a:uLnTx/>
                <a:uFillTx/>
                <a:latin typeface="Segoe UI"/>
                <a:ea typeface="+mn-ea"/>
                <a:cs typeface="+mn-cs"/>
              </a:rPr>
              <a:t>744</a:t>
            </a:r>
          </a:p>
        </p:txBody>
      </p:sp>
      <p:sp>
        <p:nvSpPr>
          <p:cNvPr id="56" name="Rectangle 55">
            <a:extLst>
              <a:ext uri="{FF2B5EF4-FFF2-40B4-BE49-F238E27FC236}">
                <a16:creationId xmlns:a16="http://schemas.microsoft.com/office/drawing/2014/main" id="{45694F6F-54D6-51AA-0A90-8792F140F8D7}"/>
              </a:ext>
            </a:extLst>
          </p:cNvPr>
          <p:cNvSpPr/>
          <p:nvPr/>
        </p:nvSpPr>
        <p:spPr>
          <a:xfrm>
            <a:off x="6562440" y="3565865"/>
            <a:ext cx="475188" cy="726760"/>
          </a:xfrm>
          <a:prstGeom prst="rect">
            <a:avLst/>
          </a:prstGeom>
          <a:solidFill>
            <a:srgbClr val="B1D6F2"/>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57" name="Rectangle 56">
            <a:extLst>
              <a:ext uri="{FF2B5EF4-FFF2-40B4-BE49-F238E27FC236}">
                <a16:creationId xmlns:a16="http://schemas.microsoft.com/office/drawing/2014/main" id="{C554C54C-95A3-6BFF-AAB1-78A663332C34}"/>
              </a:ext>
            </a:extLst>
          </p:cNvPr>
          <p:cNvSpPr/>
          <p:nvPr/>
        </p:nvSpPr>
        <p:spPr>
          <a:xfrm>
            <a:off x="6590024" y="3587464"/>
            <a:ext cx="420020" cy="259194"/>
          </a:xfrm>
          <a:prstGeom prst="rect">
            <a:avLst/>
          </a:prstGeom>
          <a:solidFill>
            <a:srgbClr val="E9E9E9"/>
          </a:solidFill>
          <a:ln w="12700" cap="flat" cmpd="sng" algn="ctr">
            <a:solidFill>
              <a:srgbClr val="E9E9E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000000"/>
                </a:solidFill>
                <a:effectLst/>
                <a:uLnTx/>
                <a:uFillTx/>
                <a:latin typeface="Segoe UI"/>
                <a:ea typeface="+mn-ea"/>
                <a:cs typeface="+mn-cs"/>
              </a:rPr>
              <a:t>Seq no</a:t>
            </a:r>
            <a:br>
              <a:rPr kumimoji="0" lang="en-US" sz="500" b="0" i="0" u="none" strike="noStrike" kern="0" cap="none" spc="0" normalizeH="0" baseline="0" noProof="0">
                <a:ln>
                  <a:noFill/>
                </a:ln>
                <a:solidFill>
                  <a:srgbClr val="000000"/>
                </a:solidFill>
                <a:effectLst/>
                <a:uLnTx/>
                <a:uFillTx/>
                <a:latin typeface="Segoe UI"/>
                <a:ea typeface="+mn-ea"/>
                <a:cs typeface="+mn-cs"/>
              </a:rPr>
            </a:br>
            <a:r>
              <a:rPr kumimoji="0" lang="en-US" sz="500" b="0" i="0" u="none" strike="noStrike" kern="0" cap="none" spc="0" normalizeH="0" baseline="0" noProof="0">
                <a:ln>
                  <a:noFill/>
                </a:ln>
                <a:solidFill>
                  <a:srgbClr val="000000"/>
                </a:solidFill>
                <a:effectLst/>
                <a:uLnTx/>
                <a:uFillTx/>
                <a:latin typeface="Segoe UI"/>
                <a:ea typeface="+mn-ea"/>
                <a:cs typeface="+mn-cs"/>
              </a:rPr>
              <a:t>743</a:t>
            </a:r>
          </a:p>
        </p:txBody>
      </p:sp>
      <p:sp>
        <p:nvSpPr>
          <p:cNvPr id="58" name="Rectangle 57">
            <a:extLst>
              <a:ext uri="{FF2B5EF4-FFF2-40B4-BE49-F238E27FC236}">
                <a16:creationId xmlns:a16="http://schemas.microsoft.com/office/drawing/2014/main" id="{676B407B-6B14-7BAA-9E63-6842E56755B5}"/>
              </a:ext>
            </a:extLst>
          </p:cNvPr>
          <p:cNvSpPr/>
          <p:nvPr/>
        </p:nvSpPr>
        <p:spPr>
          <a:xfrm>
            <a:off x="7065211" y="3565866"/>
            <a:ext cx="475188" cy="726760"/>
          </a:xfrm>
          <a:prstGeom prst="rect">
            <a:avLst/>
          </a:prstGeom>
          <a:solidFill>
            <a:srgbClr val="B1D6F2"/>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59" name="Rectangle 58">
            <a:extLst>
              <a:ext uri="{FF2B5EF4-FFF2-40B4-BE49-F238E27FC236}">
                <a16:creationId xmlns:a16="http://schemas.microsoft.com/office/drawing/2014/main" id="{F03243B3-6CA2-978E-DA5F-3F88686B2F5A}"/>
              </a:ext>
            </a:extLst>
          </p:cNvPr>
          <p:cNvSpPr/>
          <p:nvPr/>
        </p:nvSpPr>
        <p:spPr>
          <a:xfrm>
            <a:off x="7092794" y="3587465"/>
            <a:ext cx="420020" cy="259194"/>
          </a:xfrm>
          <a:prstGeom prst="rect">
            <a:avLst/>
          </a:prstGeom>
          <a:solidFill>
            <a:srgbClr val="E9E9E9"/>
          </a:solidFill>
          <a:ln w="12700" cap="flat" cmpd="sng" algn="ctr">
            <a:solidFill>
              <a:srgbClr val="E9E9E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000000"/>
                </a:solidFill>
                <a:effectLst/>
                <a:uLnTx/>
                <a:uFillTx/>
                <a:latin typeface="Segoe UI"/>
                <a:ea typeface="+mn-ea"/>
                <a:cs typeface="+mn-cs"/>
              </a:rPr>
              <a:t>Seq no</a:t>
            </a:r>
            <a:br>
              <a:rPr kumimoji="0" lang="en-US" sz="500" b="0" i="0" u="none" strike="noStrike" kern="0" cap="none" spc="0" normalizeH="0" baseline="0" noProof="0">
                <a:ln>
                  <a:noFill/>
                </a:ln>
                <a:solidFill>
                  <a:srgbClr val="000000"/>
                </a:solidFill>
                <a:effectLst/>
                <a:uLnTx/>
                <a:uFillTx/>
                <a:latin typeface="Segoe UI"/>
                <a:ea typeface="+mn-ea"/>
                <a:cs typeface="+mn-cs"/>
              </a:rPr>
            </a:br>
            <a:r>
              <a:rPr kumimoji="0" lang="en-US" sz="500" b="0" i="0" u="none" strike="noStrike" kern="0" cap="none" spc="0" normalizeH="0" baseline="0" noProof="0">
                <a:ln>
                  <a:noFill/>
                </a:ln>
                <a:solidFill>
                  <a:srgbClr val="000000"/>
                </a:solidFill>
                <a:effectLst/>
                <a:uLnTx/>
                <a:uFillTx/>
                <a:latin typeface="Segoe UI"/>
                <a:ea typeface="+mn-ea"/>
                <a:cs typeface="+mn-cs"/>
              </a:rPr>
              <a:t>742</a:t>
            </a:r>
          </a:p>
        </p:txBody>
      </p:sp>
      <p:sp>
        <p:nvSpPr>
          <p:cNvPr id="60" name="Rectangle 59">
            <a:extLst>
              <a:ext uri="{FF2B5EF4-FFF2-40B4-BE49-F238E27FC236}">
                <a16:creationId xmlns:a16="http://schemas.microsoft.com/office/drawing/2014/main" id="{26591DDA-D96C-7F80-EF61-7C92B03925B4}"/>
              </a:ext>
            </a:extLst>
          </p:cNvPr>
          <p:cNvSpPr/>
          <p:nvPr/>
        </p:nvSpPr>
        <p:spPr>
          <a:xfrm>
            <a:off x="5147829" y="3576027"/>
            <a:ext cx="475188" cy="726760"/>
          </a:xfrm>
          <a:prstGeom prst="rect">
            <a:avLst/>
          </a:prstGeom>
          <a:solidFill>
            <a:srgbClr val="B1D6F2"/>
          </a:solidFill>
          <a:ln>
            <a:solidFill>
              <a:srgbClr val="0070C0"/>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61" name="Arrow: Right 60">
            <a:extLst>
              <a:ext uri="{FF2B5EF4-FFF2-40B4-BE49-F238E27FC236}">
                <a16:creationId xmlns:a16="http://schemas.microsoft.com/office/drawing/2014/main" id="{C8D12D9A-D067-B2DE-BAAA-50D69C2FD0DC}"/>
              </a:ext>
            </a:extLst>
          </p:cNvPr>
          <p:cNvSpPr/>
          <p:nvPr/>
        </p:nvSpPr>
        <p:spPr>
          <a:xfrm>
            <a:off x="5623016" y="3781859"/>
            <a:ext cx="354696" cy="294770"/>
          </a:xfrm>
          <a:prstGeom prst="rightArrow">
            <a:avLst/>
          </a:prstGeom>
          <a:solidFill>
            <a:schemeClr val="accent2">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pic>
        <p:nvPicPr>
          <p:cNvPr id="62" name="Graphic 61" descr="Document outline">
            <a:extLst>
              <a:ext uri="{FF2B5EF4-FFF2-40B4-BE49-F238E27FC236}">
                <a16:creationId xmlns:a16="http://schemas.microsoft.com/office/drawing/2014/main" id="{85E7950C-9D5B-EFA0-3D04-E8DCCDEA0D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4445" y="3875246"/>
            <a:ext cx="425637" cy="425637"/>
          </a:xfrm>
          <a:prstGeom prst="rect">
            <a:avLst/>
          </a:prstGeom>
        </p:spPr>
      </p:pic>
      <p:sp>
        <p:nvSpPr>
          <p:cNvPr id="64" name="Rectangle 63">
            <a:extLst>
              <a:ext uri="{FF2B5EF4-FFF2-40B4-BE49-F238E27FC236}">
                <a16:creationId xmlns:a16="http://schemas.microsoft.com/office/drawing/2014/main" id="{3E42ACB0-B253-076A-23BD-CAEAF2BEB5CA}"/>
              </a:ext>
            </a:extLst>
          </p:cNvPr>
          <p:cNvSpPr/>
          <p:nvPr/>
        </p:nvSpPr>
        <p:spPr>
          <a:xfrm>
            <a:off x="7567982" y="3565867"/>
            <a:ext cx="475188" cy="726760"/>
          </a:xfrm>
          <a:prstGeom prst="rect">
            <a:avLst/>
          </a:prstGeom>
          <a:solidFill>
            <a:srgbClr val="B1D6F2"/>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65" name="Rectangle 64">
            <a:extLst>
              <a:ext uri="{FF2B5EF4-FFF2-40B4-BE49-F238E27FC236}">
                <a16:creationId xmlns:a16="http://schemas.microsoft.com/office/drawing/2014/main" id="{2EA79B8C-2A72-202A-F76F-477D674FA200}"/>
              </a:ext>
            </a:extLst>
          </p:cNvPr>
          <p:cNvSpPr/>
          <p:nvPr/>
        </p:nvSpPr>
        <p:spPr>
          <a:xfrm>
            <a:off x="7595565" y="3587466"/>
            <a:ext cx="420020" cy="259194"/>
          </a:xfrm>
          <a:prstGeom prst="rect">
            <a:avLst/>
          </a:prstGeom>
          <a:solidFill>
            <a:srgbClr val="E9E9E9"/>
          </a:solidFill>
          <a:ln w="12700" cap="flat" cmpd="sng" algn="ctr">
            <a:solidFill>
              <a:srgbClr val="E9E9E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000000"/>
                </a:solidFill>
                <a:effectLst/>
                <a:uLnTx/>
                <a:uFillTx/>
                <a:latin typeface="Segoe UI"/>
                <a:ea typeface="+mn-ea"/>
                <a:cs typeface="+mn-cs"/>
              </a:rPr>
              <a:t>Seq no</a:t>
            </a:r>
            <a:br>
              <a:rPr kumimoji="0" lang="en-US" sz="500" b="0" i="0" u="none" strike="noStrike" kern="0" cap="none" spc="0" normalizeH="0" baseline="0" noProof="0">
                <a:ln>
                  <a:noFill/>
                </a:ln>
                <a:solidFill>
                  <a:srgbClr val="000000"/>
                </a:solidFill>
                <a:effectLst/>
                <a:uLnTx/>
                <a:uFillTx/>
                <a:latin typeface="Segoe UI"/>
                <a:ea typeface="+mn-ea"/>
                <a:cs typeface="+mn-cs"/>
              </a:rPr>
            </a:br>
            <a:r>
              <a:rPr kumimoji="0" lang="en-US" sz="500" b="0" i="0" u="none" strike="noStrike" kern="0" cap="none" spc="0" normalizeH="0" baseline="0" noProof="0">
                <a:ln>
                  <a:noFill/>
                </a:ln>
                <a:solidFill>
                  <a:srgbClr val="000000"/>
                </a:solidFill>
                <a:effectLst/>
                <a:uLnTx/>
                <a:uFillTx/>
                <a:latin typeface="Segoe UI"/>
                <a:ea typeface="+mn-ea"/>
                <a:cs typeface="+mn-cs"/>
              </a:rPr>
              <a:t>741</a:t>
            </a:r>
          </a:p>
        </p:txBody>
      </p:sp>
      <p:pic>
        <p:nvPicPr>
          <p:cNvPr id="66" name="Graphic 65" descr="Document outline">
            <a:extLst>
              <a:ext uri="{FF2B5EF4-FFF2-40B4-BE49-F238E27FC236}">
                <a16:creationId xmlns:a16="http://schemas.microsoft.com/office/drawing/2014/main" id="{988B5F37-AEC5-1473-B4A8-C5C5B0A70D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2757" y="3875246"/>
            <a:ext cx="425637" cy="425637"/>
          </a:xfrm>
          <a:prstGeom prst="rect">
            <a:avLst/>
          </a:prstGeom>
        </p:spPr>
      </p:pic>
      <p:pic>
        <p:nvPicPr>
          <p:cNvPr id="67" name="Graphic 66" descr="Document outline">
            <a:extLst>
              <a:ext uri="{FF2B5EF4-FFF2-40B4-BE49-F238E27FC236}">
                <a16:creationId xmlns:a16="http://schemas.microsoft.com/office/drawing/2014/main" id="{AFFF321C-72F3-7B4F-C066-4C9BAF4A7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7216" y="3875246"/>
            <a:ext cx="425637" cy="425637"/>
          </a:xfrm>
          <a:prstGeom prst="rect">
            <a:avLst/>
          </a:prstGeom>
        </p:spPr>
      </p:pic>
      <p:pic>
        <p:nvPicPr>
          <p:cNvPr id="68" name="Graphic 67" descr="Document outline">
            <a:extLst>
              <a:ext uri="{FF2B5EF4-FFF2-40B4-BE49-F238E27FC236}">
                <a16:creationId xmlns:a16="http://schemas.microsoft.com/office/drawing/2014/main" id="{D685E866-CD9A-95BC-3376-5B33567379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9987" y="3875246"/>
            <a:ext cx="425637" cy="425637"/>
          </a:xfrm>
          <a:prstGeom prst="rect">
            <a:avLst/>
          </a:prstGeom>
        </p:spPr>
      </p:pic>
      <p:sp>
        <p:nvSpPr>
          <p:cNvPr id="70" name="Rectangle 69">
            <a:extLst>
              <a:ext uri="{FF2B5EF4-FFF2-40B4-BE49-F238E27FC236}">
                <a16:creationId xmlns:a16="http://schemas.microsoft.com/office/drawing/2014/main" id="{38585B32-8291-C03A-1472-AE62CF09B853}"/>
              </a:ext>
            </a:extLst>
          </p:cNvPr>
          <p:cNvSpPr/>
          <p:nvPr/>
        </p:nvSpPr>
        <p:spPr>
          <a:xfrm>
            <a:off x="8070753" y="3565867"/>
            <a:ext cx="475188" cy="726760"/>
          </a:xfrm>
          <a:prstGeom prst="rect">
            <a:avLst/>
          </a:prstGeom>
          <a:solidFill>
            <a:srgbClr val="B1D6F2"/>
          </a:solidFill>
          <a:ln>
            <a:noFill/>
          </a:ln>
          <a:effectLst/>
        </p:spPr>
        <p:txBody>
          <a:bodyPr rtlCol="0" anchor="ctr"/>
          <a:lstStyle/>
          <a:p>
            <a:pPr algn="ctr"/>
            <a:endParaRPr lang="en-US" sz="1200" kern="0">
              <a:solidFill>
                <a:srgbClr val="000000"/>
              </a:solidFill>
              <a:latin typeface="Segoe UI"/>
            </a:endParaRPr>
          </a:p>
        </p:txBody>
      </p:sp>
      <p:sp>
        <p:nvSpPr>
          <p:cNvPr id="71" name="Rectangle 70">
            <a:extLst>
              <a:ext uri="{FF2B5EF4-FFF2-40B4-BE49-F238E27FC236}">
                <a16:creationId xmlns:a16="http://schemas.microsoft.com/office/drawing/2014/main" id="{D3323376-6F71-0ED7-3106-F7ECE22FF144}"/>
              </a:ext>
            </a:extLst>
          </p:cNvPr>
          <p:cNvSpPr/>
          <p:nvPr/>
        </p:nvSpPr>
        <p:spPr>
          <a:xfrm>
            <a:off x="8098336" y="3587467"/>
            <a:ext cx="420020" cy="259194"/>
          </a:xfrm>
          <a:prstGeom prst="rect">
            <a:avLst/>
          </a:prstGeom>
          <a:solidFill>
            <a:srgbClr val="E9E9E9"/>
          </a:solidFill>
          <a:ln w="12700" cap="flat" cmpd="sng" algn="ctr">
            <a:solidFill>
              <a:srgbClr val="E9E9E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000000"/>
                </a:solidFill>
                <a:effectLst/>
                <a:uLnTx/>
                <a:uFillTx/>
                <a:latin typeface="Segoe UI"/>
                <a:ea typeface="+mn-ea"/>
                <a:cs typeface="+mn-cs"/>
              </a:rPr>
              <a:t>Seq no</a:t>
            </a:r>
            <a:br>
              <a:rPr kumimoji="0" lang="en-US" sz="500" b="0" i="0" u="none" strike="noStrike" kern="0" cap="none" spc="0" normalizeH="0" baseline="0" noProof="0">
                <a:ln>
                  <a:noFill/>
                </a:ln>
                <a:solidFill>
                  <a:srgbClr val="000000"/>
                </a:solidFill>
                <a:effectLst/>
                <a:uLnTx/>
                <a:uFillTx/>
                <a:latin typeface="Segoe UI"/>
                <a:ea typeface="+mn-ea"/>
                <a:cs typeface="+mn-cs"/>
              </a:rPr>
            </a:br>
            <a:r>
              <a:rPr kumimoji="0" lang="en-US" sz="500" b="0" i="0" u="none" strike="noStrike" kern="0" cap="none" spc="0" normalizeH="0" baseline="0" noProof="0">
                <a:ln>
                  <a:noFill/>
                </a:ln>
                <a:solidFill>
                  <a:srgbClr val="000000"/>
                </a:solidFill>
                <a:effectLst/>
                <a:uLnTx/>
                <a:uFillTx/>
                <a:latin typeface="Segoe UI"/>
                <a:ea typeface="+mn-ea"/>
                <a:cs typeface="+mn-cs"/>
              </a:rPr>
              <a:t>740</a:t>
            </a:r>
          </a:p>
        </p:txBody>
      </p:sp>
      <p:pic>
        <p:nvPicPr>
          <p:cNvPr id="72" name="Graphic 71" descr="Document outline">
            <a:extLst>
              <a:ext uri="{FF2B5EF4-FFF2-40B4-BE49-F238E27FC236}">
                <a16:creationId xmlns:a16="http://schemas.microsoft.com/office/drawing/2014/main" id="{2D637FF3-C3FC-1110-F268-D904C2B797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5528" y="3875246"/>
            <a:ext cx="425637" cy="425637"/>
          </a:xfrm>
          <a:prstGeom prst="rect">
            <a:avLst/>
          </a:prstGeom>
        </p:spPr>
      </p:pic>
      <p:pic>
        <p:nvPicPr>
          <p:cNvPr id="73" name="Graphic 72" descr="Document outline">
            <a:extLst>
              <a:ext uri="{FF2B5EF4-FFF2-40B4-BE49-F238E27FC236}">
                <a16:creationId xmlns:a16="http://schemas.microsoft.com/office/drawing/2014/main" id="{B5E16C42-855B-F818-6928-B9C5DE5D9A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9793" y="3835222"/>
            <a:ext cx="425637" cy="425637"/>
          </a:xfrm>
          <a:prstGeom prst="rect">
            <a:avLst/>
          </a:prstGeom>
        </p:spPr>
      </p:pic>
      <p:sp>
        <p:nvSpPr>
          <p:cNvPr id="79" name="Oval 78">
            <a:extLst>
              <a:ext uri="{FF2B5EF4-FFF2-40B4-BE49-F238E27FC236}">
                <a16:creationId xmlns:a16="http://schemas.microsoft.com/office/drawing/2014/main" id="{C228C9EB-3DDE-0173-32B3-04F56F8E6EB5}"/>
              </a:ext>
            </a:extLst>
          </p:cNvPr>
          <p:cNvSpPr/>
          <p:nvPr/>
        </p:nvSpPr>
        <p:spPr>
          <a:xfrm>
            <a:off x="4416456" y="3565864"/>
            <a:ext cx="753336" cy="726760"/>
          </a:xfrm>
          <a:prstGeom prst="ellipse">
            <a:avLst/>
          </a:prstGeom>
          <a:solidFill>
            <a:schemeClr val="accent2">
              <a:lumMod val="75000"/>
            </a:schemeClr>
          </a:solidFill>
          <a:ln w="6350" cap="flat" cmpd="sng" algn="ctr">
            <a:noFill/>
            <a:prstDash val="solid"/>
            <a:miter lim="800000"/>
          </a:ln>
          <a:effectLst>
            <a:outerShdw blurRad="50800" dist="38100" dir="8100000" algn="tr"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Segoe UI"/>
                <a:ea typeface="+mn-ea"/>
                <a:cs typeface="+mn-cs"/>
              </a:rPr>
              <a:t>File Uploader</a:t>
            </a:r>
          </a:p>
        </p:txBody>
      </p:sp>
      <p:sp>
        <p:nvSpPr>
          <p:cNvPr id="82" name="Arrow: Up 81">
            <a:extLst>
              <a:ext uri="{FF2B5EF4-FFF2-40B4-BE49-F238E27FC236}">
                <a16:creationId xmlns:a16="http://schemas.microsoft.com/office/drawing/2014/main" id="{BEEAF072-6A0D-B7E6-1A07-6BA8AA6B3411}"/>
              </a:ext>
            </a:extLst>
          </p:cNvPr>
          <p:cNvSpPr/>
          <p:nvPr/>
        </p:nvSpPr>
        <p:spPr>
          <a:xfrm rot="16891052" flipH="1" flipV="1">
            <a:off x="9161889" y="3734808"/>
            <a:ext cx="236337" cy="1061208"/>
          </a:xfrm>
          <a:prstGeom prst="upArrow">
            <a:avLst/>
          </a:prstGeom>
          <a:solidFill>
            <a:schemeClr val="accent2">
              <a:lumMod val="7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85" name="Arrow: Up 84">
            <a:extLst>
              <a:ext uri="{FF2B5EF4-FFF2-40B4-BE49-F238E27FC236}">
                <a16:creationId xmlns:a16="http://schemas.microsoft.com/office/drawing/2014/main" id="{5C969476-B78B-8439-1DB0-F23FC762B645}"/>
              </a:ext>
            </a:extLst>
          </p:cNvPr>
          <p:cNvSpPr/>
          <p:nvPr/>
        </p:nvSpPr>
        <p:spPr>
          <a:xfrm rot="17865014" flipH="1" flipV="1">
            <a:off x="9158314" y="4285249"/>
            <a:ext cx="213453" cy="1282813"/>
          </a:xfrm>
          <a:prstGeom prst="upArrow">
            <a:avLst/>
          </a:prstGeom>
          <a:solidFill>
            <a:schemeClr val="accent2">
              <a:lumMod val="7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grpSp>
        <p:nvGrpSpPr>
          <p:cNvPr id="12" name="Group 11">
            <a:extLst>
              <a:ext uri="{FF2B5EF4-FFF2-40B4-BE49-F238E27FC236}">
                <a16:creationId xmlns:a16="http://schemas.microsoft.com/office/drawing/2014/main" id="{909D9DE1-C741-DA37-8A47-D70649B3FE50}"/>
              </a:ext>
            </a:extLst>
          </p:cNvPr>
          <p:cNvGrpSpPr/>
          <p:nvPr/>
        </p:nvGrpSpPr>
        <p:grpSpPr>
          <a:xfrm>
            <a:off x="9869045" y="5013125"/>
            <a:ext cx="1384340" cy="799436"/>
            <a:chOff x="9869045" y="5013125"/>
            <a:chExt cx="1384340" cy="799436"/>
          </a:xfrm>
        </p:grpSpPr>
        <p:sp>
          <p:nvSpPr>
            <p:cNvPr id="81" name="Oval 80">
              <a:extLst>
                <a:ext uri="{FF2B5EF4-FFF2-40B4-BE49-F238E27FC236}">
                  <a16:creationId xmlns:a16="http://schemas.microsoft.com/office/drawing/2014/main" id="{5957D9AF-C33F-DED9-0299-01C54195B566}"/>
                </a:ext>
              </a:extLst>
            </p:cNvPr>
            <p:cNvSpPr/>
            <p:nvPr/>
          </p:nvSpPr>
          <p:spPr>
            <a:xfrm>
              <a:off x="9869045" y="5013125"/>
              <a:ext cx="828670" cy="799436"/>
            </a:xfrm>
            <a:prstGeom prst="ellipse">
              <a:avLst/>
            </a:prstGeom>
            <a:solidFill>
              <a:schemeClr val="accent2">
                <a:lumMod val="75000"/>
              </a:schemeClr>
            </a:solidFill>
            <a:ln w="6350" cap="flat" cmpd="sng" algn="ctr">
              <a:noFill/>
              <a:prstDash val="solid"/>
              <a:miter lim="800000"/>
            </a:ln>
            <a:effectLst>
              <a:outerShdw blurRad="50800" dist="38100" dir="8100000" algn="tr"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Segoe UI"/>
                  <a:ea typeface="+mn-ea"/>
                  <a:cs typeface="+mn-cs"/>
                </a:rPr>
                <a:t>App instance 4</a:t>
              </a:r>
            </a:p>
          </p:txBody>
        </p:sp>
        <p:grpSp>
          <p:nvGrpSpPr>
            <p:cNvPr id="8" name="Group 7">
              <a:extLst>
                <a:ext uri="{FF2B5EF4-FFF2-40B4-BE49-F238E27FC236}">
                  <a16:creationId xmlns:a16="http://schemas.microsoft.com/office/drawing/2014/main" id="{CA9D2745-2B12-A085-47FC-1F61CA050DC5}"/>
                </a:ext>
              </a:extLst>
            </p:cNvPr>
            <p:cNvGrpSpPr/>
            <p:nvPr/>
          </p:nvGrpSpPr>
          <p:grpSpPr>
            <a:xfrm>
              <a:off x="10778197" y="5045335"/>
              <a:ext cx="475188" cy="735016"/>
              <a:chOff x="10778197" y="5078097"/>
              <a:chExt cx="475188" cy="735016"/>
            </a:xfrm>
          </p:grpSpPr>
          <p:sp>
            <p:nvSpPr>
              <p:cNvPr id="87" name="Rectangle 86">
                <a:extLst>
                  <a:ext uri="{FF2B5EF4-FFF2-40B4-BE49-F238E27FC236}">
                    <a16:creationId xmlns:a16="http://schemas.microsoft.com/office/drawing/2014/main" id="{47085477-117C-E68F-A148-45C4407D97CD}"/>
                  </a:ext>
                </a:extLst>
              </p:cNvPr>
              <p:cNvSpPr/>
              <p:nvPr/>
            </p:nvSpPr>
            <p:spPr>
              <a:xfrm>
                <a:off x="10778197" y="5078097"/>
                <a:ext cx="475188" cy="726760"/>
              </a:xfrm>
              <a:prstGeom prst="rect">
                <a:avLst/>
              </a:prstGeom>
              <a:solidFill>
                <a:srgbClr val="B1D6F2"/>
              </a:solidFill>
              <a:ln>
                <a:solidFill>
                  <a:srgbClr val="0070C0"/>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88" name="Rectangle 87">
                <a:extLst>
                  <a:ext uri="{FF2B5EF4-FFF2-40B4-BE49-F238E27FC236}">
                    <a16:creationId xmlns:a16="http://schemas.microsoft.com/office/drawing/2014/main" id="{32CBFDEF-146B-23EE-33F4-072D51999BFC}"/>
                  </a:ext>
                </a:extLst>
              </p:cNvPr>
              <p:cNvSpPr/>
              <p:nvPr/>
            </p:nvSpPr>
            <p:spPr>
              <a:xfrm>
                <a:off x="10805781" y="5099697"/>
                <a:ext cx="420020" cy="259194"/>
              </a:xfrm>
              <a:prstGeom prst="rect">
                <a:avLst/>
              </a:prstGeom>
              <a:solidFill>
                <a:srgbClr val="E9E9E9"/>
              </a:solidFill>
              <a:ln w="12700" cap="flat" cmpd="sng" algn="ctr">
                <a:solidFill>
                  <a:srgbClr val="E9E9E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000000"/>
                    </a:solidFill>
                    <a:effectLst/>
                    <a:uLnTx/>
                    <a:uFillTx/>
                    <a:latin typeface="Segoe UI"/>
                    <a:ea typeface="+mn-ea"/>
                    <a:cs typeface="+mn-cs"/>
                  </a:rPr>
                  <a:t>Seq no</a:t>
                </a:r>
                <a:br>
                  <a:rPr kumimoji="0" lang="en-US" sz="500" b="0" i="0" u="none" strike="noStrike" kern="0" cap="none" spc="0" normalizeH="0" baseline="0" noProof="0">
                    <a:ln>
                      <a:noFill/>
                    </a:ln>
                    <a:solidFill>
                      <a:srgbClr val="000000"/>
                    </a:solidFill>
                    <a:effectLst/>
                    <a:uLnTx/>
                    <a:uFillTx/>
                    <a:latin typeface="Segoe UI"/>
                    <a:ea typeface="+mn-ea"/>
                    <a:cs typeface="+mn-cs"/>
                  </a:rPr>
                </a:br>
                <a:r>
                  <a:rPr kumimoji="0" lang="en-US" sz="500" b="0" i="0" u="none" strike="noStrike" kern="0" cap="none" spc="0" normalizeH="0" baseline="0" noProof="0">
                    <a:ln>
                      <a:noFill/>
                    </a:ln>
                    <a:solidFill>
                      <a:srgbClr val="000000"/>
                    </a:solidFill>
                    <a:effectLst/>
                    <a:uLnTx/>
                    <a:uFillTx/>
                    <a:latin typeface="Segoe UI"/>
                    <a:ea typeface="+mn-ea"/>
                    <a:cs typeface="+mn-cs"/>
                  </a:rPr>
                  <a:t>740</a:t>
                </a:r>
              </a:p>
            </p:txBody>
          </p:sp>
          <p:pic>
            <p:nvPicPr>
              <p:cNvPr id="89" name="Graphic 88" descr="Document outline">
                <a:extLst>
                  <a:ext uri="{FF2B5EF4-FFF2-40B4-BE49-F238E27FC236}">
                    <a16:creationId xmlns:a16="http://schemas.microsoft.com/office/drawing/2014/main" id="{AE118994-23F1-CE85-AC00-918300A85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2973" y="5387476"/>
                <a:ext cx="425637" cy="425637"/>
              </a:xfrm>
              <a:prstGeom prst="rect">
                <a:avLst/>
              </a:prstGeom>
            </p:spPr>
          </p:pic>
        </p:grpSp>
      </p:grpSp>
      <p:grpSp>
        <p:nvGrpSpPr>
          <p:cNvPr id="11" name="Group 10">
            <a:extLst>
              <a:ext uri="{FF2B5EF4-FFF2-40B4-BE49-F238E27FC236}">
                <a16:creationId xmlns:a16="http://schemas.microsoft.com/office/drawing/2014/main" id="{05208465-7DF4-4B66-A13B-2F672F0EC5D1}"/>
              </a:ext>
            </a:extLst>
          </p:cNvPr>
          <p:cNvGrpSpPr/>
          <p:nvPr/>
        </p:nvGrpSpPr>
        <p:grpSpPr>
          <a:xfrm>
            <a:off x="9848095" y="3967071"/>
            <a:ext cx="1377706" cy="799436"/>
            <a:chOff x="9848095" y="3995018"/>
            <a:chExt cx="1377706" cy="799436"/>
          </a:xfrm>
        </p:grpSpPr>
        <p:sp>
          <p:nvSpPr>
            <p:cNvPr id="80" name="Oval 79">
              <a:extLst>
                <a:ext uri="{FF2B5EF4-FFF2-40B4-BE49-F238E27FC236}">
                  <a16:creationId xmlns:a16="http://schemas.microsoft.com/office/drawing/2014/main" id="{C3896F1E-0997-B5AA-0C44-A27FBC63C458}"/>
                </a:ext>
              </a:extLst>
            </p:cNvPr>
            <p:cNvSpPr/>
            <p:nvPr/>
          </p:nvSpPr>
          <p:spPr>
            <a:xfrm>
              <a:off x="9848095" y="3995018"/>
              <a:ext cx="828670" cy="799436"/>
            </a:xfrm>
            <a:prstGeom prst="ellipse">
              <a:avLst/>
            </a:prstGeom>
            <a:solidFill>
              <a:schemeClr val="accent2">
                <a:lumMod val="75000"/>
              </a:schemeClr>
            </a:solidFill>
            <a:ln w="6350" cap="flat" cmpd="sng" algn="ctr">
              <a:noFill/>
              <a:prstDash val="solid"/>
              <a:miter lim="800000"/>
            </a:ln>
            <a:effectLst>
              <a:outerShdw blurRad="50800" dist="38100" dir="8100000" algn="tr"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Segoe UI"/>
                  <a:ea typeface="+mn-ea"/>
                  <a:cs typeface="+mn-cs"/>
                </a:rPr>
                <a:t>App instance 3</a:t>
              </a:r>
            </a:p>
          </p:txBody>
        </p:sp>
        <p:grpSp>
          <p:nvGrpSpPr>
            <p:cNvPr id="7" name="Group 6">
              <a:extLst>
                <a:ext uri="{FF2B5EF4-FFF2-40B4-BE49-F238E27FC236}">
                  <a16:creationId xmlns:a16="http://schemas.microsoft.com/office/drawing/2014/main" id="{90C83618-AE60-6C80-73E1-E354C543E14C}"/>
                </a:ext>
              </a:extLst>
            </p:cNvPr>
            <p:cNvGrpSpPr/>
            <p:nvPr/>
          </p:nvGrpSpPr>
          <p:grpSpPr>
            <a:xfrm>
              <a:off x="10750613" y="4027228"/>
              <a:ext cx="475188" cy="735016"/>
              <a:chOff x="10750613" y="4087752"/>
              <a:chExt cx="475188" cy="735016"/>
            </a:xfrm>
          </p:grpSpPr>
          <p:sp>
            <p:nvSpPr>
              <p:cNvPr id="91" name="Rectangle 90">
                <a:extLst>
                  <a:ext uri="{FF2B5EF4-FFF2-40B4-BE49-F238E27FC236}">
                    <a16:creationId xmlns:a16="http://schemas.microsoft.com/office/drawing/2014/main" id="{AE2285B1-7C72-5BC3-F00C-8BCABFB883A3}"/>
                  </a:ext>
                </a:extLst>
              </p:cNvPr>
              <p:cNvSpPr/>
              <p:nvPr/>
            </p:nvSpPr>
            <p:spPr>
              <a:xfrm>
                <a:off x="10750613" y="4087752"/>
                <a:ext cx="475188" cy="726760"/>
              </a:xfrm>
              <a:prstGeom prst="rect">
                <a:avLst/>
              </a:prstGeom>
              <a:solidFill>
                <a:srgbClr val="B1D6F2"/>
              </a:solidFill>
              <a:ln>
                <a:solidFill>
                  <a:srgbClr val="0070C0"/>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92" name="Rectangle 91">
                <a:extLst>
                  <a:ext uri="{FF2B5EF4-FFF2-40B4-BE49-F238E27FC236}">
                    <a16:creationId xmlns:a16="http://schemas.microsoft.com/office/drawing/2014/main" id="{3AD462DA-814D-EC4F-AA1C-2D54CAF3B5FB}"/>
                  </a:ext>
                </a:extLst>
              </p:cNvPr>
              <p:cNvSpPr/>
              <p:nvPr/>
            </p:nvSpPr>
            <p:spPr>
              <a:xfrm>
                <a:off x="10778196" y="4109351"/>
                <a:ext cx="420020" cy="259194"/>
              </a:xfrm>
              <a:prstGeom prst="rect">
                <a:avLst/>
              </a:prstGeom>
              <a:solidFill>
                <a:srgbClr val="E9E9E9"/>
              </a:solidFill>
              <a:ln w="12700" cap="flat" cmpd="sng" algn="ctr">
                <a:solidFill>
                  <a:srgbClr val="E9E9E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srgbClr val="000000"/>
                    </a:solidFill>
                    <a:effectLst/>
                    <a:uLnTx/>
                    <a:uFillTx/>
                    <a:latin typeface="Segoe UI"/>
                    <a:ea typeface="+mn-ea"/>
                    <a:cs typeface="+mn-cs"/>
                  </a:rPr>
                  <a:t>Seq no</a:t>
                </a:r>
                <a:br>
                  <a:rPr kumimoji="0" lang="en-US" sz="500" b="0" i="0" u="none" strike="noStrike" kern="0" cap="none" spc="0" normalizeH="0" baseline="0" noProof="0">
                    <a:ln>
                      <a:noFill/>
                    </a:ln>
                    <a:solidFill>
                      <a:srgbClr val="000000"/>
                    </a:solidFill>
                    <a:effectLst/>
                    <a:uLnTx/>
                    <a:uFillTx/>
                    <a:latin typeface="Segoe UI"/>
                    <a:ea typeface="+mn-ea"/>
                    <a:cs typeface="+mn-cs"/>
                  </a:rPr>
                </a:br>
                <a:r>
                  <a:rPr kumimoji="0" lang="en-US" sz="500" b="0" i="0" u="none" strike="noStrike" kern="0" cap="none" spc="0" normalizeH="0" baseline="0" noProof="0">
                    <a:ln>
                      <a:noFill/>
                    </a:ln>
                    <a:solidFill>
                      <a:srgbClr val="000000"/>
                    </a:solidFill>
                    <a:effectLst/>
                    <a:uLnTx/>
                    <a:uFillTx/>
                    <a:latin typeface="Segoe UI"/>
                    <a:ea typeface="+mn-ea"/>
                    <a:cs typeface="+mn-cs"/>
                  </a:rPr>
                  <a:t>741</a:t>
                </a:r>
              </a:p>
            </p:txBody>
          </p:sp>
          <p:pic>
            <p:nvPicPr>
              <p:cNvPr id="93" name="Graphic 92" descr="Document outline">
                <a:extLst>
                  <a:ext uri="{FF2B5EF4-FFF2-40B4-BE49-F238E27FC236}">
                    <a16:creationId xmlns:a16="http://schemas.microsoft.com/office/drawing/2014/main" id="{32864901-9684-A80D-6E00-D3E5F1293D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5388" y="4397131"/>
                <a:ext cx="425637" cy="425637"/>
              </a:xfrm>
              <a:prstGeom prst="rect">
                <a:avLst/>
              </a:prstGeom>
            </p:spPr>
          </p:pic>
        </p:grpSp>
      </p:grpSp>
      <p:grpSp>
        <p:nvGrpSpPr>
          <p:cNvPr id="10" name="Group 9">
            <a:extLst>
              <a:ext uri="{FF2B5EF4-FFF2-40B4-BE49-F238E27FC236}">
                <a16:creationId xmlns:a16="http://schemas.microsoft.com/office/drawing/2014/main" id="{D8D0F4EE-CB25-6A11-036B-DA1966B187CE}"/>
              </a:ext>
            </a:extLst>
          </p:cNvPr>
          <p:cNvGrpSpPr/>
          <p:nvPr/>
        </p:nvGrpSpPr>
        <p:grpSpPr>
          <a:xfrm>
            <a:off x="9817776" y="2921018"/>
            <a:ext cx="1380440" cy="799436"/>
            <a:chOff x="9817776" y="2971670"/>
            <a:chExt cx="1380440" cy="799436"/>
          </a:xfrm>
        </p:grpSpPr>
        <p:sp>
          <p:nvSpPr>
            <p:cNvPr id="102" name="Oval 101">
              <a:extLst>
                <a:ext uri="{FF2B5EF4-FFF2-40B4-BE49-F238E27FC236}">
                  <a16:creationId xmlns:a16="http://schemas.microsoft.com/office/drawing/2014/main" id="{8E04A5EA-8AFC-7359-6E63-8AE125F70892}"/>
                </a:ext>
              </a:extLst>
            </p:cNvPr>
            <p:cNvSpPr/>
            <p:nvPr/>
          </p:nvSpPr>
          <p:spPr>
            <a:xfrm>
              <a:off x="9817776" y="2971670"/>
              <a:ext cx="828670" cy="799436"/>
            </a:xfrm>
            <a:prstGeom prst="ellipse">
              <a:avLst/>
            </a:prstGeom>
            <a:solidFill>
              <a:schemeClr val="accent2">
                <a:lumMod val="75000"/>
              </a:schemeClr>
            </a:solidFill>
            <a:ln w="6350" cap="flat" cmpd="sng" algn="ctr">
              <a:noFill/>
              <a:prstDash val="solid"/>
              <a:miter lim="800000"/>
            </a:ln>
            <a:effectLst>
              <a:outerShdw blurRad="50800" dist="38100" dir="8100000" algn="tr"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Segoe UI"/>
                  <a:ea typeface="+mn-ea"/>
                  <a:cs typeface="+mn-cs"/>
                </a:rPr>
                <a:t>App instance 2</a:t>
              </a:r>
            </a:p>
          </p:txBody>
        </p:sp>
        <p:grpSp>
          <p:nvGrpSpPr>
            <p:cNvPr id="5" name="Group 4">
              <a:extLst>
                <a:ext uri="{FF2B5EF4-FFF2-40B4-BE49-F238E27FC236}">
                  <a16:creationId xmlns:a16="http://schemas.microsoft.com/office/drawing/2014/main" id="{EB4C1CAD-8FA4-0DB4-2A96-EFC82C5E050D}"/>
                </a:ext>
              </a:extLst>
            </p:cNvPr>
            <p:cNvGrpSpPr/>
            <p:nvPr/>
          </p:nvGrpSpPr>
          <p:grpSpPr>
            <a:xfrm>
              <a:off x="10723028" y="3008008"/>
              <a:ext cx="475188" cy="726760"/>
              <a:chOff x="10723028" y="3095182"/>
              <a:chExt cx="475188" cy="726760"/>
            </a:xfrm>
          </p:grpSpPr>
          <p:sp>
            <p:nvSpPr>
              <p:cNvPr id="103" name="Rectangle 102">
                <a:extLst>
                  <a:ext uri="{FF2B5EF4-FFF2-40B4-BE49-F238E27FC236}">
                    <a16:creationId xmlns:a16="http://schemas.microsoft.com/office/drawing/2014/main" id="{FEEAE5E9-AD8B-FB25-B11B-D5CC4D31A629}"/>
                  </a:ext>
                </a:extLst>
              </p:cNvPr>
              <p:cNvSpPr/>
              <p:nvPr/>
            </p:nvSpPr>
            <p:spPr>
              <a:xfrm>
                <a:off x="10723028" y="3095182"/>
                <a:ext cx="475188" cy="726760"/>
              </a:xfrm>
              <a:prstGeom prst="rect">
                <a:avLst/>
              </a:prstGeom>
              <a:solidFill>
                <a:srgbClr val="B1D6F2"/>
              </a:solidFill>
              <a:ln>
                <a:solidFill>
                  <a:srgbClr val="0070C0"/>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104" name="Rectangle 103">
                <a:extLst>
                  <a:ext uri="{FF2B5EF4-FFF2-40B4-BE49-F238E27FC236}">
                    <a16:creationId xmlns:a16="http://schemas.microsoft.com/office/drawing/2014/main" id="{6CA107A8-D337-B2DC-A240-64B104B9025B}"/>
                  </a:ext>
                </a:extLst>
              </p:cNvPr>
              <p:cNvSpPr/>
              <p:nvPr/>
            </p:nvSpPr>
            <p:spPr>
              <a:xfrm>
                <a:off x="10750611" y="3116781"/>
                <a:ext cx="420020" cy="259194"/>
              </a:xfrm>
              <a:prstGeom prst="rect">
                <a:avLst/>
              </a:prstGeom>
              <a:solidFill>
                <a:srgbClr val="E9E9E9"/>
              </a:solidFill>
              <a:ln w="12700" cap="flat" cmpd="sng" algn="ctr">
                <a:solidFill>
                  <a:srgbClr val="E9E9E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latin typeface="Segoe UI"/>
                    <a:ea typeface="+mn-ea"/>
                    <a:cs typeface="+mn-cs"/>
                  </a:rPr>
                  <a:t>Seq no</a:t>
                </a:r>
                <a:br>
                  <a:rPr kumimoji="0" lang="en-US" sz="500" b="0" i="0" u="none" strike="noStrike" kern="0" cap="none" spc="0" normalizeH="0" baseline="0" noProof="0" dirty="0">
                    <a:ln>
                      <a:noFill/>
                    </a:ln>
                    <a:solidFill>
                      <a:srgbClr val="000000"/>
                    </a:solidFill>
                    <a:effectLst/>
                    <a:uLnTx/>
                    <a:uFillTx/>
                    <a:latin typeface="Segoe UI"/>
                    <a:ea typeface="+mn-ea"/>
                    <a:cs typeface="+mn-cs"/>
                  </a:rPr>
                </a:br>
                <a:r>
                  <a:rPr kumimoji="0" lang="en-US" sz="500" b="0" i="0" u="none" strike="noStrike" kern="0" cap="none" spc="0" normalizeH="0" baseline="0" noProof="0" dirty="0">
                    <a:ln>
                      <a:noFill/>
                    </a:ln>
                    <a:solidFill>
                      <a:srgbClr val="000000"/>
                    </a:solidFill>
                    <a:effectLst/>
                    <a:uLnTx/>
                    <a:uFillTx/>
                    <a:latin typeface="Segoe UI"/>
                    <a:ea typeface="+mn-ea"/>
                    <a:cs typeface="+mn-cs"/>
                  </a:rPr>
                  <a:t>742</a:t>
                </a:r>
              </a:p>
            </p:txBody>
          </p:sp>
        </p:grpSp>
        <p:pic>
          <p:nvPicPr>
            <p:cNvPr id="105" name="Graphic 104" descr="Document outline">
              <a:extLst>
                <a:ext uri="{FF2B5EF4-FFF2-40B4-BE49-F238E27FC236}">
                  <a16:creationId xmlns:a16="http://schemas.microsoft.com/office/drawing/2014/main" id="{6CC11C9B-A7E5-4E1C-742F-CE456AF2E8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47803" y="3314321"/>
              <a:ext cx="425637" cy="425637"/>
            </a:xfrm>
            <a:prstGeom prst="rect">
              <a:avLst/>
            </a:prstGeom>
          </p:spPr>
        </p:pic>
      </p:grpSp>
      <p:sp>
        <p:nvSpPr>
          <p:cNvPr id="106" name="Arrow: Up 105">
            <a:extLst>
              <a:ext uri="{FF2B5EF4-FFF2-40B4-BE49-F238E27FC236}">
                <a16:creationId xmlns:a16="http://schemas.microsoft.com/office/drawing/2014/main" id="{F82AF5AE-73E3-C8A5-612E-15CB847C0217}"/>
              </a:ext>
            </a:extLst>
          </p:cNvPr>
          <p:cNvSpPr/>
          <p:nvPr/>
        </p:nvSpPr>
        <p:spPr>
          <a:xfrm rot="15289159" flipH="1" flipV="1">
            <a:off x="9128648" y="3016664"/>
            <a:ext cx="236337" cy="1061208"/>
          </a:xfrm>
          <a:prstGeom prst="upArrow">
            <a:avLst/>
          </a:prstGeom>
          <a:solidFill>
            <a:schemeClr val="accent2">
              <a:lumMod val="7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grpSp>
        <p:nvGrpSpPr>
          <p:cNvPr id="9" name="Group 8">
            <a:extLst>
              <a:ext uri="{FF2B5EF4-FFF2-40B4-BE49-F238E27FC236}">
                <a16:creationId xmlns:a16="http://schemas.microsoft.com/office/drawing/2014/main" id="{479818FC-86FF-43D4-039F-819F92EF7D3F}"/>
              </a:ext>
            </a:extLst>
          </p:cNvPr>
          <p:cNvGrpSpPr/>
          <p:nvPr/>
        </p:nvGrpSpPr>
        <p:grpSpPr>
          <a:xfrm>
            <a:off x="9842551" y="1874965"/>
            <a:ext cx="1380440" cy="799436"/>
            <a:chOff x="9842551" y="1874965"/>
            <a:chExt cx="1380440" cy="799436"/>
          </a:xfrm>
        </p:grpSpPr>
        <p:sp>
          <p:nvSpPr>
            <p:cNvPr id="107" name="Oval 106">
              <a:extLst>
                <a:ext uri="{FF2B5EF4-FFF2-40B4-BE49-F238E27FC236}">
                  <a16:creationId xmlns:a16="http://schemas.microsoft.com/office/drawing/2014/main" id="{86FAD31E-B2E2-2D31-C084-87F95A87127F}"/>
                </a:ext>
              </a:extLst>
            </p:cNvPr>
            <p:cNvSpPr/>
            <p:nvPr/>
          </p:nvSpPr>
          <p:spPr>
            <a:xfrm>
              <a:off x="9842551" y="1874965"/>
              <a:ext cx="828670" cy="799436"/>
            </a:xfrm>
            <a:prstGeom prst="ellipse">
              <a:avLst/>
            </a:prstGeom>
            <a:solidFill>
              <a:schemeClr val="accent2">
                <a:lumMod val="75000"/>
              </a:schemeClr>
            </a:solidFill>
            <a:ln w="6350" cap="flat" cmpd="sng" algn="ctr">
              <a:noFill/>
              <a:prstDash val="solid"/>
              <a:miter lim="800000"/>
            </a:ln>
            <a:effectLst>
              <a:outerShdw blurRad="50800" dist="38100" dir="8100000" algn="tr"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Segoe UI"/>
                  <a:ea typeface="+mn-ea"/>
                  <a:cs typeface="+mn-cs"/>
                </a:rPr>
                <a:t>App instance 1</a:t>
              </a:r>
            </a:p>
          </p:txBody>
        </p:sp>
        <p:grpSp>
          <p:nvGrpSpPr>
            <p:cNvPr id="6" name="Group 5">
              <a:extLst>
                <a:ext uri="{FF2B5EF4-FFF2-40B4-BE49-F238E27FC236}">
                  <a16:creationId xmlns:a16="http://schemas.microsoft.com/office/drawing/2014/main" id="{F040D600-C306-79BC-5082-0FD494419E4D}"/>
                </a:ext>
              </a:extLst>
            </p:cNvPr>
            <p:cNvGrpSpPr/>
            <p:nvPr/>
          </p:nvGrpSpPr>
          <p:grpSpPr>
            <a:xfrm>
              <a:off x="10747803" y="1907175"/>
              <a:ext cx="475188" cy="735016"/>
              <a:chOff x="10747803" y="1913291"/>
              <a:chExt cx="475188" cy="735016"/>
            </a:xfrm>
          </p:grpSpPr>
          <p:sp>
            <p:nvSpPr>
              <p:cNvPr id="108" name="Rectangle 107">
                <a:extLst>
                  <a:ext uri="{FF2B5EF4-FFF2-40B4-BE49-F238E27FC236}">
                    <a16:creationId xmlns:a16="http://schemas.microsoft.com/office/drawing/2014/main" id="{0CA73A81-B100-5CA0-B628-C7998FF4A167}"/>
                  </a:ext>
                </a:extLst>
              </p:cNvPr>
              <p:cNvSpPr/>
              <p:nvPr/>
            </p:nvSpPr>
            <p:spPr>
              <a:xfrm>
                <a:off x="10747803" y="1913291"/>
                <a:ext cx="475188" cy="726760"/>
              </a:xfrm>
              <a:prstGeom prst="rect">
                <a:avLst/>
              </a:prstGeom>
              <a:solidFill>
                <a:srgbClr val="B1D6F2"/>
              </a:solidFill>
              <a:ln>
                <a:solidFill>
                  <a:srgbClr val="0070C0"/>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109" name="Rectangle 108">
                <a:extLst>
                  <a:ext uri="{FF2B5EF4-FFF2-40B4-BE49-F238E27FC236}">
                    <a16:creationId xmlns:a16="http://schemas.microsoft.com/office/drawing/2014/main" id="{661129A6-3CB0-6BDB-054C-D0D06D2C038E}"/>
                  </a:ext>
                </a:extLst>
              </p:cNvPr>
              <p:cNvSpPr/>
              <p:nvPr/>
            </p:nvSpPr>
            <p:spPr>
              <a:xfrm>
                <a:off x="10775386" y="1934890"/>
                <a:ext cx="420020" cy="259194"/>
              </a:xfrm>
              <a:prstGeom prst="rect">
                <a:avLst/>
              </a:prstGeom>
              <a:solidFill>
                <a:srgbClr val="E9E9E9"/>
              </a:solidFill>
              <a:ln w="12700" cap="flat" cmpd="sng" algn="ctr">
                <a:solidFill>
                  <a:srgbClr val="E9E9E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latin typeface="Segoe UI"/>
                    <a:ea typeface="+mn-ea"/>
                    <a:cs typeface="+mn-cs"/>
                  </a:rPr>
                  <a:t>Seq no</a:t>
                </a:r>
                <a:br>
                  <a:rPr kumimoji="0" lang="en-US" sz="500" b="0" i="0" u="none" strike="noStrike" kern="0" cap="none" spc="0" normalizeH="0" baseline="0" noProof="0" dirty="0">
                    <a:ln>
                      <a:noFill/>
                    </a:ln>
                    <a:solidFill>
                      <a:srgbClr val="000000"/>
                    </a:solidFill>
                    <a:effectLst/>
                    <a:uLnTx/>
                    <a:uFillTx/>
                    <a:latin typeface="Segoe UI"/>
                    <a:ea typeface="+mn-ea"/>
                    <a:cs typeface="+mn-cs"/>
                  </a:rPr>
                </a:br>
                <a:r>
                  <a:rPr kumimoji="0" lang="en-US" sz="500" b="0" i="0" u="none" strike="noStrike" kern="0" cap="none" spc="0" normalizeH="0" baseline="0" noProof="0" dirty="0">
                    <a:ln>
                      <a:noFill/>
                    </a:ln>
                    <a:solidFill>
                      <a:srgbClr val="000000"/>
                    </a:solidFill>
                    <a:effectLst/>
                    <a:uLnTx/>
                    <a:uFillTx/>
                    <a:latin typeface="Segoe UI"/>
                    <a:ea typeface="+mn-ea"/>
                    <a:cs typeface="+mn-cs"/>
                  </a:rPr>
                  <a:t>743</a:t>
                </a:r>
              </a:p>
            </p:txBody>
          </p:sp>
          <p:pic>
            <p:nvPicPr>
              <p:cNvPr id="110" name="Graphic 109" descr="Document outline">
                <a:extLst>
                  <a:ext uri="{FF2B5EF4-FFF2-40B4-BE49-F238E27FC236}">
                    <a16:creationId xmlns:a16="http://schemas.microsoft.com/office/drawing/2014/main" id="{84731463-C977-6CF0-37B3-AB7F2F8281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2578" y="2222670"/>
                <a:ext cx="425637" cy="425637"/>
              </a:xfrm>
              <a:prstGeom prst="rect">
                <a:avLst/>
              </a:prstGeom>
            </p:spPr>
          </p:pic>
        </p:grpSp>
      </p:grpSp>
      <p:sp>
        <p:nvSpPr>
          <p:cNvPr id="111" name="Arrow: Up 110">
            <a:extLst>
              <a:ext uri="{FF2B5EF4-FFF2-40B4-BE49-F238E27FC236}">
                <a16:creationId xmlns:a16="http://schemas.microsoft.com/office/drawing/2014/main" id="{81D9A8FB-E5B0-EB74-1B6A-C7B564D8D0A0}"/>
              </a:ext>
            </a:extLst>
          </p:cNvPr>
          <p:cNvSpPr/>
          <p:nvPr/>
        </p:nvSpPr>
        <p:spPr>
          <a:xfrm rot="14005866" flipH="1" flipV="1">
            <a:off x="9142802" y="2251206"/>
            <a:ext cx="264820" cy="1301369"/>
          </a:xfrm>
          <a:prstGeom prst="upArrow">
            <a:avLst/>
          </a:prstGeom>
          <a:solidFill>
            <a:schemeClr val="accent2">
              <a:lumMod val="75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egoe UI"/>
              <a:ea typeface="+mn-ea"/>
              <a:cs typeface="+mn-cs"/>
            </a:endParaRPr>
          </a:p>
        </p:txBody>
      </p:sp>
      <p:sp>
        <p:nvSpPr>
          <p:cNvPr id="112" name="Content Placeholder 4">
            <a:extLst>
              <a:ext uri="{FF2B5EF4-FFF2-40B4-BE49-F238E27FC236}">
                <a16:creationId xmlns:a16="http://schemas.microsoft.com/office/drawing/2014/main" id="{2AA21E1F-F251-8055-A735-4591FB983477}"/>
              </a:ext>
            </a:extLst>
          </p:cNvPr>
          <p:cNvSpPr>
            <a:spLocks noGrp="1"/>
          </p:cNvSpPr>
          <p:nvPr>
            <p:ph idx="1"/>
          </p:nvPr>
        </p:nvSpPr>
        <p:spPr>
          <a:xfrm>
            <a:off x="838200" y="1825625"/>
            <a:ext cx="3518075" cy="4351338"/>
          </a:xfrm>
        </p:spPr>
        <p:txBody>
          <a:bodyPr>
            <a:normAutofit fontScale="85000" lnSpcReduction="20000"/>
          </a:bodyPr>
          <a:lstStyle/>
          <a:p>
            <a:r>
              <a:rPr lang="en-US" dirty="0"/>
              <a:t>Concurrency per instance is set to the default from the SDK or configured by you</a:t>
            </a:r>
          </a:p>
          <a:p>
            <a:r>
              <a:rPr lang="en-US" dirty="0"/>
              <a:t>Depth of the source message queue or last checkpoint of event stream is know</a:t>
            </a:r>
          </a:p>
          <a:p>
            <a:r>
              <a:rPr lang="en-US" dirty="0"/>
              <a:t>Platform decides number of required instances that the app needs</a:t>
            </a:r>
          </a:p>
          <a:p>
            <a:r>
              <a:rPr lang="en-US" dirty="0"/>
              <a:t>Evaluated frequently</a:t>
            </a:r>
          </a:p>
          <a:p>
            <a:r>
              <a:rPr lang="en-US" dirty="0"/>
              <a:t>Scales up and down fast with Flex Consumption</a:t>
            </a:r>
          </a:p>
          <a:p>
            <a:endParaRPr lang="en-US" dirty="0"/>
          </a:p>
          <a:p>
            <a:endParaRPr lang="en-US" dirty="0"/>
          </a:p>
        </p:txBody>
      </p:sp>
      <p:sp>
        <p:nvSpPr>
          <p:cNvPr id="3" name="TextBox 2">
            <a:extLst>
              <a:ext uri="{FF2B5EF4-FFF2-40B4-BE49-F238E27FC236}">
                <a16:creationId xmlns:a16="http://schemas.microsoft.com/office/drawing/2014/main" id="{4F4AE596-FC4C-B552-68C4-68B48C50D83D}"/>
              </a:ext>
            </a:extLst>
          </p:cNvPr>
          <p:cNvSpPr txBox="1"/>
          <p:nvPr/>
        </p:nvSpPr>
        <p:spPr>
          <a:xfrm>
            <a:off x="1514114" y="6127234"/>
            <a:ext cx="8572500" cy="369332"/>
          </a:xfrm>
          <a:prstGeom prst="rect">
            <a:avLst/>
          </a:prstGeom>
          <a:noFill/>
        </p:spPr>
        <p:txBody>
          <a:bodyPr wrap="square">
            <a:spAutoFit/>
          </a:bodyPr>
          <a:lstStyle/>
          <a:p>
            <a:r>
              <a:rPr lang="en-US" dirty="0">
                <a:hlinkClick r:id="rId4"/>
              </a:rPr>
              <a:t>https://learn.microsoft.com/en-us/azure/azure-functions/functions-target-based-scaling</a:t>
            </a:r>
            <a:endParaRPr lang="en-US" dirty="0"/>
          </a:p>
        </p:txBody>
      </p:sp>
    </p:spTree>
    <p:extLst>
      <p:ext uri="{BB962C8B-B14F-4D97-AF65-F5344CB8AC3E}">
        <p14:creationId xmlns:p14="http://schemas.microsoft.com/office/powerpoint/2010/main" val="1774826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1602F-A629-E409-1197-DA1B4994C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001B3-BB89-6BDB-B8BC-9FCD7236528F}"/>
              </a:ext>
            </a:extLst>
          </p:cNvPr>
          <p:cNvSpPr>
            <a:spLocks noGrp="1"/>
          </p:cNvSpPr>
          <p:nvPr>
            <p:ph type="title"/>
          </p:nvPr>
        </p:nvSpPr>
        <p:spPr>
          <a:xfrm>
            <a:off x="838200" y="365125"/>
            <a:ext cx="10515600" cy="1325563"/>
          </a:xfrm>
        </p:spPr>
        <p:txBody>
          <a:bodyPr/>
          <a:lstStyle/>
          <a:p>
            <a:r>
              <a:rPr lang="en-GB" dirty="0"/>
              <a:t>Event or message based scaling</a:t>
            </a:r>
            <a:endParaRPr lang="en-US" dirty="0"/>
          </a:p>
        </p:txBody>
      </p:sp>
      <p:sp>
        <p:nvSpPr>
          <p:cNvPr id="3" name="Rectangle 2">
            <a:extLst>
              <a:ext uri="{FF2B5EF4-FFF2-40B4-BE49-F238E27FC236}">
                <a16:creationId xmlns:a16="http://schemas.microsoft.com/office/drawing/2014/main" id="{06E44916-B5F7-FDE0-9648-52CB8EC0AF35}"/>
              </a:ext>
            </a:extLst>
          </p:cNvPr>
          <p:cNvSpPr/>
          <p:nvPr/>
        </p:nvSpPr>
        <p:spPr>
          <a:xfrm>
            <a:off x="8238941" y="4113214"/>
            <a:ext cx="2100918" cy="781922"/>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lumMod val="50000"/>
                </a:prstClr>
              </a:solidFill>
              <a:latin typeface="Calibri" panose="020F0502020204030204"/>
            </a:endParaRPr>
          </a:p>
        </p:txBody>
      </p:sp>
      <p:sp>
        <p:nvSpPr>
          <p:cNvPr id="4" name="Rectangle 3">
            <a:extLst>
              <a:ext uri="{FF2B5EF4-FFF2-40B4-BE49-F238E27FC236}">
                <a16:creationId xmlns:a16="http://schemas.microsoft.com/office/drawing/2014/main" id="{2E3A426A-21E5-6AF3-CC7F-597C08007F6C}"/>
              </a:ext>
            </a:extLst>
          </p:cNvPr>
          <p:cNvSpPr/>
          <p:nvPr/>
        </p:nvSpPr>
        <p:spPr>
          <a:xfrm>
            <a:off x="8076887" y="3946722"/>
            <a:ext cx="2100918" cy="781922"/>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lumMod val="50000"/>
                </a:prstClr>
              </a:solidFill>
              <a:latin typeface="Calibri" panose="020F0502020204030204"/>
            </a:endParaRPr>
          </a:p>
        </p:txBody>
      </p:sp>
      <p:sp>
        <p:nvSpPr>
          <p:cNvPr id="6" name="Rectangle 5">
            <a:extLst>
              <a:ext uri="{FF2B5EF4-FFF2-40B4-BE49-F238E27FC236}">
                <a16:creationId xmlns:a16="http://schemas.microsoft.com/office/drawing/2014/main" id="{9F18FF4E-8D9F-9590-EF6B-2A3D470FAFDD}"/>
              </a:ext>
            </a:extLst>
          </p:cNvPr>
          <p:cNvSpPr/>
          <p:nvPr/>
        </p:nvSpPr>
        <p:spPr>
          <a:xfrm>
            <a:off x="7914833" y="3780228"/>
            <a:ext cx="2100918" cy="781922"/>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lumMod val="50000"/>
                </a:prstClr>
              </a:solidFill>
              <a:latin typeface="Calibri" panose="020F0502020204030204"/>
            </a:endParaRPr>
          </a:p>
        </p:txBody>
      </p:sp>
      <p:sp>
        <p:nvSpPr>
          <p:cNvPr id="7" name="Rectangle 6">
            <a:extLst>
              <a:ext uri="{FF2B5EF4-FFF2-40B4-BE49-F238E27FC236}">
                <a16:creationId xmlns:a16="http://schemas.microsoft.com/office/drawing/2014/main" id="{9AEBA0EA-0441-2161-6CC6-4FE9573EC14F}"/>
              </a:ext>
            </a:extLst>
          </p:cNvPr>
          <p:cNvSpPr/>
          <p:nvPr/>
        </p:nvSpPr>
        <p:spPr>
          <a:xfrm>
            <a:off x="7752779" y="3613736"/>
            <a:ext cx="2100918" cy="781922"/>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lumMod val="50000"/>
                </a:prstClr>
              </a:solidFill>
              <a:latin typeface="Calibri" panose="020F0502020204030204"/>
            </a:endParaRPr>
          </a:p>
        </p:txBody>
      </p:sp>
      <p:sp>
        <p:nvSpPr>
          <p:cNvPr id="8" name="Rectangle 7">
            <a:extLst>
              <a:ext uri="{FF2B5EF4-FFF2-40B4-BE49-F238E27FC236}">
                <a16:creationId xmlns:a16="http://schemas.microsoft.com/office/drawing/2014/main" id="{594C36A2-831F-5252-BC42-015D80D1D95C}"/>
              </a:ext>
            </a:extLst>
          </p:cNvPr>
          <p:cNvSpPr/>
          <p:nvPr/>
        </p:nvSpPr>
        <p:spPr>
          <a:xfrm>
            <a:off x="3571893" y="2502861"/>
            <a:ext cx="2100918" cy="7819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21774FA4-9222-CD98-E3C8-31AD257D29FB}"/>
              </a:ext>
            </a:extLst>
          </p:cNvPr>
          <p:cNvSpPr/>
          <p:nvPr/>
        </p:nvSpPr>
        <p:spPr>
          <a:xfrm>
            <a:off x="3471767" y="2403591"/>
            <a:ext cx="2100918" cy="7819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 name="Oval 9">
            <a:extLst>
              <a:ext uri="{FF2B5EF4-FFF2-40B4-BE49-F238E27FC236}">
                <a16:creationId xmlns:a16="http://schemas.microsoft.com/office/drawing/2014/main" id="{7E6AE980-1DCC-18CD-8EFD-1E908121BFB5}"/>
              </a:ext>
            </a:extLst>
          </p:cNvPr>
          <p:cNvSpPr/>
          <p:nvPr/>
        </p:nvSpPr>
        <p:spPr>
          <a:xfrm>
            <a:off x="1740679" y="3054862"/>
            <a:ext cx="1047068" cy="10567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Event Source</a:t>
            </a:r>
          </a:p>
        </p:txBody>
      </p:sp>
      <p:sp>
        <p:nvSpPr>
          <p:cNvPr id="11" name="Rectangle 10">
            <a:extLst>
              <a:ext uri="{FF2B5EF4-FFF2-40B4-BE49-F238E27FC236}">
                <a16:creationId xmlns:a16="http://schemas.microsoft.com/office/drawing/2014/main" id="{600A6B9C-17C9-D95B-BE90-9211EEDD0B67}"/>
              </a:ext>
            </a:extLst>
          </p:cNvPr>
          <p:cNvSpPr/>
          <p:nvPr/>
        </p:nvSpPr>
        <p:spPr>
          <a:xfrm>
            <a:off x="3371639" y="2272941"/>
            <a:ext cx="2100918" cy="7819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Scale Controller</a:t>
            </a:r>
          </a:p>
        </p:txBody>
      </p:sp>
      <p:cxnSp>
        <p:nvCxnSpPr>
          <p:cNvPr id="12" name="Straight Arrow Connector 11">
            <a:extLst>
              <a:ext uri="{FF2B5EF4-FFF2-40B4-BE49-F238E27FC236}">
                <a16:creationId xmlns:a16="http://schemas.microsoft.com/office/drawing/2014/main" id="{56C880D2-2B0B-3947-683A-1D639EF1D973}"/>
              </a:ext>
            </a:extLst>
          </p:cNvPr>
          <p:cNvCxnSpPr>
            <a:cxnSpLocks/>
            <a:stCxn id="10" idx="6"/>
            <a:endCxn id="11" idx="1"/>
          </p:cNvCxnSpPr>
          <p:nvPr/>
        </p:nvCxnSpPr>
        <p:spPr>
          <a:xfrm flipV="1">
            <a:off x="2787747" y="2663902"/>
            <a:ext cx="583892" cy="91932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6D19958-0E56-F7C3-5D65-E6CE0CA74491}"/>
              </a:ext>
            </a:extLst>
          </p:cNvPr>
          <p:cNvCxnSpPr>
            <a:cxnSpLocks/>
            <a:endCxn id="10" idx="2"/>
          </p:cNvCxnSpPr>
          <p:nvPr/>
        </p:nvCxnSpPr>
        <p:spPr>
          <a:xfrm>
            <a:off x="692779" y="3583228"/>
            <a:ext cx="1047900"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F89CE7E-DF9C-145B-0569-CBA458A06229}"/>
              </a:ext>
            </a:extLst>
          </p:cNvPr>
          <p:cNvSpPr txBox="1"/>
          <p:nvPr/>
        </p:nvSpPr>
        <p:spPr>
          <a:xfrm>
            <a:off x="1740679" y="2392067"/>
            <a:ext cx="1516945" cy="346249"/>
          </a:xfrm>
          <a:prstGeom prst="rect">
            <a:avLst/>
          </a:prstGeom>
          <a:noFill/>
        </p:spPr>
        <p:txBody>
          <a:bodyPr wrap="square" rtlCol="0">
            <a:spAutoFit/>
          </a:bodyPr>
          <a:lstStyle/>
          <a:p>
            <a:pPr defTabSz="685800">
              <a:defRPr/>
            </a:pPr>
            <a:r>
              <a:rPr lang="en-US" sz="825" dirty="0">
                <a:solidFill>
                  <a:prstClr val="black"/>
                </a:solidFill>
                <a:latin typeface="Calibri" panose="020F0502020204030204"/>
              </a:rPr>
              <a:t>Scale Controller monitors event source</a:t>
            </a:r>
          </a:p>
        </p:txBody>
      </p:sp>
      <p:sp>
        <p:nvSpPr>
          <p:cNvPr id="15" name="Rectangle 14">
            <a:extLst>
              <a:ext uri="{FF2B5EF4-FFF2-40B4-BE49-F238E27FC236}">
                <a16:creationId xmlns:a16="http://schemas.microsoft.com/office/drawing/2014/main" id="{E335E476-06CC-9559-C58F-F9827A60E64F}"/>
              </a:ext>
            </a:extLst>
          </p:cNvPr>
          <p:cNvSpPr/>
          <p:nvPr/>
        </p:nvSpPr>
        <p:spPr>
          <a:xfrm>
            <a:off x="7590724" y="1881980"/>
            <a:ext cx="2100918" cy="7819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Legion instance</a:t>
            </a:r>
          </a:p>
        </p:txBody>
      </p:sp>
      <p:sp>
        <p:nvSpPr>
          <p:cNvPr id="16" name="Rectangle 15">
            <a:extLst>
              <a:ext uri="{FF2B5EF4-FFF2-40B4-BE49-F238E27FC236}">
                <a16:creationId xmlns:a16="http://schemas.microsoft.com/office/drawing/2014/main" id="{B9AB913E-9B83-8623-4B1D-4652CB187E81}"/>
              </a:ext>
            </a:extLst>
          </p:cNvPr>
          <p:cNvSpPr/>
          <p:nvPr/>
        </p:nvSpPr>
        <p:spPr>
          <a:xfrm>
            <a:off x="7593154" y="2663902"/>
            <a:ext cx="2100918" cy="78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Legion instance</a:t>
            </a:r>
          </a:p>
        </p:txBody>
      </p:sp>
      <p:sp>
        <p:nvSpPr>
          <p:cNvPr id="17" name="Rectangle 16">
            <a:extLst>
              <a:ext uri="{FF2B5EF4-FFF2-40B4-BE49-F238E27FC236}">
                <a16:creationId xmlns:a16="http://schemas.microsoft.com/office/drawing/2014/main" id="{9BED5335-D913-0768-3596-FFD6607C7145}"/>
              </a:ext>
            </a:extLst>
          </p:cNvPr>
          <p:cNvSpPr/>
          <p:nvPr/>
        </p:nvSpPr>
        <p:spPr>
          <a:xfrm>
            <a:off x="3471767" y="4605536"/>
            <a:ext cx="2100918" cy="781922"/>
          </a:xfrm>
          <a:prstGeom prst="rect">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sz="1350">
                <a:solidFill>
                  <a:prstClr val="white"/>
                </a:solidFill>
                <a:latin typeface="Calibri" panose="020F0502020204030204"/>
              </a:rPr>
              <a:t>Data Role</a:t>
            </a:r>
          </a:p>
        </p:txBody>
      </p:sp>
      <p:cxnSp>
        <p:nvCxnSpPr>
          <p:cNvPr id="18" name="Straight Arrow Connector 17">
            <a:extLst>
              <a:ext uri="{FF2B5EF4-FFF2-40B4-BE49-F238E27FC236}">
                <a16:creationId xmlns:a16="http://schemas.microsoft.com/office/drawing/2014/main" id="{10D9C398-C20B-77B8-428E-ABA12B11E3B8}"/>
              </a:ext>
            </a:extLst>
          </p:cNvPr>
          <p:cNvCxnSpPr>
            <a:cxnSpLocks/>
            <a:endCxn id="15" idx="1"/>
          </p:cNvCxnSpPr>
          <p:nvPr/>
        </p:nvCxnSpPr>
        <p:spPr>
          <a:xfrm flipV="1">
            <a:off x="5670382" y="2272942"/>
            <a:ext cx="1920342" cy="312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AC3DFEF-F654-0FF2-458C-E06F589124FF}"/>
              </a:ext>
            </a:extLst>
          </p:cNvPr>
          <p:cNvCxnSpPr>
            <a:cxnSpLocks/>
            <a:endCxn id="16" idx="1"/>
          </p:cNvCxnSpPr>
          <p:nvPr/>
        </p:nvCxnSpPr>
        <p:spPr>
          <a:xfrm>
            <a:off x="5672813" y="2935232"/>
            <a:ext cx="1920342" cy="119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9C6E17D-13B4-212D-85B7-1F4C70526A5C}"/>
              </a:ext>
            </a:extLst>
          </p:cNvPr>
          <p:cNvSpPr txBox="1"/>
          <p:nvPr/>
        </p:nvSpPr>
        <p:spPr>
          <a:xfrm>
            <a:off x="6016790" y="1690688"/>
            <a:ext cx="1474503" cy="577081"/>
          </a:xfrm>
          <a:prstGeom prst="rect">
            <a:avLst/>
          </a:prstGeom>
          <a:noFill/>
        </p:spPr>
        <p:txBody>
          <a:bodyPr wrap="square" lIns="68580" tIns="34290" rIns="68580" bIns="34290" rtlCol="0" anchor="t">
            <a:spAutoFit/>
          </a:bodyPr>
          <a:lstStyle/>
          <a:p>
            <a:pPr defTabSz="685800">
              <a:defRPr/>
            </a:pPr>
            <a:r>
              <a:rPr lang="en-US" sz="825" dirty="0">
                <a:solidFill>
                  <a:prstClr val="black"/>
                </a:solidFill>
                <a:latin typeface="Calibri" panose="020F0502020204030204"/>
              </a:rPr>
              <a:t>Scale controller determines target instance number based on event source and concurrency configuration</a:t>
            </a:r>
            <a:endParaRPr lang="en-US" sz="825" dirty="0">
              <a:solidFill>
                <a:prstClr val="black"/>
              </a:solidFill>
              <a:latin typeface="Calibri" panose="020F0502020204030204"/>
              <a:cs typeface="Calibri"/>
            </a:endParaRPr>
          </a:p>
        </p:txBody>
      </p:sp>
      <p:cxnSp>
        <p:nvCxnSpPr>
          <p:cNvPr id="21" name="Straight Arrow Connector 20">
            <a:extLst>
              <a:ext uri="{FF2B5EF4-FFF2-40B4-BE49-F238E27FC236}">
                <a16:creationId xmlns:a16="http://schemas.microsoft.com/office/drawing/2014/main" id="{50251984-69D7-20D1-0293-CA1AC12FF9B8}"/>
              </a:ext>
            </a:extLst>
          </p:cNvPr>
          <p:cNvCxnSpPr>
            <a:cxnSpLocks/>
            <a:endCxn id="17" idx="0"/>
          </p:cNvCxnSpPr>
          <p:nvPr/>
        </p:nvCxnSpPr>
        <p:spPr>
          <a:xfrm>
            <a:off x="4522226" y="3284782"/>
            <a:ext cx="0" cy="1320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64941CC-F0EC-EBEF-60A3-A4ACA981D6B9}"/>
              </a:ext>
            </a:extLst>
          </p:cNvPr>
          <p:cNvSpPr/>
          <p:nvPr/>
        </p:nvSpPr>
        <p:spPr>
          <a:xfrm>
            <a:off x="1456981" y="2502861"/>
            <a:ext cx="283698" cy="2435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1</a:t>
            </a:r>
          </a:p>
        </p:txBody>
      </p:sp>
      <p:sp>
        <p:nvSpPr>
          <p:cNvPr id="23" name="Oval 22">
            <a:extLst>
              <a:ext uri="{FF2B5EF4-FFF2-40B4-BE49-F238E27FC236}">
                <a16:creationId xmlns:a16="http://schemas.microsoft.com/office/drawing/2014/main" id="{D5571436-A298-7445-DD26-160E06C6AA1C}"/>
              </a:ext>
            </a:extLst>
          </p:cNvPr>
          <p:cNvSpPr/>
          <p:nvPr/>
        </p:nvSpPr>
        <p:spPr>
          <a:xfrm>
            <a:off x="5774356" y="1772136"/>
            <a:ext cx="237041" cy="2435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2</a:t>
            </a:r>
          </a:p>
        </p:txBody>
      </p:sp>
      <p:sp>
        <p:nvSpPr>
          <p:cNvPr id="24" name="Rectangle 23">
            <a:extLst>
              <a:ext uri="{FF2B5EF4-FFF2-40B4-BE49-F238E27FC236}">
                <a16:creationId xmlns:a16="http://schemas.microsoft.com/office/drawing/2014/main" id="{801F39C6-2996-641E-9F5C-0A7AF3F453D1}"/>
              </a:ext>
            </a:extLst>
          </p:cNvPr>
          <p:cNvSpPr/>
          <p:nvPr/>
        </p:nvSpPr>
        <p:spPr>
          <a:xfrm>
            <a:off x="7590724" y="3447243"/>
            <a:ext cx="2100918" cy="781922"/>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lumMod val="50000"/>
                  </a:prstClr>
                </a:solidFill>
                <a:latin typeface="Calibri" panose="020F0502020204030204"/>
              </a:rPr>
              <a:t>Legion instance</a:t>
            </a:r>
          </a:p>
        </p:txBody>
      </p:sp>
      <p:cxnSp>
        <p:nvCxnSpPr>
          <p:cNvPr id="25" name="Straight Arrow Connector 24">
            <a:extLst>
              <a:ext uri="{FF2B5EF4-FFF2-40B4-BE49-F238E27FC236}">
                <a16:creationId xmlns:a16="http://schemas.microsoft.com/office/drawing/2014/main" id="{ECAE4B6D-899A-4040-F37D-B847D3DF6D10}"/>
              </a:ext>
            </a:extLst>
          </p:cNvPr>
          <p:cNvCxnSpPr>
            <a:cxnSpLocks/>
            <a:stCxn id="17" idx="3"/>
            <a:endCxn id="24" idx="1"/>
          </p:cNvCxnSpPr>
          <p:nvPr/>
        </p:nvCxnSpPr>
        <p:spPr>
          <a:xfrm flipV="1">
            <a:off x="5572685" y="3838205"/>
            <a:ext cx="2018040" cy="115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F11FD48-3278-D19D-D24C-58AB99D574E8}"/>
              </a:ext>
            </a:extLst>
          </p:cNvPr>
          <p:cNvSpPr txBox="1"/>
          <p:nvPr/>
        </p:nvSpPr>
        <p:spPr>
          <a:xfrm>
            <a:off x="6028224" y="5012505"/>
            <a:ext cx="2347220" cy="323165"/>
          </a:xfrm>
          <a:prstGeom prst="rect">
            <a:avLst/>
          </a:prstGeom>
          <a:noFill/>
        </p:spPr>
        <p:txBody>
          <a:bodyPr wrap="square" lIns="68580" tIns="34290" rIns="68580" bIns="34290" rtlCol="0" anchor="t">
            <a:spAutoFit/>
          </a:bodyPr>
          <a:lstStyle/>
          <a:p>
            <a:pPr defTabSz="685800">
              <a:defRPr/>
            </a:pPr>
            <a:r>
              <a:rPr lang="en-US" sz="825" dirty="0">
                <a:solidFill>
                  <a:prstClr val="black"/>
                </a:solidFill>
                <a:latin typeface="Calibri" panose="020F0502020204030204"/>
              </a:rPr>
              <a:t>Add or remove</a:t>
            </a:r>
          </a:p>
          <a:p>
            <a:pPr defTabSz="685800">
              <a:defRPr/>
            </a:pPr>
            <a:r>
              <a:rPr lang="en-US" sz="825" dirty="0">
                <a:solidFill>
                  <a:prstClr val="black"/>
                </a:solidFill>
                <a:latin typeface="Calibri" panose="020F0502020204030204"/>
              </a:rPr>
              <a:t>instances</a:t>
            </a:r>
            <a:endParaRPr lang="en-US" sz="825" dirty="0">
              <a:solidFill>
                <a:prstClr val="black"/>
              </a:solidFill>
              <a:latin typeface="Calibri" panose="020F0502020204030204"/>
              <a:cs typeface="Calibri"/>
            </a:endParaRPr>
          </a:p>
        </p:txBody>
      </p:sp>
      <p:sp>
        <p:nvSpPr>
          <p:cNvPr id="27" name="Oval 26">
            <a:extLst>
              <a:ext uri="{FF2B5EF4-FFF2-40B4-BE49-F238E27FC236}">
                <a16:creationId xmlns:a16="http://schemas.microsoft.com/office/drawing/2014/main" id="{9B26C977-B9AC-D91B-93FD-C02232902984}"/>
              </a:ext>
            </a:extLst>
          </p:cNvPr>
          <p:cNvSpPr/>
          <p:nvPr/>
        </p:nvSpPr>
        <p:spPr>
          <a:xfrm>
            <a:off x="5785792" y="5093954"/>
            <a:ext cx="237041" cy="2435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4</a:t>
            </a:r>
          </a:p>
        </p:txBody>
      </p:sp>
      <p:sp>
        <p:nvSpPr>
          <p:cNvPr id="28" name="Flowchart: Magnetic Disk 2">
            <a:extLst>
              <a:ext uri="{FF2B5EF4-FFF2-40B4-BE49-F238E27FC236}">
                <a16:creationId xmlns:a16="http://schemas.microsoft.com/office/drawing/2014/main" id="{BCE88F98-56EF-029D-2609-FFC1E398D600}"/>
              </a:ext>
            </a:extLst>
          </p:cNvPr>
          <p:cNvSpPr/>
          <p:nvPr/>
        </p:nvSpPr>
        <p:spPr>
          <a:xfrm>
            <a:off x="2054779" y="4610438"/>
            <a:ext cx="1106873" cy="772120"/>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Cosmos DB</a:t>
            </a:r>
          </a:p>
        </p:txBody>
      </p:sp>
      <p:sp>
        <p:nvSpPr>
          <p:cNvPr id="29" name="TextBox 28">
            <a:extLst>
              <a:ext uri="{FF2B5EF4-FFF2-40B4-BE49-F238E27FC236}">
                <a16:creationId xmlns:a16="http://schemas.microsoft.com/office/drawing/2014/main" id="{A9592D22-838D-6811-1F35-AF19AE36C162}"/>
              </a:ext>
            </a:extLst>
          </p:cNvPr>
          <p:cNvSpPr txBox="1"/>
          <p:nvPr/>
        </p:nvSpPr>
        <p:spPr>
          <a:xfrm>
            <a:off x="9520444" y="2141472"/>
            <a:ext cx="2100918" cy="484748"/>
          </a:xfrm>
          <a:prstGeom prst="rect">
            <a:avLst/>
          </a:prstGeom>
          <a:noFill/>
        </p:spPr>
        <p:txBody>
          <a:bodyPr wrap="square" lIns="68580" tIns="34290" rIns="68580" bIns="34290" anchor="t">
            <a:spAutoFit/>
          </a:bodyPr>
          <a:lstStyle/>
          <a:p>
            <a:pPr marL="342900" lvl="1" defTabSz="685800">
              <a:defRPr/>
            </a:pPr>
            <a:r>
              <a:rPr lang="en-US" sz="900" dirty="0">
                <a:solidFill>
                  <a:prstClr val="black"/>
                </a:solidFill>
                <a:latin typeface="Calibri" panose="020F0502020204030204"/>
              </a:rPr>
              <a:t>Each instance supports a maximum number of concurrent requests (user configurable)</a:t>
            </a:r>
          </a:p>
        </p:txBody>
      </p:sp>
      <p:sp>
        <p:nvSpPr>
          <p:cNvPr id="30" name="TextBox 29">
            <a:extLst>
              <a:ext uri="{FF2B5EF4-FFF2-40B4-BE49-F238E27FC236}">
                <a16:creationId xmlns:a16="http://schemas.microsoft.com/office/drawing/2014/main" id="{88A16878-86B6-544B-1473-A812A76DA186}"/>
              </a:ext>
            </a:extLst>
          </p:cNvPr>
          <p:cNvSpPr txBox="1"/>
          <p:nvPr/>
        </p:nvSpPr>
        <p:spPr>
          <a:xfrm>
            <a:off x="4888664" y="3536807"/>
            <a:ext cx="1296932" cy="450123"/>
          </a:xfrm>
          <a:prstGeom prst="rect">
            <a:avLst/>
          </a:prstGeom>
          <a:noFill/>
        </p:spPr>
        <p:txBody>
          <a:bodyPr wrap="square" lIns="68580" tIns="34290" rIns="68580" bIns="34290" rtlCol="0" anchor="t">
            <a:spAutoFit/>
          </a:bodyPr>
          <a:lstStyle/>
          <a:p>
            <a:pPr defTabSz="685800">
              <a:defRPr/>
            </a:pPr>
            <a:r>
              <a:rPr lang="en-US" sz="825" dirty="0">
                <a:solidFill>
                  <a:prstClr val="black"/>
                </a:solidFill>
                <a:latin typeface="Calibri" panose="020F0502020204030204"/>
              </a:rPr>
              <a:t>Add or remove instances to match target instance number</a:t>
            </a:r>
          </a:p>
        </p:txBody>
      </p:sp>
      <p:sp>
        <p:nvSpPr>
          <p:cNvPr id="31" name="Oval 30">
            <a:extLst>
              <a:ext uri="{FF2B5EF4-FFF2-40B4-BE49-F238E27FC236}">
                <a16:creationId xmlns:a16="http://schemas.microsoft.com/office/drawing/2014/main" id="{98B8BF46-AB4C-6CB3-06D2-D9E1016B3F82}"/>
              </a:ext>
            </a:extLst>
          </p:cNvPr>
          <p:cNvSpPr/>
          <p:nvPr/>
        </p:nvSpPr>
        <p:spPr>
          <a:xfrm>
            <a:off x="4646231" y="3618255"/>
            <a:ext cx="237041" cy="2435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3</a:t>
            </a:r>
          </a:p>
        </p:txBody>
      </p:sp>
      <p:cxnSp>
        <p:nvCxnSpPr>
          <p:cNvPr id="32" name="Straight Arrow Connector 31">
            <a:extLst>
              <a:ext uri="{FF2B5EF4-FFF2-40B4-BE49-F238E27FC236}">
                <a16:creationId xmlns:a16="http://schemas.microsoft.com/office/drawing/2014/main" id="{266D71D4-251B-09F8-A9E2-BA695320E977}"/>
              </a:ext>
            </a:extLst>
          </p:cNvPr>
          <p:cNvCxnSpPr>
            <a:cxnSpLocks/>
            <a:stCxn id="17" idx="1"/>
            <a:endCxn id="28" idx="4"/>
          </p:cNvCxnSpPr>
          <p:nvPr/>
        </p:nvCxnSpPr>
        <p:spPr>
          <a:xfrm flipH="1">
            <a:off x="3161651" y="4996498"/>
            <a:ext cx="31011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37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814FF-0FF2-9CDC-D900-4CE1264FD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7A9AC-C996-7B61-D833-4DAE7AFF1919}"/>
              </a:ext>
            </a:extLst>
          </p:cNvPr>
          <p:cNvSpPr>
            <a:spLocks noGrp="1"/>
          </p:cNvSpPr>
          <p:nvPr>
            <p:ph type="title"/>
          </p:nvPr>
        </p:nvSpPr>
        <p:spPr/>
        <p:txBody>
          <a:bodyPr/>
          <a:lstStyle/>
          <a:p>
            <a:r>
              <a:rPr lang="en-US" dirty="0">
                <a:solidFill>
                  <a:schemeClr val="bg1"/>
                </a:solidFill>
              </a:rPr>
              <a:t>DEMO</a:t>
            </a:r>
          </a:p>
        </p:txBody>
      </p:sp>
      <p:sp>
        <p:nvSpPr>
          <p:cNvPr id="4" name="Text Placeholder 3">
            <a:extLst>
              <a:ext uri="{FF2B5EF4-FFF2-40B4-BE49-F238E27FC236}">
                <a16:creationId xmlns:a16="http://schemas.microsoft.com/office/drawing/2014/main" id="{6D1949B1-0AE8-0448-123A-E31AAFD86351}"/>
              </a:ext>
            </a:extLst>
          </p:cNvPr>
          <p:cNvSpPr>
            <a:spLocks noGrp="1"/>
          </p:cNvSpPr>
          <p:nvPr>
            <p:ph type="body" idx="1"/>
          </p:nvPr>
        </p:nvSpPr>
        <p:spPr/>
        <p:txBody>
          <a:bodyPr/>
          <a:lstStyle/>
          <a:p>
            <a:r>
              <a:rPr lang="en-US" dirty="0"/>
              <a:t>Concurrency based messaging scaling</a:t>
            </a:r>
          </a:p>
        </p:txBody>
      </p:sp>
    </p:spTree>
    <p:extLst>
      <p:ext uri="{BB962C8B-B14F-4D97-AF65-F5344CB8AC3E}">
        <p14:creationId xmlns:p14="http://schemas.microsoft.com/office/powerpoint/2010/main" val="197672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2A9A-F74B-A91D-36B0-F17966588A69}"/>
              </a:ext>
            </a:extLst>
          </p:cNvPr>
          <p:cNvSpPr>
            <a:spLocks noGrp="1"/>
          </p:cNvSpPr>
          <p:nvPr>
            <p:ph type="title"/>
          </p:nvPr>
        </p:nvSpPr>
        <p:spPr/>
        <p:txBody>
          <a:bodyPr/>
          <a:lstStyle/>
          <a:p>
            <a:r>
              <a:rPr lang="en-US" dirty="0"/>
              <a:t>In today’s session</a:t>
            </a:r>
          </a:p>
        </p:txBody>
      </p:sp>
      <p:sp>
        <p:nvSpPr>
          <p:cNvPr id="3" name="Content Placeholder 2">
            <a:extLst>
              <a:ext uri="{FF2B5EF4-FFF2-40B4-BE49-F238E27FC236}">
                <a16:creationId xmlns:a16="http://schemas.microsoft.com/office/drawing/2014/main" id="{27B2DB73-CFDD-32D6-114D-2A52FBFF2854}"/>
              </a:ext>
            </a:extLst>
          </p:cNvPr>
          <p:cNvSpPr>
            <a:spLocks noGrp="1"/>
          </p:cNvSpPr>
          <p:nvPr>
            <p:ph idx="1"/>
          </p:nvPr>
        </p:nvSpPr>
        <p:spPr/>
        <p:txBody>
          <a:bodyPr/>
          <a:lstStyle/>
          <a:p>
            <a:r>
              <a:rPr lang="en-US" dirty="0"/>
              <a:t>Types of scaling</a:t>
            </a:r>
          </a:p>
          <a:p>
            <a:r>
              <a:rPr lang="en-US" dirty="0"/>
              <a:t>HTTP Scaling</a:t>
            </a:r>
          </a:p>
          <a:p>
            <a:r>
              <a:rPr lang="en-US" dirty="0"/>
              <a:t>Azure Functions Flex Consumption internal architecture </a:t>
            </a:r>
          </a:p>
          <a:p>
            <a:r>
              <a:rPr lang="en-US" dirty="0"/>
              <a:t>Messaging Scaling</a:t>
            </a:r>
          </a:p>
          <a:p>
            <a:r>
              <a:rPr lang="en-US" dirty="0"/>
              <a:t>Demos! Diagrams!</a:t>
            </a:r>
          </a:p>
        </p:txBody>
      </p:sp>
    </p:spTree>
    <p:extLst>
      <p:ext uri="{BB962C8B-B14F-4D97-AF65-F5344CB8AC3E}">
        <p14:creationId xmlns:p14="http://schemas.microsoft.com/office/powerpoint/2010/main" val="368255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254E4-3508-A935-FD37-8BB7D19BB496}"/>
              </a:ext>
            </a:extLst>
          </p:cNvPr>
          <p:cNvSpPr>
            <a:spLocks noGrp="1"/>
          </p:cNvSpPr>
          <p:nvPr>
            <p:ph type="title"/>
          </p:nvPr>
        </p:nvSpPr>
        <p:spPr/>
        <p:txBody>
          <a:bodyPr/>
          <a:lstStyle/>
          <a:p>
            <a:r>
              <a:rPr lang="en-US" dirty="0"/>
              <a:t>Multiple functions in the same Consumption or Premium Plan app</a:t>
            </a:r>
          </a:p>
        </p:txBody>
      </p:sp>
      <p:grpSp>
        <p:nvGrpSpPr>
          <p:cNvPr id="39" name="Group 38">
            <a:extLst>
              <a:ext uri="{FF2B5EF4-FFF2-40B4-BE49-F238E27FC236}">
                <a16:creationId xmlns:a16="http://schemas.microsoft.com/office/drawing/2014/main" id="{59824BA9-EF34-9548-09D7-7E3F15DDD6D1}"/>
              </a:ext>
            </a:extLst>
          </p:cNvPr>
          <p:cNvGrpSpPr/>
          <p:nvPr/>
        </p:nvGrpSpPr>
        <p:grpSpPr>
          <a:xfrm>
            <a:off x="1412701" y="1783716"/>
            <a:ext cx="8750630" cy="4201669"/>
            <a:chOff x="235973" y="362072"/>
            <a:chExt cx="11670420" cy="5603625"/>
          </a:xfrm>
        </p:grpSpPr>
        <p:sp>
          <p:nvSpPr>
            <p:cNvPr id="6" name="Rectangle: Rounded Corners 3">
              <a:extLst>
                <a:ext uri="{FF2B5EF4-FFF2-40B4-BE49-F238E27FC236}">
                  <a16:creationId xmlns:a16="http://schemas.microsoft.com/office/drawing/2014/main" id="{8E69CB1C-DE57-AB19-816D-ADE6EC819DD5}"/>
                </a:ext>
              </a:extLst>
            </p:cNvPr>
            <p:cNvSpPr/>
            <p:nvPr/>
          </p:nvSpPr>
          <p:spPr>
            <a:xfrm>
              <a:off x="235973" y="2723536"/>
              <a:ext cx="2241755" cy="56781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maxEventBatchSize</a:t>
              </a:r>
            </a:p>
          </p:txBody>
        </p:sp>
        <p:sp>
          <p:nvSpPr>
            <p:cNvPr id="7" name="Rectangle: Rounded Corners 4">
              <a:extLst>
                <a:ext uri="{FF2B5EF4-FFF2-40B4-BE49-F238E27FC236}">
                  <a16:creationId xmlns:a16="http://schemas.microsoft.com/office/drawing/2014/main" id="{61C8BD60-BCE9-E83D-D835-954E8F6D0349}"/>
                </a:ext>
              </a:extLst>
            </p:cNvPr>
            <p:cNvSpPr/>
            <p:nvPr/>
          </p:nvSpPr>
          <p:spPr>
            <a:xfrm>
              <a:off x="3303639" y="1302775"/>
              <a:ext cx="2438399" cy="5678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Event Hub Function 1</a:t>
              </a:r>
            </a:p>
          </p:txBody>
        </p:sp>
        <p:sp>
          <p:nvSpPr>
            <p:cNvPr id="8" name="Rectangle: Rounded Corners 7">
              <a:extLst>
                <a:ext uri="{FF2B5EF4-FFF2-40B4-BE49-F238E27FC236}">
                  <a16:creationId xmlns:a16="http://schemas.microsoft.com/office/drawing/2014/main" id="{CBF9B52C-D1C6-F370-3434-679FDC095AC3}"/>
                </a:ext>
              </a:extLst>
            </p:cNvPr>
            <p:cNvSpPr/>
            <p:nvPr/>
          </p:nvSpPr>
          <p:spPr>
            <a:xfrm>
              <a:off x="3293807" y="2254046"/>
              <a:ext cx="2438399" cy="5678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Event Hub Function 2</a:t>
              </a:r>
            </a:p>
          </p:txBody>
        </p:sp>
        <p:sp>
          <p:nvSpPr>
            <p:cNvPr id="9" name="Rectangle: Rounded Corners 8">
              <a:extLst>
                <a:ext uri="{FF2B5EF4-FFF2-40B4-BE49-F238E27FC236}">
                  <a16:creationId xmlns:a16="http://schemas.microsoft.com/office/drawing/2014/main" id="{FF5048DB-FF16-5E25-58AE-F66A01F1C0C6}"/>
                </a:ext>
              </a:extLst>
            </p:cNvPr>
            <p:cNvSpPr/>
            <p:nvPr/>
          </p:nvSpPr>
          <p:spPr>
            <a:xfrm>
              <a:off x="3303639" y="3205317"/>
              <a:ext cx="2438399" cy="5678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Event Hub Function 3</a:t>
              </a:r>
            </a:p>
          </p:txBody>
        </p:sp>
        <p:sp>
          <p:nvSpPr>
            <p:cNvPr id="10" name="Rectangle: Rounded Corners 9">
              <a:extLst>
                <a:ext uri="{FF2B5EF4-FFF2-40B4-BE49-F238E27FC236}">
                  <a16:creationId xmlns:a16="http://schemas.microsoft.com/office/drawing/2014/main" id="{BD718170-770B-6546-8637-09EEEE6998EE}"/>
                </a:ext>
              </a:extLst>
            </p:cNvPr>
            <p:cNvSpPr/>
            <p:nvPr/>
          </p:nvSpPr>
          <p:spPr>
            <a:xfrm>
              <a:off x="3293807" y="4186086"/>
              <a:ext cx="2438399" cy="5678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Event Hub Function 4</a:t>
              </a:r>
            </a:p>
          </p:txBody>
        </p:sp>
        <p:sp>
          <p:nvSpPr>
            <p:cNvPr id="11" name="Rectangle: Rounded Corners 10">
              <a:extLst>
                <a:ext uri="{FF2B5EF4-FFF2-40B4-BE49-F238E27FC236}">
                  <a16:creationId xmlns:a16="http://schemas.microsoft.com/office/drawing/2014/main" id="{28E94F25-5C1B-7FBA-CD69-00D2E60E2884}"/>
                </a:ext>
              </a:extLst>
            </p:cNvPr>
            <p:cNvSpPr/>
            <p:nvPr/>
          </p:nvSpPr>
          <p:spPr>
            <a:xfrm>
              <a:off x="6567949" y="2674375"/>
              <a:ext cx="2743200" cy="66613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Scale Controller</a:t>
              </a:r>
            </a:p>
          </p:txBody>
        </p:sp>
        <p:grpSp>
          <p:nvGrpSpPr>
            <p:cNvPr id="12" name="Group 11">
              <a:extLst>
                <a:ext uri="{FF2B5EF4-FFF2-40B4-BE49-F238E27FC236}">
                  <a16:creationId xmlns:a16="http://schemas.microsoft.com/office/drawing/2014/main" id="{98387D17-A442-7C9C-C805-EE8FD7503599}"/>
                </a:ext>
              </a:extLst>
            </p:cNvPr>
            <p:cNvGrpSpPr/>
            <p:nvPr/>
          </p:nvGrpSpPr>
          <p:grpSpPr>
            <a:xfrm>
              <a:off x="10185708" y="362072"/>
              <a:ext cx="1710690" cy="2312303"/>
              <a:chOff x="9634631" y="883180"/>
              <a:chExt cx="1710690" cy="2312303"/>
            </a:xfrm>
          </p:grpSpPr>
          <p:sp>
            <p:nvSpPr>
              <p:cNvPr id="13" name="Rectangle: Rounded Corners 12">
                <a:extLst>
                  <a:ext uri="{FF2B5EF4-FFF2-40B4-BE49-F238E27FC236}">
                    <a16:creationId xmlns:a16="http://schemas.microsoft.com/office/drawing/2014/main" id="{CEB0566A-DE4D-F450-DF0F-A0792606D09E}"/>
                  </a:ext>
                </a:extLst>
              </p:cNvPr>
              <p:cNvSpPr/>
              <p:nvPr/>
            </p:nvSpPr>
            <p:spPr>
              <a:xfrm>
                <a:off x="9634631" y="883180"/>
                <a:ext cx="1710690" cy="2312303"/>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 name="Rectangle: Rounded Corners 13">
                <a:extLst>
                  <a:ext uri="{FF2B5EF4-FFF2-40B4-BE49-F238E27FC236}">
                    <a16:creationId xmlns:a16="http://schemas.microsoft.com/office/drawing/2014/main" id="{1943D4DE-9616-34FD-13BF-EF78CB3080C2}"/>
                  </a:ext>
                </a:extLst>
              </p:cNvPr>
              <p:cNvSpPr/>
              <p:nvPr/>
            </p:nvSpPr>
            <p:spPr>
              <a:xfrm>
                <a:off x="9733164" y="993670"/>
                <a:ext cx="1523455" cy="20949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 name="Rectangle: Rounded Corners 15">
                <a:extLst>
                  <a:ext uri="{FF2B5EF4-FFF2-40B4-BE49-F238E27FC236}">
                    <a16:creationId xmlns:a16="http://schemas.microsoft.com/office/drawing/2014/main" id="{3333EB35-6B5E-3CDA-7B32-A71E526D20CE}"/>
                  </a:ext>
                </a:extLst>
              </p:cNvPr>
              <p:cNvSpPr/>
              <p:nvPr/>
            </p:nvSpPr>
            <p:spPr>
              <a:xfrm>
                <a:off x="9821161" y="1389389"/>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Event Hub Function 1</a:t>
                </a:r>
              </a:p>
            </p:txBody>
          </p:sp>
          <p:sp>
            <p:nvSpPr>
              <p:cNvPr id="16" name="Rectangle: Rounded Corners 16">
                <a:extLst>
                  <a:ext uri="{FF2B5EF4-FFF2-40B4-BE49-F238E27FC236}">
                    <a16:creationId xmlns:a16="http://schemas.microsoft.com/office/drawing/2014/main" id="{08C54E62-620E-1765-CAC4-E0FD9E9A6F7D}"/>
                  </a:ext>
                </a:extLst>
              </p:cNvPr>
              <p:cNvSpPr/>
              <p:nvPr/>
            </p:nvSpPr>
            <p:spPr>
              <a:xfrm>
                <a:off x="10008155" y="1034966"/>
                <a:ext cx="885474" cy="34975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bg1"/>
                    </a:solidFill>
                  </a:rPr>
                  <a:t>Function App</a:t>
                </a:r>
              </a:p>
            </p:txBody>
          </p:sp>
          <p:sp>
            <p:nvSpPr>
              <p:cNvPr id="17" name="Rectangle: Rounded Corners 1">
                <a:extLst>
                  <a:ext uri="{FF2B5EF4-FFF2-40B4-BE49-F238E27FC236}">
                    <a16:creationId xmlns:a16="http://schemas.microsoft.com/office/drawing/2014/main" id="{E0AB3906-E5F8-28F9-A619-9CB681EA3858}"/>
                  </a:ext>
                </a:extLst>
              </p:cNvPr>
              <p:cNvSpPr/>
              <p:nvPr/>
            </p:nvSpPr>
            <p:spPr>
              <a:xfrm>
                <a:off x="9826241" y="1811029"/>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Event Hub Function 2</a:t>
                </a:r>
              </a:p>
            </p:txBody>
          </p:sp>
          <p:sp>
            <p:nvSpPr>
              <p:cNvPr id="18" name="Rectangle: Rounded Corners 2">
                <a:extLst>
                  <a:ext uri="{FF2B5EF4-FFF2-40B4-BE49-F238E27FC236}">
                    <a16:creationId xmlns:a16="http://schemas.microsoft.com/office/drawing/2014/main" id="{6BF71932-03EA-668B-9724-3588F8114225}"/>
                  </a:ext>
                </a:extLst>
              </p:cNvPr>
              <p:cNvSpPr/>
              <p:nvPr/>
            </p:nvSpPr>
            <p:spPr>
              <a:xfrm>
                <a:off x="9816081" y="2242829"/>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Event Hub Function 3</a:t>
                </a:r>
              </a:p>
            </p:txBody>
          </p:sp>
          <p:sp>
            <p:nvSpPr>
              <p:cNvPr id="19" name="Rectangle: Rounded Corners 5">
                <a:extLst>
                  <a:ext uri="{FF2B5EF4-FFF2-40B4-BE49-F238E27FC236}">
                    <a16:creationId xmlns:a16="http://schemas.microsoft.com/office/drawing/2014/main" id="{FB846B43-FFFB-6F49-FB9C-98AC630FC508}"/>
                  </a:ext>
                </a:extLst>
              </p:cNvPr>
              <p:cNvSpPr/>
              <p:nvPr/>
            </p:nvSpPr>
            <p:spPr>
              <a:xfrm>
                <a:off x="9831321" y="2659389"/>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Event Hub Function 4</a:t>
                </a:r>
              </a:p>
            </p:txBody>
          </p:sp>
        </p:grpSp>
        <p:grpSp>
          <p:nvGrpSpPr>
            <p:cNvPr id="20" name="Group 19">
              <a:extLst>
                <a:ext uri="{FF2B5EF4-FFF2-40B4-BE49-F238E27FC236}">
                  <a16:creationId xmlns:a16="http://schemas.microsoft.com/office/drawing/2014/main" id="{1DEEFB76-5CD4-7747-C536-AE136F4289EC}"/>
                </a:ext>
              </a:extLst>
            </p:cNvPr>
            <p:cNvGrpSpPr/>
            <p:nvPr/>
          </p:nvGrpSpPr>
          <p:grpSpPr>
            <a:xfrm>
              <a:off x="10195703" y="3384891"/>
              <a:ext cx="1710690" cy="2312303"/>
              <a:chOff x="9634631" y="883180"/>
              <a:chExt cx="1710690" cy="2312303"/>
            </a:xfrm>
          </p:grpSpPr>
          <p:sp>
            <p:nvSpPr>
              <p:cNvPr id="21" name="Rectangle: Rounded Corners 14">
                <a:extLst>
                  <a:ext uri="{FF2B5EF4-FFF2-40B4-BE49-F238E27FC236}">
                    <a16:creationId xmlns:a16="http://schemas.microsoft.com/office/drawing/2014/main" id="{3ECDB12B-D61E-6E43-9375-E0E69B3EBD57}"/>
                  </a:ext>
                </a:extLst>
              </p:cNvPr>
              <p:cNvSpPr/>
              <p:nvPr/>
            </p:nvSpPr>
            <p:spPr>
              <a:xfrm>
                <a:off x="9634631" y="883180"/>
                <a:ext cx="1710690" cy="2312303"/>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2" name="Rectangle: Rounded Corners 17">
                <a:extLst>
                  <a:ext uri="{FF2B5EF4-FFF2-40B4-BE49-F238E27FC236}">
                    <a16:creationId xmlns:a16="http://schemas.microsoft.com/office/drawing/2014/main" id="{CB301892-85DB-0F97-3EA8-398AE4A31654}"/>
                  </a:ext>
                </a:extLst>
              </p:cNvPr>
              <p:cNvSpPr/>
              <p:nvPr/>
            </p:nvSpPr>
            <p:spPr>
              <a:xfrm>
                <a:off x="9733164" y="993670"/>
                <a:ext cx="1523455" cy="20949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3" name="Rectangle: Rounded Corners 34">
                <a:extLst>
                  <a:ext uri="{FF2B5EF4-FFF2-40B4-BE49-F238E27FC236}">
                    <a16:creationId xmlns:a16="http://schemas.microsoft.com/office/drawing/2014/main" id="{2C0605E0-B3F9-5E2F-617B-A2695CBBD73F}"/>
                  </a:ext>
                </a:extLst>
              </p:cNvPr>
              <p:cNvSpPr/>
              <p:nvPr/>
            </p:nvSpPr>
            <p:spPr>
              <a:xfrm>
                <a:off x="9821161" y="1389389"/>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Event Hub Function 1</a:t>
                </a:r>
              </a:p>
            </p:txBody>
          </p:sp>
          <p:sp>
            <p:nvSpPr>
              <p:cNvPr id="24" name="Rectangle: Rounded Corners 35">
                <a:extLst>
                  <a:ext uri="{FF2B5EF4-FFF2-40B4-BE49-F238E27FC236}">
                    <a16:creationId xmlns:a16="http://schemas.microsoft.com/office/drawing/2014/main" id="{F27EB66F-C96E-315E-B942-D91618ACF527}"/>
                  </a:ext>
                </a:extLst>
              </p:cNvPr>
              <p:cNvSpPr/>
              <p:nvPr/>
            </p:nvSpPr>
            <p:spPr>
              <a:xfrm>
                <a:off x="10008155" y="1034966"/>
                <a:ext cx="885474" cy="34975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bg1"/>
                    </a:solidFill>
                  </a:rPr>
                  <a:t>Function App</a:t>
                </a:r>
              </a:p>
            </p:txBody>
          </p:sp>
          <p:sp>
            <p:nvSpPr>
              <p:cNvPr id="25" name="Rectangle: Rounded Corners 36">
                <a:extLst>
                  <a:ext uri="{FF2B5EF4-FFF2-40B4-BE49-F238E27FC236}">
                    <a16:creationId xmlns:a16="http://schemas.microsoft.com/office/drawing/2014/main" id="{9218B1C7-01DC-BBC6-1CD1-D9FD4F018392}"/>
                  </a:ext>
                </a:extLst>
              </p:cNvPr>
              <p:cNvSpPr/>
              <p:nvPr/>
            </p:nvSpPr>
            <p:spPr>
              <a:xfrm>
                <a:off x="9826241" y="1811029"/>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Event Hub Function 2</a:t>
                </a:r>
              </a:p>
            </p:txBody>
          </p:sp>
          <p:sp>
            <p:nvSpPr>
              <p:cNvPr id="26" name="Rectangle: Rounded Corners 37">
                <a:extLst>
                  <a:ext uri="{FF2B5EF4-FFF2-40B4-BE49-F238E27FC236}">
                    <a16:creationId xmlns:a16="http://schemas.microsoft.com/office/drawing/2014/main" id="{3F27F709-7284-5148-4A33-BA2D4C799DA4}"/>
                  </a:ext>
                </a:extLst>
              </p:cNvPr>
              <p:cNvSpPr/>
              <p:nvPr/>
            </p:nvSpPr>
            <p:spPr>
              <a:xfrm>
                <a:off x="9816081" y="2242829"/>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Event Hub Function 3</a:t>
                </a:r>
              </a:p>
            </p:txBody>
          </p:sp>
          <p:sp>
            <p:nvSpPr>
              <p:cNvPr id="27" name="Rectangle: Rounded Corners 38">
                <a:extLst>
                  <a:ext uri="{FF2B5EF4-FFF2-40B4-BE49-F238E27FC236}">
                    <a16:creationId xmlns:a16="http://schemas.microsoft.com/office/drawing/2014/main" id="{6E52D959-B165-AF31-4A87-57CB83635B07}"/>
                  </a:ext>
                </a:extLst>
              </p:cNvPr>
              <p:cNvSpPr/>
              <p:nvPr/>
            </p:nvSpPr>
            <p:spPr>
              <a:xfrm>
                <a:off x="9831321" y="2659389"/>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Event Hub Function 4</a:t>
                </a:r>
              </a:p>
            </p:txBody>
          </p:sp>
        </p:grpSp>
        <p:cxnSp>
          <p:nvCxnSpPr>
            <p:cNvPr id="28" name="Connector: Elbow 40">
              <a:extLst>
                <a:ext uri="{FF2B5EF4-FFF2-40B4-BE49-F238E27FC236}">
                  <a16:creationId xmlns:a16="http://schemas.microsoft.com/office/drawing/2014/main" id="{29851E66-38D0-5175-121F-022FBAD991B1}"/>
                </a:ext>
              </a:extLst>
            </p:cNvPr>
            <p:cNvCxnSpPr>
              <a:stCxn id="6" idx="3"/>
              <a:endCxn id="7" idx="1"/>
            </p:cNvCxnSpPr>
            <p:nvPr/>
          </p:nvCxnSpPr>
          <p:spPr>
            <a:xfrm flipV="1">
              <a:off x="2477728" y="1586682"/>
              <a:ext cx="825911" cy="142076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or: Elbow 41">
              <a:extLst>
                <a:ext uri="{FF2B5EF4-FFF2-40B4-BE49-F238E27FC236}">
                  <a16:creationId xmlns:a16="http://schemas.microsoft.com/office/drawing/2014/main" id="{BA507B2D-50BF-2EA5-91F0-26C208A077DA}"/>
                </a:ext>
              </a:extLst>
            </p:cNvPr>
            <p:cNvCxnSpPr>
              <a:cxnSpLocks/>
              <a:stCxn id="6" idx="3"/>
              <a:endCxn id="8" idx="1"/>
            </p:cNvCxnSpPr>
            <p:nvPr/>
          </p:nvCxnSpPr>
          <p:spPr>
            <a:xfrm flipV="1">
              <a:off x="2477728" y="2537953"/>
              <a:ext cx="816079" cy="46949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nector: Elbow 44">
              <a:extLst>
                <a:ext uri="{FF2B5EF4-FFF2-40B4-BE49-F238E27FC236}">
                  <a16:creationId xmlns:a16="http://schemas.microsoft.com/office/drawing/2014/main" id="{2BE8F7FE-BA1F-FB4F-78B2-D1EB14DAE799}"/>
                </a:ext>
              </a:extLst>
            </p:cNvPr>
            <p:cNvCxnSpPr>
              <a:cxnSpLocks/>
              <a:stCxn id="6" idx="3"/>
              <a:endCxn id="9" idx="1"/>
            </p:cNvCxnSpPr>
            <p:nvPr/>
          </p:nvCxnSpPr>
          <p:spPr>
            <a:xfrm>
              <a:off x="2477728" y="3007443"/>
              <a:ext cx="825911" cy="48178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or: Elbow 47">
              <a:extLst>
                <a:ext uri="{FF2B5EF4-FFF2-40B4-BE49-F238E27FC236}">
                  <a16:creationId xmlns:a16="http://schemas.microsoft.com/office/drawing/2014/main" id="{DDE81D84-CCA7-963E-10CE-0CD8A2272CD0}"/>
                </a:ext>
              </a:extLst>
            </p:cNvPr>
            <p:cNvCxnSpPr>
              <a:cxnSpLocks/>
              <a:stCxn id="6" idx="3"/>
              <a:endCxn id="10" idx="1"/>
            </p:cNvCxnSpPr>
            <p:nvPr/>
          </p:nvCxnSpPr>
          <p:spPr>
            <a:xfrm>
              <a:off x="2477728" y="3007443"/>
              <a:ext cx="816079" cy="146255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50">
              <a:extLst>
                <a:ext uri="{FF2B5EF4-FFF2-40B4-BE49-F238E27FC236}">
                  <a16:creationId xmlns:a16="http://schemas.microsoft.com/office/drawing/2014/main" id="{25F447FF-1A18-1AA3-7623-94BEFE6CE064}"/>
                </a:ext>
              </a:extLst>
            </p:cNvPr>
            <p:cNvCxnSpPr>
              <a:cxnSpLocks/>
              <a:stCxn id="7" idx="3"/>
              <a:endCxn id="11" idx="1"/>
            </p:cNvCxnSpPr>
            <p:nvPr/>
          </p:nvCxnSpPr>
          <p:spPr>
            <a:xfrm>
              <a:off x="5742038" y="1586682"/>
              <a:ext cx="825911" cy="142076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or: Elbow 53">
              <a:extLst>
                <a:ext uri="{FF2B5EF4-FFF2-40B4-BE49-F238E27FC236}">
                  <a16:creationId xmlns:a16="http://schemas.microsoft.com/office/drawing/2014/main" id="{7FA88754-5CFA-074D-4347-E635664F8E8F}"/>
                </a:ext>
              </a:extLst>
            </p:cNvPr>
            <p:cNvCxnSpPr>
              <a:cxnSpLocks/>
              <a:stCxn id="8" idx="3"/>
              <a:endCxn id="11" idx="1"/>
            </p:cNvCxnSpPr>
            <p:nvPr/>
          </p:nvCxnSpPr>
          <p:spPr>
            <a:xfrm>
              <a:off x="5732206" y="2537953"/>
              <a:ext cx="835743" cy="46949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Connector: Elbow 56">
              <a:extLst>
                <a:ext uri="{FF2B5EF4-FFF2-40B4-BE49-F238E27FC236}">
                  <a16:creationId xmlns:a16="http://schemas.microsoft.com/office/drawing/2014/main" id="{60CDA9E8-E332-FCB1-A518-D07A7F60EBAD}"/>
                </a:ext>
              </a:extLst>
            </p:cNvPr>
            <p:cNvCxnSpPr>
              <a:cxnSpLocks/>
              <a:stCxn id="9" idx="3"/>
              <a:endCxn id="11" idx="1"/>
            </p:cNvCxnSpPr>
            <p:nvPr/>
          </p:nvCxnSpPr>
          <p:spPr>
            <a:xfrm flipV="1">
              <a:off x="5742038" y="3007443"/>
              <a:ext cx="825911" cy="48178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nector: Elbow 59">
              <a:extLst>
                <a:ext uri="{FF2B5EF4-FFF2-40B4-BE49-F238E27FC236}">
                  <a16:creationId xmlns:a16="http://schemas.microsoft.com/office/drawing/2014/main" id="{5B6884F8-5C87-8124-7AAD-F6E4A4040B90}"/>
                </a:ext>
              </a:extLst>
            </p:cNvPr>
            <p:cNvCxnSpPr>
              <a:cxnSpLocks/>
              <a:stCxn id="10" idx="3"/>
              <a:endCxn id="11" idx="1"/>
            </p:cNvCxnSpPr>
            <p:nvPr/>
          </p:nvCxnSpPr>
          <p:spPr>
            <a:xfrm flipV="1">
              <a:off x="5732206" y="3007443"/>
              <a:ext cx="835743" cy="146255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Connector: Elbow 66">
              <a:extLst>
                <a:ext uri="{FF2B5EF4-FFF2-40B4-BE49-F238E27FC236}">
                  <a16:creationId xmlns:a16="http://schemas.microsoft.com/office/drawing/2014/main" id="{C1C202F5-43E7-87EC-B7B2-8239A13DC3AA}"/>
                </a:ext>
              </a:extLst>
            </p:cNvPr>
            <p:cNvCxnSpPr>
              <a:cxnSpLocks/>
              <a:stCxn id="11" idx="3"/>
              <a:endCxn id="13" idx="1"/>
            </p:cNvCxnSpPr>
            <p:nvPr/>
          </p:nvCxnSpPr>
          <p:spPr>
            <a:xfrm flipV="1">
              <a:off x="9311149" y="1518224"/>
              <a:ext cx="874559" cy="148921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Connector: Elbow 69">
              <a:extLst>
                <a:ext uri="{FF2B5EF4-FFF2-40B4-BE49-F238E27FC236}">
                  <a16:creationId xmlns:a16="http://schemas.microsoft.com/office/drawing/2014/main" id="{3B545CA4-4E5E-50DD-B560-CE714BB86DAC}"/>
                </a:ext>
              </a:extLst>
            </p:cNvPr>
            <p:cNvCxnSpPr>
              <a:cxnSpLocks/>
              <a:stCxn id="11" idx="3"/>
              <a:endCxn id="21" idx="1"/>
            </p:cNvCxnSpPr>
            <p:nvPr/>
          </p:nvCxnSpPr>
          <p:spPr>
            <a:xfrm>
              <a:off x="9311149" y="3007443"/>
              <a:ext cx="884554" cy="153360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9FDECBC8-D7ED-32B2-AA1F-A21075CD0ACD}"/>
                </a:ext>
              </a:extLst>
            </p:cNvPr>
            <p:cNvSpPr txBox="1"/>
            <p:nvPr/>
          </p:nvSpPr>
          <p:spPr>
            <a:xfrm>
              <a:off x="2310582" y="5555225"/>
              <a:ext cx="6862915" cy="410472"/>
            </a:xfrm>
            <a:prstGeom prst="rect">
              <a:avLst/>
            </a:prstGeom>
            <a:noFill/>
          </p:spPr>
          <p:txBody>
            <a:bodyPr wrap="square" rtlCol="0">
              <a:spAutoFit/>
            </a:bodyPr>
            <a:lstStyle/>
            <a:p>
              <a:r>
                <a:rPr lang="en-US" sz="1400"/>
                <a:t>Target instance count is aggregated across all functions</a:t>
              </a:r>
            </a:p>
          </p:txBody>
        </p:sp>
      </p:grpSp>
    </p:spTree>
    <p:extLst>
      <p:ext uri="{BB962C8B-B14F-4D97-AF65-F5344CB8AC3E}">
        <p14:creationId xmlns:p14="http://schemas.microsoft.com/office/powerpoint/2010/main" val="2721426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72AC0-AFDE-6E02-73FC-13129C65AF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18C053-E4B0-98E6-F31B-6F86C7BD9495}"/>
              </a:ext>
            </a:extLst>
          </p:cNvPr>
          <p:cNvSpPr>
            <a:spLocks noGrp="1"/>
          </p:cNvSpPr>
          <p:nvPr>
            <p:ph type="title"/>
          </p:nvPr>
        </p:nvSpPr>
        <p:spPr/>
        <p:txBody>
          <a:bodyPr/>
          <a:lstStyle/>
          <a:p>
            <a:r>
              <a:rPr lang="en-US" dirty="0"/>
              <a:t>Multiple functions in Flex Consumption</a:t>
            </a:r>
          </a:p>
        </p:txBody>
      </p:sp>
      <p:sp>
        <p:nvSpPr>
          <p:cNvPr id="79" name="Rectangle: Rounded Corners 12">
            <a:extLst>
              <a:ext uri="{FF2B5EF4-FFF2-40B4-BE49-F238E27FC236}">
                <a16:creationId xmlns:a16="http://schemas.microsoft.com/office/drawing/2014/main" id="{03C86C60-C244-A4F0-088D-F478853FD7E2}"/>
              </a:ext>
            </a:extLst>
          </p:cNvPr>
          <p:cNvSpPr/>
          <p:nvPr/>
        </p:nvSpPr>
        <p:spPr>
          <a:xfrm>
            <a:off x="9486580" y="1617048"/>
            <a:ext cx="1316229" cy="82667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0" name="Rectangle: Rounded Corners 13">
            <a:extLst>
              <a:ext uri="{FF2B5EF4-FFF2-40B4-BE49-F238E27FC236}">
                <a16:creationId xmlns:a16="http://schemas.microsoft.com/office/drawing/2014/main" id="{6C9CDABD-BA97-6860-1833-32EE6C3D7C78}"/>
              </a:ext>
            </a:extLst>
          </p:cNvPr>
          <p:cNvSpPr/>
          <p:nvPr/>
        </p:nvSpPr>
        <p:spPr>
          <a:xfrm>
            <a:off x="9562393" y="1702060"/>
            <a:ext cx="1172168" cy="6747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7" name="Rectangle: Rounded Corners 12">
            <a:extLst>
              <a:ext uri="{FF2B5EF4-FFF2-40B4-BE49-F238E27FC236}">
                <a16:creationId xmlns:a16="http://schemas.microsoft.com/office/drawing/2014/main" id="{AEFE2DEA-CDDD-865A-865F-2FC814C9C2BB}"/>
              </a:ext>
            </a:extLst>
          </p:cNvPr>
          <p:cNvSpPr/>
          <p:nvPr/>
        </p:nvSpPr>
        <p:spPr>
          <a:xfrm>
            <a:off x="9247900" y="1817603"/>
            <a:ext cx="1316229" cy="82667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8" name="Rectangle: Rounded Corners 13">
            <a:extLst>
              <a:ext uri="{FF2B5EF4-FFF2-40B4-BE49-F238E27FC236}">
                <a16:creationId xmlns:a16="http://schemas.microsoft.com/office/drawing/2014/main" id="{1CFA4A93-ABF9-1C01-80EB-27B16C671CBF}"/>
              </a:ext>
            </a:extLst>
          </p:cNvPr>
          <p:cNvSpPr/>
          <p:nvPr/>
        </p:nvSpPr>
        <p:spPr>
          <a:xfrm>
            <a:off x="9323713" y="1902615"/>
            <a:ext cx="1172168" cy="6747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3" name="Rectangle: Rounded Corners 12">
            <a:extLst>
              <a:ext uri="{FF2B5EF4-FFF2-40B4-BE49-F238E27FC236}">
                <a16:creationId xmlns:a16="http://schemas.microsoft.com/office/drawing/2014/main" id="{34F6D6C2-02A6-41A4-1375-E71CD2CB4329}"/>
              </a:ext>
            </a:extLst>
          </p:cNvPr>
          <p:cNvSpPr/>
          <p:nvPr/>
        </p:nvSpPr>
        <p:spPr>
          <a:xfrm>
            <a:off x="9323713" y="5285478"/>
            <a:ext cx="1316229" cy="82667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4" name="Rectangle: Rounded Corners 13">
            <a:extLst>
              <a:ext uri="{FF2B5EF4-FFF2-40B4-BE49-F238E27FC236}">
                <a16:creationId xmlns:a16="http://schemas.microsoft.com/office/drawing/2014/main" id="{853D11B4-2219-BE18-9E47-3C84AA0CD5CB}"/>
              </a:ext>
            </a:extLst>
          </p:cNvPr>
          <p:cNvSpPr/>
          <p:nvPr/>
        </p:nvSpPr>
        <p:spPr>
          <a:xfrm>
            <a:off x="9399526" y="5370490"/>
            <a:ext cx="1172168" cy="6747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nvGrpSpPr>
          <p:cNvPr id="76" name="Group 75">
            <a:extLst>
              <a:ext uri="{FF2B5EF4-FFF2-40B4-BE49-F238E27FC236}">
                <a16:creationId xmlns:a16="http://schemas.microsoft.com/office/drawing/2014/main" id="{5D05C9AE-2DA3-FD6A-17D4-84787037FC29}"/>
              </a:ext>
            </a:extLst>
          </p:cNvPr>
          <p:cNvGrpSpPr/>
          <p:nvPr/>
        </p:nvGrpSpPr>
        <p:grpSpPr>
          <a:xfrm>
            <a:off x="1412701" y="1993692"/>
            <a:ext cx="9007909" cy="4124625"/>
            <a:chOff x="235973" y="796168"/>
            <a:chExt cx="11707491" cy="5360736"/>
          </a:xfrm>
        </p:grpSpPr>
        <p:grpSp>
          <p:nvGrpSpPr>
            <p:cNvPr id="2" name="Group 1">
              <a:extLst>
                <a:ext uri="{FF2B5EF4-FFF2-40B4-BE49-F238E27FC236}">
                  <a16:creationId xmlns:a16="http://schemas.microsoft.com/office/drawing/2014/main" id="{286C5F37-0AB4-41C5-9EFF-E946AC37B879}"/>
                </a:ext>
              </a:extLst>
            </p:cNvPr>
            <p:cNvGrpSpPr/>
            <p:nvPr/>
          </p:nvGrpSpPr>
          <p:grpSpPr>
            <a:xfrm>
              <a:off x="10232774" y="796168"/>
              <a:ext cx="1710690" cy="1074420"/>
              <a:chOff x="9563100" y="2305050"/>
              <a:chExt cx="1710690" cy="1074420"/>
            </a:xfrm>
          </p:grpSpPr>
          <p:sp>
            <p:nvSpPr>
              <p:cNvPr id="3" name="Rectangle: Rounded Corners 12">
                <a:extLst>
                  <a:ext uri="{FF2B5EF4-FFF2-40B4-BE49-F238E27FC236}">
                    <a16:creationId xmlns:a16="http://schemas.microsoft.com/office/drawing/2014/main" id="{EE8814C2-60DD-3967-DB8C-9D416F3D70DC}"/>
                  </a:ext>
                </a:extLst>
              </p:cNvPr>
              <p:cNvSpPr/>
              <p:nvPr/>
            </p:nvSpPr>
            <p:spPr>
              <a:xfrm>
                <a:off x="9563100" y="2305050"/>
                <a:ext cx="1710690" cy="107442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 name="Rectangle: Rounded Corners 13">
                <a:extLst>
                  <a:ext uri="{FF2B5EF4-FFF2-40B4-BE49-F238E27FC236}">
                    <a16:creationId xmlns:a16="http://schemas.microsoft.com/office/drawing/2014/main" id="{B73E29BC-9D20-3954-3A33-CCE8964D7D75}"/>
                  </a:ext>
                </a:extLst>
              </p:cNvPr>
              <p:cNvSpPr/>
              <p:nvPr/>
            </p:nvSpPr>
            <p:spPr>
              <a:xfrm>
                <a:off x="9661633" y="2415539"/>
                <a:ext cx="1523455" cy="8769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0" name="Rectangle: Rounded Corners 15">
                <a:extLst>
                  <a:ext uri="{FF2B5EF4-FFF2-40B4-BE49-F238E27FC236}">
                    <a16:creationId xmlns:a16="http://schemas.microsoft.com/office/drawing/2014/main" id="{03C28BE9-B73F-2E2E-67E3-A591BD4920EF}"/>
                  </a:ext>
                </a:extLst>
              </p:cNvPr>
              <p:cNvSpPr/>
              <p:nvPr/>
            </p:nvSpPr>
            <p:spPr>
              <a:xfrm>
                <a:off x="9734554" y="2668009"/>
                <a:ext cx="1347460"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Event Hub Function 1</a:t>
                </a:r>
              </a:p>
            </p:txBody>
          </p:sp>
        </p:grpSp>
        <p:grpSp>
          <p:nvGrpSpPr>
            <p:cNvPr id="42" name="Group 41">
              <a:extLst>
                <a:ext uri="{FF2B5EF4-FFF2-40B4-BE49-F238E27FC236}">
                  <a16:creationId xmlns:a16="http://schemas.microsoft.com/office/drawing/2014/main" id="{3013469E-CDF9-A1CE-B748-0050ECE93141}"/>
                </a:ext>
              </a:extLst>
            </p:cNvPr>
            <p:cNvGrpSpPr/>
            <p:nvPr/>
          </p:nvGrpSpPr>
          <p:grpSpPr>
            <a:xfrm>
              <a:off x="10222614" y="2113508"/>
              <a:ext cx="1710690" cy="1074420"/>
              <a:chOff x="9563100" y="2305050"/>
              <a:chExt cx="1710690" cy="1074420"/>
            </a:xfrm>
          </p:grpSpPr>
          <p:sp>
            <p:nvSpPr>
              <p:cNvPr id="43" name="Rectangle: Rounded Corners 20">
                <a:extLst>
                  <a:ext uri="{FF2B5EF4-FFF2-40B4-BE49-F238E27FC236}">
                    <a16:creationId xmlns:a16="http://schemas.microsoft.com/office/drawing/2014/main" id="{EAEEC38A-8939-0D68-20A2-87E51B306EAE}"/>
                  </a:ext>
                </a:extLst>
              </p:cNvPr>
              <p:cNvSpPr/>
              <p:nvPr/>
            </p:nvSpPr>
            <p:spPr>
              <a:xfrm>
                <a:off x="9563100" y="2305050"/>
                <a:ext cx="1710690" cy="107442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4" name="Rectangle: Rounded Corners 21">
                <a:extLst>
                  <a:ext uri="{FF2B5EF4-FFF2-40B4-BE49-F238E27FC236}">
                    <a16:creationId xmlns:a16="http://schemas.microsoft.com/office/drawing/2014/main" id="{5A9B4F0E-389D-D27E-C04E-90F95A921E6C}"/>
                  </a:ext>
                </a:extLst>
              </p:cNvPr>
              <p:cNvSpPr/>
              <p:nvPr/>
            </p:nvSpPr>
            <p:spPr>
              <a:xfrm>
                <a:off x="9661633" y="2415539"/>
                <a:ext cx="1523455" cy="8769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5" name="Rectangle: Rounded Corners 22">
                <a:extLst>
                  <a:ext uri="{FF2B5EF4-FFF2-40B4-BE49-F238E27FC236}">
                    <a16:creationId xmlns:a16="http://schemas.microsoft.com/office/drawing/2014/main" id="{AA8948D3-63CA-058B-9EB1-64B2DA7B24B3}"/>
                  </a:ext>
                </a:extLst>
              </p:cNvPr>
              <p:cNvSpPr/>
              <p:nvPr/>
            </p:nvSpPr>
            <p:spPr>
              <a:xfrm>
                <a:off x="9744714" y="2691041"/>
                <a:ext cx="1347460"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Event Hub Function 2</a:t>
                </a:r>
              </a:p>
            </p:txBody>
          </p:sp>
        </p:grpSp>
        <p:grpSp>
          <p:nvGrpSpPr>
            <p:cNvPr id="47" name="Group 46">
              <a:extLst>
                <a:ext uri="{FF2B5EF4-FFF2-40B4-BE49-F238E27FC236}">
                  <a16:creationId xmlns:a16="http://schemas.microsoft.com/office/drawing/2014/main" id="{A8AC7A06-AE97-31AA-BE46-42FB97EF2835}"/>
                </a:ext>
              </a:extLst>
            </p:cNvPr>
            <p:cNvGrpSpPr/>
            <p:nvPr/>
          </p:nvGrpSpPr>
          <p:grpSpPr>
            <a:xfrm>
              <a:off x="10222614" y="3445920"/>
              <a:ext cx="1710690" cy="1074420"/>
              <a:chOff x="9563100" y="2305050"/>
              <a:chExt cx="1710690" cy="1074420"/>
            </a:xfrm>
          </p:grpSpPr>
          <p:sp>
            <p:nvSpPr>
              <p:cNvPr id="48" name="Rectangle: Rounded Corners 25">
                <a:extLst>
                  <a:ext uri="{FF2B5EF4-FFF2-40B4-BE49-F238E27FC236}">
                    <a16:creationId xmlns:a16="http://schemas.microsoft.com/office/drawing/2014/main" id="{834C943E-FD7F-94B6-1633-69C694FB470A}"/>
                  </a:ext>
                </a:extLst>
              </p:cNvPr>
              <p:cNvSpPr/>
              <p:nvPr/>
            </p:nvSpPr>
            <p:spPr>
              <a:xfrm>
                <a:off x="9563100" y="2305050"/>
                <a:ext cx="1710690" cy="107442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9" name="Rectangle: Rounded Corners 26">
                <a:extLst>
                  <a:ext uri="{FF2B5EF4-FFF2-40B4-BE49-F238E27FC236}">
                    <a16:creationId xmlns:a16="http://schemas.microsoft.com/office/drawing/2014/main" id="{9F6A7E44-F751-4264-5487-AD783D2A72C8}"/>
                  </a:ext>
                </a:extLst>
              </p:cNvPr>
              <p:cNvSpPr/>
              <p:nvPr/>
            </p:nvSpPr>
            <p:spPr>
              <a:xfrm>
                <a:off x="9661633" y="2415539"/>
                <a:ext cx="1523455" cy="8769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0" name="Rectangle: Rounded Corners 27">
                <a:extLst>
                  <a:ext uri="{FF2B5EF4-FFF2-40B4-BE49-F238E27FC236}">
                    <a16:creationId xmlns:a16="http://schemas.microsoft.com/office/drawing/2014/main" id="{17BE6DC0-B946-5AF3-F8B0-7D5D8D8483B6}"/>
                  </a:ext>
                </a:extLst>
              </p:cNvPr>
              <p:cNvSpPr/>
              <p:nvPr/>
            </p:nvSpPr>
            <p:spPr>
              <a:xfrm>
                <a:off x="9744714" y="2679144"/>
                <a:ext cx="1347460"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Service Bus Function 3</a:t>
                </a:r>
              </a:p>
            </p:txBody>
          </p:sp>
        </p:grpSp>
        <p:grpSp>
          <p:nvGrpSpPr>
            <p:cNvPr id="52" name="Group 51">
              <a:extLst>
                <a:ext uri="{FF2B5EF4-FFF2-40B4-BE49-F238E27FC236}">
                  <a16:creationId xmlns:a16="http://schemas.microsoft.com/office/drawing/2014/main" id="{D08B0C3C-01B2-5135-1AA7-52D426FB54DA}"/>
                </a:ext>
              </a:extLst>
            </p:cNvPr>
            <p:cNvGrpSpPr/>
            <p:nvPr/>
          </p:nvGrpSpPr>
          <p:grpSpPr>
            <a:xfrm>
              <a:off x="10232774" y="4769439"/>
              <a:ext cx="1710690" cy="1074420"/>
              <a:chOff x="9563100" y="2305050"/>
              <a:chExt cx="1710690" cy="1074420"/>
            </a:xfrm>
          </p:grpSpPr>
          <p:sp>
            <p:nvSpPr>
              <p:cNvPr id="53" name="Rectangle: Rounded Corners 30">
                <a:extLst>
                  <a:ext uri="{FF2B5EF4-FFF2-40B4-BE49-F238E27FC236}">
                    <a16:creationId xmlns:a16="http://schemas.microsoft.com/office/drawing/2014/main" id="{6E81FC4E-A0AD-51E1-A977-0367B1ABCA5F}"/>
                  </a:ext>
                </a:extLst>
              </p:cNvPr>
              <p:cNvSpPr/>
              <p:nvPr/>
            </p:nvSpPr>
            <p:spPr>
              <a:xfrm>
                <a:off x="9563100" y="2305050"/>
                <a:ext cx="1710690" cy="107442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4" name="Rectangle: Rounded Corners 31">
                <a:extLst>
                  <a:ext uri="{FF2B5EF4-FFF2-40B4-BE49-F238E27FC236}">
                    <a16:creationId xmlns:a16="http://schemas.microsoft.com/office/drawing/2014/main" id="{0CD3E894-67C0-F871-E4E7-B31A4A033F1D}"/>
                  </a:ext>
                </a:extLst>
              </p:cNvPr>
              <p:cNvSpPr/>
              <p:nvPr/>
            </p:nvSpPr>
            <p:spPr>
              <a:xfrm>
                <a:off x="9661633" y="2415539"/>
                <a:ext cx="1523455" cy="8769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5" name="Rectangle: Rounded Corners 32">
                <a:extLst>
                  <a:ext uri="{FF2B5EF4-FFF2-40B4-BE49-F238E27FC236}">
                    <a16:creationId xmlns:a16="http://schemas.microsoft.com/office/drawing/2014/main" id="{13EF9026-11A9-7BE5-5CDC-C3B822FBD6E8}"/>
                  </a:ext>
                </a:extLst>
              </p:cNvPr>
              <p:cNvSpPr/>
              <p:nvPr/>
            </p:nvSpPr>
            <p:spPr>
              <a:xfrm>
                <a:off x="9751228" y="2679144"/>
                <a:ext cx="1347460"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Event Hub Function 4</a:t>
                </a:r>
              </a:p>
            </p:txBody>
          </p:sp>
        </p:grpSp>
        <p:sp>
          <p:nvSpPr>
            <p:cNvPr id="57" name="Rectangle: Rounded Corners 67">
              <a:extLst>
                <a:ext uri="{FF2B5EF4-FFF2-40B4-BE49-F238E27FC236}">
                  <a16:creationId xmlns:a16="http://schemas.microsoft.com/office/drawing/2014/main" id="{5B3625FB-016E-6466-4A6C-0CAA79F94386}"/>
                </a:ext>
              </a:extLst>
            </p:cNvPr>
            <p:cNvSpPr/>
            <p:nvPr/>
          </p:nvSpPr>
          <p:spPr>
            <a:xfrm>
              <a:off x="235973" y="2723536"/>
              <a:ext cx="2241755" cy="56781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maxEventBatchSize</a:t>
              </a:r>
            </a:p>
          </p:txBody>
        </p:sp>
        <p:sp>
          <p:nvSpPr>
            <p:cNvPr id="58" name="Rectangle: Rounded Corners 68">
              <a:extLst>
                <a:ext uri="{FF2B5EF4-FFF2-40B4-BE49-F238E27FC236}">
                  <a16:creationId xmlns:a16="http://schemas.microsoft.com/office/drawing/2014/main" id="{BF1E4023-6BF5-B2F3-E505-95B89A9FB584}"/>
                </a:ext>
              </a:extLst>
            </p:cNvPr>
            <p:cNvSpPr/>
            <p:nvPr/>
          </p:nvSpPr>
          <p:spPr>
            <a:xfrm>
              <a:off x="3303639" y="1302775"/>
              <a:ext cx="2438399" cy="5678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Event Hub Function 1</a:t>
              </a:r>
            </a:p>
          </p:txBody>
        </p:sp>
        <p:sp>
          <p:nvSpPr>
            <p:cNvPr id="59" name="Rectangle: Rounded Corners 69">
              <a:extLst>
                <a:ext uri="{FF2B5EF4-FFF2-40B4-BE49-F238E27FC236}">
                  <a16:creationId xmlns:a16="http://schemas.microsoft.com/office/drawing/2014/main" id="{52826666-1E57-F87F-2F7C-C01D0A41AC6E}"/>
                </a:ext>
              </a:extLst>
            </p:cNvPr>
            <p:cNvSpPr/>
            <p:nvPr/>
          </p:nvSpPr>
          <p:spPr>
            <a:xfrm>
              <a:off x="3293807" y="2254046"/>
              <a:ext cx="2438399" cy="5678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Event Hub Function 2</a:t>
              </a:r>
            </a:p>
          </p:txBody>
        </p:sp>
        <p:sp>
          <p:nvSpPr>
            <p:cNvPr id="60" name="Rectangle: Rounded Corners 70">
              <a:extLst>
                <a:ext uri="{FF2B5EF4-FFF2-40B4-BE49-F238E27FC236}">
                  <a16:creationId xmlns:a16="http://schemas.microsoft.com/office/drawing/2014/main" id="{BDCFD69B-E7AD-CDB7-6748-5D4C69A9A185}"/>
                </a:ext>
              </a:extLst>
            </p:cNvPr>
            <p:cNvSpPr/>
            <p:nvPr/>
          </p:nvSpPr>
          <p:spPr>
            <a:xfrm>
              <a:off x="3303639" y="3205317"/>
              <a:ext cx="2438399" cy="5678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Event Hub Function 3</a:t>
              </a:r>
            </a:p>
          </p:txBody>
        </p:sp>
        <p:sp>
          <p:nvSpPr>
            <p:cNvPr id="62" name="Rectangle: Rounded Corners 72">
              <a:extLst>
                <a:ext uri="{FF2B5EF4-FFF2-40B4-BE49-F238E27FC236}">
                  <a16:creationId xmlns:a16="http://schemas.microsoft.com/office/drawing/2014/main" id="{BAAD74ED-6578-5124-8B8E-5E5311523473}"/>
                </a:ext>
              </a:extLst>
            </p:cNvPr>
            <p:cNvSpPr/>
            <p:nvPr/>
          </p:nvSpPr>
          <p:spPr>
            <a:xfrm>
              <a:off x="6567949" y="2674375"/>
              <a:ext cx="2743200" cy="66613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Scale Controller</a:t>
              </a:r>
            </a:p>
          </p:txBody>
        </p:sp>
        <p:cxnSp>
          <p:nvCxnSpPr>
            <p:cNvPr id="63" name="Connector: Elbow 89">
              <a:extLst>
                <a:ext uri="{FF2B5EF4-FFF2-40B4-BE49-F238E27FC236}">
                  <a16:creationId xmlns:a16="http://schemas.microsoft.com/office/drawing/2014/main" id="{01915AD7-84DE-9050-EA01-BE1D98E8E22F}"/>
                </a:ext>
              </a:extLst>
            </p:cNvPr>
            <p:cNvCxnSpPr>
              <a:cxnSpLocks/>
              <a:stCxn id="57" idx="3"/>
              <a:endCxn id="58" idx="1"/>
            </p:cNvCxnSpPr>
            <p:nvPr/>
          </p:nvCxnSpPr>
          <p:spPr>
            <a:xfrm flipV="1">
              <a:off x="2477728" y="1586682"/>
              <a:ext cx="825911" cy="142076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Connector: Elbow 90">
              <a:extLst>
                <a:ext uri="{FF2B5EF4-FFF2-40B4-BE49-F238E27FC236}">
                  <a16:creationId xmlns:a16="http://schemas.microsoft.com/office/drawing/2014/main" id="{BDA9873A-D535-2821-9A97-921033502739}"/>
                </a:ext>
              </a:extLst>
            </p:cNvPr>
            <p:cNvCxnSpPr>
              <a:cxnSpLocks/>
              <a:stCxn id="57" idx="3"/>
              <a:endCxn id="59" idx="1"/>
            </p:cNvCxnSpPr>
            <p:nvPr/>
          </p:nvCxnSpPr>
          <p:spPr>
            <a:xfrm flipV="1">
              <a:off x="2477728" y="2537953"/>
              <a:ext cx="816079" cy="46949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Connector: Elbow 91">
              <a:extLst>
                <a:ext uri="{FF2B5EF4-FFF2-40B4-BE49-F238E27FC236}">
                  <a16:creationId xmlns:a16="http://schemas.microsoft.com/office/drawing/2014/main" id="{A35E87BA-176E-6D09-3387-52A9EADFB044}"/>
                </a:ext>
              </a:extLst>
            </p:cNvPr>
            <p:cNvCxnSpPr>
              <a:cxnSpLocks/>
              <a:stCxn id="57" idx="3"/>
              <a:endCxn id="60" idx="1"/>
            </p:cNvCxnSpPr>
            <p:nvPr/>
          </p:nvCxnSpPr>
          <p:spPr>
            <a:xfrm>
              <a:off x="2477728" y="3007443"/>
              <a:ext cx="825911" cy="48178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Connector: Elbow 92">
              <a:extLst>
                <a:ext uri="{FF2B5EF4-FFF2-40B4-BE49-F238E27FC236}">
                  <a16:creationId xmlns:a16="http://schemas.microsoft.com/office/drawing/2014/main" id="{3A7A98A6-11F1-A363-65C8-03E1ED90648D}"/>
                </a:ext>
              </a:extLst>
            </p:cNvPr>
            <p:cNvCxnSpPr>
              <a:cxnSpLocks/>
              <a:stCxn id="85" idx="3"/>
              <a:endCxn id="86" idx="1"/>
            </p:cNvCxnSpPr>
            <p:nvPr/>
          </p:nvCxnSpPr>
          <p:spPr>
            <a:xfrm>
              <a:off x="2449225" y="4433527"/>
              <a:ext cx="840163" cy="131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Connector: Elbow 93">
              <a:extLst>
                <a:ext uri="{FF2B5EF4-FFF2-40B4-BE49-F238E27FC236}">
                  <a16:creationId xmlns:a16="http://schemas.microsoft.com/office/drawing/2014/main" id="{F293017D-31B0-91F6-42E4-B25A4F3D11D1}"/>
                </a:ext>
              </a:extLst>
            </p:cNvPr>
            <p:cNvCxnSpPr>
              <a:cxnSpLocks/>
              <a:stCxn id="58" idx="3"/>
              <a:endCxn id="62" idx="1"/>
            </p:cNvCxnSpPr>
            <p:nvPr/>
          </p:nvCxnSpPr>
          <p:spPr>
            <a:xfrm>
              <a:off x="5742038" y="1586682"/>
              <a:ext cx="825911" cy="142076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Connector: Elbow 94">
              <a:extLst>
                <a:ext uri="{FF2B5EF4-FFF2-40B4-BE49-F238E27FC236}">
                  <a16:creationId xmlns:a16="http://schemas.microsoft.com/office/drawing/2014/main" id="{B32D26F8-5C57-B76B-EC13-8DCC4A03EB0A}"/>
                </a:ext>
              </a:extLst>
            </p:cNvPr>
            <p:cNvCxnSpPr>
              <a:cxnSpLocks/>
              <a:stCxn id="59" idx="3"/>
              <a:endCxn id="62" idx="1"/>
            </p:cNvCxnSpPr>
            <p:nvPr/>
          </p:nvCxnSpPr>
          <p:spPr>
            <a:xfrm>
              <a:off x="5732206" y="2537953"/>
              <a:ext cx="835743" cy="46949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Connector: Elbow 95">
              <a:extLst>
                <a:ext uri="{FF2B5EF4-FFF2-40B4-BE49-F238E27FC236}">
                  <a16:creationId xmlns:a16="http://schemas.microsoft.com/office/drawing/2014/main" id="{880A6B33-703C-38C5-6BB3-A78313B034D6}"/>
                </a:ext>
              </a:extLst>
            </p:cNvPr>
            <p:cNvCxnSpPr>
              <a:cxnSpLocks/>
              <a:stCxn id="60" idx="3"/>
              <a:endCxn id="62" idx="1"/>
            </p:cNvCxnSpPr>
            <p:nvPr/>
          </p:nvCxnSpPr>
          <p:spPr>
            <a:xfrm flipV="1">
              <a:off x="5742038" y="3007443"/>
              <a:ext cx="825911" cy="48178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Connector: Elbow 96">
              <a:extLst>
                <a:ext uri="{FF2B5EF4-FFF2-40B4-BE49-F238E27FC236}">
                  <a16:creationId xmlns:a16="http://schemas.microsoft.com/office/drawing/2014/main" id="{30FD7132-5B22-BD99-7300-3E8A40840EC5}"/>
                </a:ext>
              </a:extLst>
            </p:cNvPr>
            <p:cNvCxnSpPr>
              <a:cxnSpLocks/>
              <a:stCxn id="86" idx="3"/>
              <a:endCxn id="62" idx="1"/>
            </p:cNvCxnSpPr>
            <p:nvPr/>
          </p:nvCxnSpPr>
          <p:spPr>
            <a:xfrm flipV="1">
              <a:off x="5727787" y="3007443"/>
              <a:ext cx="840163" cy="1427401"/>
            </a:xfrm>
            <a:prstGeom prst="bentConnector3">
              <a:avLst>
                <a:gd name="adj1" fmla="val 6808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Connector: Elbow 97">
              <a:extLst>
                <a:ext uri="{FF2B5EF4-FFF2-40B4-BE49-F238E27FC236}">
                  <a16:creationId xmlns:a16="http://schemas.microsoft.com/office/drawing/2014/main" id="{6905B854-FA3E-A3CE-DCB1-0D41913A964A}"/>
                </a:ext>
              </a:extLst>
            </p:cNvPr>
            <p:cNvCxnSpPr>
              <a:cxnSpLocks/>
              <a:stCxn id="62" idx="3"/>
              <a:endCxn id="3" idx="1"/>
            </p:cNvCxnSpPr>
            <p:nvPr/>
          </p:nvCxnSpPr>
          <p:spPr>
            <a:xfrm flipV="1">
              <a:off x="9311149" y="1333378"/>
              <a:ext cx="921625" cy="167406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Connector: Elbow 98">
              <a:extLst>
                <a:ext uri="{FF2B5EF4-FFF2-40B4-BE49-F238E27FC236}">
                  <a16:creationId xmlns:a16="http://schemas.microsoft.com/office/drawing/2014/main" id="{2657105D-264F-C797-3E29-A9593EDFD554}"/>
                </a:ext>
              </a:extLst>
            </p:cNvPr>
            <p:cNvCxnSpPr>
              <a:cxnSpLocks/>
              <a:stCxn id="62" idx="3"/>
              <a:endCxn id="53" idx="1"/>
            </p:cNvCxnSpPr>
            <p:nvPr/>
          </p:nvCxnSpPr>
          <p:spPr>
            <a:xfrm>
              <a:off x="9311149" y="3007443"/>
              <a:ext cx="921625" cy="229920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3" name="Connector: Elbow 104">
              <a:extLst>
                <a:ext uri="{FF2B5EF4-FFF2-40B4-BE49-F238E27FC236}">
                  <a16:creationId xmlns:a16="http://schemas.microsoft.com/office/drawing/2014/main" id="{A6FC119E-7829-F6AB-F5DC-440ABC6209D4}"/>
                </a:ext>
              </a:extLst>
            </p:cNvPr>
            <p:cNvCxnSpPr>
              <a:cxnSpLocks/>
              <a:stCxn id="62" idx="3"/>
              <a:endCxn id="43" idx="1"/>
            </p:cNvCxnSpPr>
            <p:nvPr/>
          </p:nvCxnSpPr>
          <p:spPr>
            <a:xfrm flipV="1">
              <a:off x="9311149" y="2650718"/>
              <a:ext cx="911465" cy="35672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Connector: Elbow 107">
              <a:extLst>
                <a:ext uri="{FF2B5EF4-FFF2-40B4-BE49-F238E27FC236}">
                  <a16:creationId xmlns:a16="http://schemas.microsoft.com/office/drawing/2014/main" id="{FBFFA6B8-8DED-7B65-6E80-4C69761D5B68}"/>
                </a:ext>
              </a:extLst>
            </p:cNvPr>
            <p:cNvCxnSpPr>
              <a:cxnSpLocks/>
              <a:stCxn id="62" idx="3"/>
              <a:endCxn id="48" idx="1"/>
            </p:cNvCxnSpPr>
            <p:nvPr/>
          </p:nvCxnSpPr>
          <p:spPr>
            <a:xfrm>
              <a:off x="9311149" y="3007443"/>
              <a:ext cx="911465" cy="97568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94DEB8D7-F46A-40AC-A01D-0E00B646ED83}"/>
                </a:ext>
              </a:extLst>
            </p:cNvPr>
            <p:cNvSpPr txBox="1"/>
            <p:nvPr/>
          </p:nvSpPr>
          <p:spPr>
            <a:xfrm>
              <a:off x="3541314" y="5756889"/>
              <a:ext cx="6862914" cy="400015"/>
            </a:xfrm>
            <a:prstGeom prst="rect">
              <a:avLst/>
            </a:prstGeom>
            <a:noFill/>
          </p:spPr>
          <p:txBody>
            <a:bodyPr wrap="square" rtlCol="0">
              <a:spAutoFit/>
            </a:bodyPr>
            <a:lstStyle/>
            <a:p>
              <a:r>
                <a:rPr lang="en-US" sz="1400" dirty="0"/>
                <a:t>Each function has its own target instance count</a:t>
              </a:r>
            </a:p>
          </p:txBody>
        </p:sp>
      </p:grpSp>
      <p:sp>
        <p:nvSpPr>
          <p:cNvPr id="85" name="Rectangle: Rounded Corners 67">
            <a:extLst>
              <a:ext uri="{FF2B5EF4-FFF2-40B4-BE49-F238E27FC236}">
                <a16:creationId xmlns:a16="http://schemas.microsoft.com/office/drawing/2014/main" id="{8452778D-AE38-B06F-CBC7-1C8955925BD1}"/>
              </a:ext>
            </a:extLst>
          </p:cNvPr>
          <p:cNvSpPr/>
          <p:nvPr/>
        </p:nvSpPr>
        <p:spPr>
          <a:xfrm>
            <a:off x="1390770" y="4573885"/>
            <a:ext cx="1724838" cy="43688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0" i="0" dirty="0" err="1">
                <a:solidFill>
                  <a:schemeClr val="bg1"/>
                </a:solidFill>
                <a:effectLst/>
                <a:latin typeface="Segoe UI" panose="020B0502040204020203" pitchFamily="34" charset="0"/>
              </a:rPr>
              <a:t>maxConcurrentCalls</a:t>
            </a:r>
            <a:endParaRPr lang="en-US" sz="1200" dirty="0">
              <a:solidFill>
                <a:schemeClr val="bg1"/>
              </a:solidFill>
            </a:endParaRPr>
          </a:p>
        </p:txBody>
      </p:sp>
      <p:sp>
        <p:nvSpPr>
          <p:cNvPr id="86" name="Rectangle: Rounded Corners 71">
            <a:extLst>
              <a:ext uri="{FF2B5EF4-FFF2-40B4-BE49-F238E27FC236}">
                <a16:creationId xmlns:a16="http://schemas.microsoft.com/office/drawing/2014/main" id="{42E6D15D-E288-C64B-DD9F-B024296BE07F}"/>
              </a:ext>
            </a:extLst>
          </p:cNvPr>
          <p:cNvSpPr/>
          <p:nvPr/>
        </p:nvSpPr>
        <p:spPr>
          <a:xfrm>
            <a:off x="3762041" y="4573884"/>
            <a:ext cx="1876139" cy="4389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Service Bus Function 4</a:t>
            </a:r>
          </a:p>
        </p:txBody>
      </p:sp>
    </p:spTree>
    <p:extLst>
      <p:ext uri="{BB962C8B-B14F-4D97-AF65-F5344CB8AC3E}">
        <p14:creationId xmlns:p14="http://schemas.microsoft.com/office/powerpoint/2010/main" val="2294691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9A10957-504E-B628-B6A6-F7079B445430}"/>
              </a:ext>
            </a:extLst>
          </p:cNvPr>
          <p:cNvSpPr txBox="1">
            <a:spLocks noGrp="1"/>
          </p:cNvSpPr>
          <p:nvPr>
            <p:ph type="title"/>
          </p:nvPr>
        </p:nvSpPr>
        <p:spPr>
          <a:xfrm>
            <a:off x="619655" y="560459"/>
            <a:ext cx="10515819" cy="507697"/>
          </a:xfrm>
          <a:prstGeom prst="rect">
            <a:avLst/>
          </a:prstGeom>
        </p:spPr>
        <p:txBody>
          <a:bodyPr vert="horz" wrap="square" lIns="45715" tIns="22857" rIns="45715" bIns="22857" rtlCol="0" anchor="t">
            <a:spAutoFit/>
          </a:bodyPr>
          <a:lstStyle>
            <a:lvl1pPr algn="l" defTabSz="1865484" rtl="0" eaLnBrk="1" latinLnBrk="0" hangingPunct="1">
              <a:lnSpc>
                <a:spcPct val="100000"/>
              </a:lnSpc>
              <a:spcBef>
                <a:spcPct val="0"/>
              </a:spcBef>
              <a:buNone/>
              <a:defRPr lang="en-US" sz="4200" b="0" kern="1200" cap="none" spc="-100" baseline="0" dirty="0" smtClean="0">
                <a:ln w="3175">
                  <a:noFill/>
                </a:ln>
                <a:solidFill>
                  <a:srgbClr val="B5DBF8"/>
                </a:solidFill>
                <a:effectLst/>
                <a:latin typeface="+mj-lt"/>
                <a:ea typeface="+mn-ea"/>
                <a:cs typeface="Segoe UI" pitchFamily="34" charset="0"/>
              </a:defRPr>
            </a:lvl1pPr>
          </a:lstStyle>
          <a:p>
            <a:r>
              <a:rPr lang="en-US" sz="2999">
                <a:solidFill>
                  <a:schemeClr val="bg1"/>
                </a:solidFill>
              </a:rPr>
              <a:t>Always Ready Instances</a:t>
            </a:r>
          </a:p>
        </p:txBody>
      </p:sp>
      <p:sp>
        <p:nvSpPr>
          <p:cNvPr id="2" name="Text Placeholder 5">
            <a:extLst>
              <a:ext uri="{FF2B5EF4-FFF2-40B4-BE49-F238E27FC236}">
                <a16:creationId xmlns:a16="http://schemas.microsoft.com/office/drawing/2014/main" id="{89DAAFE6-74DB-98DE-66B2-689E6C692287}"/>
              </a:ext>
            </a:extLst>
          </p:cNvPr>
          <p:cNvSpPr txBox="1">
            <a:spLocks/>
          </p:cNvSpPr>
          <p:nvPr/>
        </p:nvSpPr>
        <p:spPr>
          <a:xfrm>
            <a:off x="619654" y="1495678"/>
            <a:ext cx="10898999" cy="4772991"/>
          </a:xfrm>
          <a:prstGeom prst="rect">
            <a:avLst/>
          </a:prstGeom>
        </p:spPr>
        <p:txBody>
          <a:bodyPr lIns="45715" tIns="22857" rIns="45715" bIns="22857" anchor="t"/>
          <a:lstStyle>
            <a:lvl1pPr marL="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4200" kern="1200" spc="0" baseline="0">
                <a:solidFill>
                  <a:schemeClr val="bg1"/>
                </a:solidFill>
                <a:latin typeface="+mj-lt"/>
                <a:ea typeface="+mn-ea"/>
                <a:cs typeface="Segoe UI Semilight" panose="020B0402040204020203" pitchFamily="34" charset="0"/>
              </a:defRPr>
            </a:lvl1pPr>
            <a:lvl2pPr marL="4572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3600" kern="1200" spc="0" baseline="0">
                <a:solidFill>
                  <a:schemeClr val="bg1"/>
                </a:solidFill>
                <a:latin typeface="+mj-lt"/>
                <a:ea typeface="+mn-ea"/>
                <a:cs typeface="+mn-cs"/>
              </a:defRPr>
            </a:lvl2pPr>
            <a:lvl3pPr marL="9144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bg1"/>
                </a:solidFill>
                <a:latin typeface="+mj-lt"/>
                <a:ea typeface="+mn-ea"/>
                <a:cs typeface="+mn-cs"/>
              </a:defRPr>
            </a:lvl3pPr>
            <a:lvl4pPr marL="132397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solidFill>
                  <a:schemeClr val="bg1"/>
                </a:solidFill>
                <a:latin typeface="+mj-lt"/>
                <a:ea typeface="+mn-ea"/>
                <a:cs typeface="+mn-cs"/>
              </a:defRPr>
            </a:lvl4pPr>
            <a:lvl5pPr marL="171132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bg1"/>
                </a:solidFill>
                <a:latin typeface="+mj-lt"/>
                <a:ea typeface="+mn-ea"/>
                <a:cs typeface="+mn-cs"/>
              </a:defRPr>
            </a:lvl5pPr>
            <a:lvl6pPr marL="513008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6062824"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995566"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92831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285686" indent="-285686">
              <a:buFont typeface="Wingdings" panose="05000000000000000000" pitchFamily="2" charset="2"/>
              <a:buChar char="§"/>
            </a:pPr>
            <a:r>
              <a:rPr lang="en-US" sz="2200"/>
              <a:t>Optional always ready are instances that will be kept enabled and running for your app </a:t>
            </a:r>
          </a:p>
          <a:p>
            <a:pPr marL="285686" indent="-285686">
              <a:buFont typeface="Wingdings" panose="05000000000000000000" pitchFamily="2" charset="2"/>
              <a:buChar char="§"/>
            </a:pPr>
            <a:r>
              <a:rPr lang="en-US" sz="2200"/>
              <a:t>Useful to ensure no cold start especially when there is a heavy or long warmup in your code</a:t>
            </a:r>
          </a:p>
          <a:p>
            <a:pPr marL="285686" indent="-285686">
              <a:buFont typeface="Wingdings" panose="05000000000000000000" pitchFamily="2" charset="2"/>
              <a:buChar char="§"/>
            </a:pPr>
            <a:endParaRPr lang="en-US" sz="2200"/>
          </a:p>
        </p:txBody>
      </p:sp>
      <p:sp>
        <p:nvSpPr>
          <p:cNvPr id="4" name="Rectangle 3">
            <a:extLst>
              <a:ext uri="{FF2B5EF4-FFF2-40B4-BE49-F238E27FC236}">
                <a16:creationId xmlns:a16="http://schemas.microsoft.com/office/drawing/2014/main" id="{89E42813-9D7F-99F2-A1FD-D5169A87B988}"/>
              </a:ext>
            </a:extLst>
          </p:cNvPr>
          <p:cNvSpPr/>
          <p:nvPr/>
        </p:nvSpPr>
        <p:spPr>
          <a:xfrm>
            <a:off x="1561328" y="5058020"/>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5" name="Rectangle 4">
            <a:extLst>
              <a:ext uri="{FF2B5EF4-FFF2-40B4-BE49-F238E27FC236}">
                <a16:creationId xmlns:a16="http://schemas.microsoft.com/office/drawing/2014/main" id="{1AD5FA51-4D5E-D774-BE60-96EF30DD8732}"/>
              </a:ext>
            </a:extLst>
          </p:cNvPr>
          <p:cNvSpPr/>
          <p:nvPr/>
        </p:nvSpPr>
        <p:spPr>
          <a:xfrm>
            <a:off x="2527179" y="5058020"/>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6" name="Rectangle 5">
            <a:extLst>
              <a:ext uri="{FF2B5EF4-FFF2-40B4-BE49-F238E27FC236}">
                <a16:creationId xmlns:a16="http://schemas.microsoft.com/office/drawing/2014/main" id="{DC65CD6C-55B5-6516-CB3E-3A07B7614B84}"/>
              </a:ext>
            </a:extLst>
          </p:cNvPr>
          <p:cNvSpPr/>
          <p:nvPr/>
        </p:nvSpPr>
        <p:spPr>
          <a:xfrm>
            <a:off x="3493031" y="5058020"/>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7" name="Rectangle 6">
            <a:extLst>
              <a:ext uri="{FF2B5EF4-FFF2-40B4-BE49-F238E27FC236}">
                <a16:creationId xmlns:a16="http://schemas.microsoft.com/office/drawing/2014/main" id="{5BC39AEE-D392-4628-776E-B41E5486D5EE}"/>
              </a:ext>
            </a:extLst>
          </p:cNvPr>
          <p:cNvSpPr/>
          <p:nvPr/>
        </p:nvSpPr>
        <p:spPr>
          <a:xfrm>
            <a:off x="3493031" y="4739191"/>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8" name="Rectangle 7">
            <a:extLst>
              <a:ext uri="{FF2B5EF4-FFF2-40B4-BE49-F238E27FC236}">
                <a16:creationId xmlns:a16="http://schemas.microsoft.com/office/drawing/2014/main" id="{28101AAD-9BEA-44B6-4FFF-3BDB8CF4E1E7}"/>
              </a:ext>
            </a:extLst>
          </p:cNvPr>
          <p:cNvSpPr/>
          <p:nvPr/>
        </p:nvSpPr>
        <p:spPr>
          <a:xfrm>
            <a:off x="2527179" y="4739191"/>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9" name="Rectangle 8">
            <a:extLst>
              <a:ext uri="{FF2B5EF4-FFF2-40B4-BE49-F238E27FC236}">
                <a16:creationId xmlns:a16="http://schemas.microsoft.com/office/drawing/2014/main" id="{858D975D-9ABA-0958-0044-00C5DDDA075F}"/>
              </a:ext>
            </a:extLst>
          </p:cNvPr>
          <p:cNvSpPr/>
          <p:nvPr/>
        </p:nvSpPr>
        <p:spPr>
          <a:xfrm>
            <a:off x="1561328" y="4739191"/>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13" name="Rectangle 12">
            <a:extLst>
              <a:ext uri="{FF2B5EF4-FFF2-40B4-BE49-F238E27FC236}">
                <a16:creationId xmlns:a16="http://schemas.microsoft.com/office/drawing/2014/main" id="{95347DA0-8E50-0002-0CD8-F9F2A391AD6D}"/>
              </a:ext>
            </a:extLst>
          </p:cNvPr>
          <p:cNvSpPr/>
          <p:nvPr/>
        </p:nvSpPr>
        <p:spPr>
          <a:xfrm>
            <a:off x="4438411" y="5060535"/>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14" name="Rectangle 13">
            <a:extLst>
              <a:ext uri="{FF2B5EF4-FFF2-40B4-BE49-F238E27FC236}">
                <a16:creationId xmlns:a16="http://schemas.microsoft.com/office/drawing/2014/main" id="{733A0007-0602-A5FB-A49F-D51A1C4FE70E}"/>
              </a:ext>
            </a:extLst>
          </p:cNvPr>
          <p:cNvSpPr/>
          <p:nvPr/>
        </p:nvSpPr>
        <p:spPr>
          <a:xfrm>
            <a:off x="5404261" y="5060535"/>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15" name="Rectangle 14">
            <a:extLst>
              <a:ext uri="{FF2B5EF4-FFF2-40B4-BE49-F238E27FC236}">
                <a16:creationId xmlns:a16="http://schemas.microsoft.com/office/drawing/2014/main" id="{BA16675B-992E-106F-FE66-3383824AF0FE}"/>
              </a:ext>
            </a:extLst>
          </p:cNvPr>
          <p:cNvSpPr/>
          <p:nvPr/>
        </p:nvSpPr>
        <p:spPr>
          <a:xfrm>
            <a:off x="6370113" y="5060535"/>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16" name="Rectangle 15">
            <a:extLst>
              <a:ext uri="{FF2B5EF4-FFF2-40B4-BE49-F238E27FC236}">
                <a16:creationId xmlns:a16="http://schemas.microsoft.com/office/drawing/2014/main" id="{0FEFA26D-677C-2C8A-0B05-7B7626039034}"/>
              </a:ext>
            </a:extLst>
          </p:cNvPr>
          <p:cNvSpPr/>
          <p:nvPr/>
        </p:nvSpPr>
        <p:spPr>
          <a:xfrm>
            <a:off x="6370113" y="4741704"/>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17" name="Rectangle 16">
            <a:extLst>
              <a:ext uri="{FF2B5EF4-FFF2-40B4-BE49-F238E27FC236}">
                <a16:creationId xmlns:a16="http://schemas.microsoft.com/office/drawing/2014/main" id="{D5F11D76-8D8E-701A-C85D-711601908FB5}"/>
              </a:ext>
            </a:extLst>
          </p:cNvPr>
          <p:cNvSpPr/>
          <p:nvPr/>
        </p:nvSpPr>
        <p:spPr>
          <a:xfrm>
            <a:off x="5404261" y="4741704"/>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18" name="Rectangle 17">
            <a:extLst>
              <a:ext uri="{FF2B5EF4-FFF2-40B4-BE49-F238E27FC236}">
                <a16:creationId xmlns:a16="http://schemas.microsoft.com/office/drawing/2014/main" id="{89AABD81-C0C6-2C81-ED33-4273BCD3EE37}"/>
              </a:ext>
            </a:extLst>
          </p:cNvPr>
          <p:cNvSpPr/>
          <p:nvPr/>
        </p:nvSpPr>
        <p:spPr>
          <a:xfrm>
            <a:off x="4438411" y="4741704"/>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19" name="Rectangle 18">
            <a:extLst>
              <a:ext uri="{FF2B5EF4-FFF2-40B4-BE49-F238E27FC236}">
                <a16:creationId xmlns:a16="http://schemas.microsoft.com/office/drawing/2014/main" id="{6851BAC1-4AA2-3901-6E60-735BE6EA1368}"/>
              </a:ext>
            </a:extLst>
          </p:cNvPr>
          <p:cNvSpPr/>
          <p:nvPr/>
        </p:nvSpPr>
        <p:spPr>
          <a:xfrm>
            <a:off x="7342083" y="5058020"/>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20" name="Rectangle 19">
            <a:extLst>
              <a:ext uri="{FF2B5EF4-FFF2-40B4-BE49-F238E27FC236}">
                <a16:creationId xmlns:a16="http://schemas.microsoft.com/office/drawing/2014/main" id="{7B3B6813-2209-6BBB-DB83-C5F51767246B}"/>
              </a:ext>
            </a:extLst>
          </p:cNvPr>
          <p:cNvSpPr/>
          <p:nvPr/>
        </p:nvSpPr>
        <p:spPr>
          <a:xfrm>
            <a:off x="8307933" y="5058020"/>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21" name="Rectangle 20">
            <a:extLst>
              <a:ext uri="{FF2B5EF4-FFF2-40B4-BE49-F238E27FC236}">
                <a16:creationId xmlns:a16="http://schemas.microsoft.com/office/drawing/2014/main" id="{43DD8B73-F0AA-F9BE-9BF0-76E3D8C39103}"/>
              </a:ext>
            </a:extLst>
          </p:cNvPr>
          <p:cNvSpPr/>
          <p:nvPr/>
        </p:nvSpPr>
        <p:spPr>
          <a:xfrm>
            <a:off x="9273785" y="5058020"/>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22" name="Rectangle 21">
            <a:extLst>
              <a:ext uri="{FF2B5EF4-FFF2-40B4-BE49-F238E27FC236}">
                <a16:creationId xmlns:a16="http://schemas.microsoft.com/office/drawing/2014/main" id="{34DC0159-69A3-FE01-A2E9-D7276E239DE1}"/>
              </a:ext>
            </a:extLst>
          </p:cNvPr>
          <p:cNvSpPr/>
          <p:nvPr/>
        </p:nvSpPr>
        <p:spPr>
          <a:xfrm>
            <a:off x="9273785" y="4739191"/>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23" name="Rectangle 22">
            <a:extLst>
              <a:ext uri="{FF2B5EF4-FFF2-40B4-BE49-F238E27FC236}">
                <a16:creationId xmlns:a16="http://schemas.microsoft.com/office/drawing/2014/main" id="{BB8B1D8A-CB46-7C02-9C78-AECB822400AF}"/>
              </a:ext>
            </a:extLst>
          </p:cNvPr>
          <p:cNvSpPr/>
          <p:nvPr/>
        </p:nvSpPr>
        <p:spPr>
          <a:xfrm>
            <a:off x="8307933" y="4739191"/>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24" name="Rectangle 23">
            <a:extLst>
              <a:ext uri="{FF2B5EF4-FFF2-40B4-BE49-F238E27FC236}">
                <a16:creationId xmlns:a16="http://schemas.microsoft.com/office/drawing/2014/main" id="{4594F74C-3CB2-D216-D027-2D484F450459}"/>
              </a:ext>
            </a:extLst>
          </p:cNvPr>
          <p:cNvSpPr/>
          <p:nvPr/>
        </p:nvSpPr>
        <p:spPr>
          <a:xfrm>
            <a:off x="7342083" y="4739191"/>
            <a:ext cx="777139" cy="178285"/>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25" name="Rectangle 24">
            <a:extLst>
              <a:ext uri="{FF2B5EF4-FFF2-40B4-BE49-F238E27FC236}">
                <a16:creationId xmlns:a16="http://schemas.microsoft.com/office/drawing/2014/main" id="{C29EB274-ABD1-D0BE-427A-1AC808BDF4FC}"/>
              </a:ext>
            </a:extLst>
          </p:cNvPr>
          <p:cNvSpPr/>
          <p:nvPr/>
        </p:nvSpPr>
        <p:spPr>
          <a:xfrm>
            <a:off x="3493031" y="4401491"/>
            <a:ext cx="777139" cy="1782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26" name="Rectangle 25">
            <a:extLst>
              <a:ext uri="{FF2B5EF4-FFF2-40B4-BE49-F238E27FC236}">
                <a16:creationId xmlns:a16="http://schemas.microsoft.com/office/drawing/2014/main" id="{0E86E309-0F22-19F1-34A8-28C5B2A8F7A4}"/>
              </a:ext>
            </a:extLst>
          </p:cNvPr>
          <p:cNvSpPr/>
          <p:nvPr/>
        </p:nvSpPr>
        <p:spPr>
          <a:xfrm>
            <a:off x="2527179" y="4401491"/>
            <a:ext cx="777139" cy="1782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27" name="Rectangle 26">
            <a:extLst>
              <a:ext uri="{FF2B5EF4-FFF2-40B4-BE49-F238E27FC236}">
                <a16:creationId xmlns:a16="http://schemas.microsoft.com/office/drawing/2014/main" id="{B8079EB2-1EC4-B3F8-EA60-1AACF241F380}"/>
              </a:ext>
            </a:extLst>
          </p:cNvPr>
          <p:cNvSpPr/>
          <p:nvPr/>
        </p:nvSpPr>
        <p:spPr>
          <a:xfrm>
            <a:off x="5404261" y="4401491"/>
            <a:ext cx="777139" cy="1782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28" name="Rectangle 27">
            <a:extLst>
              <a:ext uri="{FF2B5EF4-FFF2-40B4-BE49-F238E27FC236}">
                <a16:creationId xmlns:a16="http://schemas.microsoft.com/office/drawing/2014/main" id="{37C7A303-72E7-6AD7-7C17-0A4D10B7EA95}"/>
              </a:ext>
            </a:extLst>
          </p:cNvPr>
          <p:cNvSpPr/>
          <p:nvPr/>
        </p:nvSpPr>
        <p:spPr>
          <a:xfrm>
            <a:off x="4438409" y="4401491"/>
            <a:ext cx="777139" cy="1782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29" name="Rectangle 28">
            <a:extLst>
              <a:ext uri="{FF2B5EF4-FFF2-40B4-BE49-F238E27FC236}">
                <a16:creationId xmlns:a16="http://schemas.microsoft.com/office/drawing/2014/main" id="{49A907F8-DA2A-8E59-C381-DE92186074BD}"/>
              </a:ext>
            </a:extLst>
          </p:cNvPr>
          <p:cNvSpPr/>
          <p:nvPr/>
        </p:nvSpPr>
        <p:spPr>
          <a:xfrm>
            <a:off x="5404261" y="4082660"/>
            <a:ext cx="777139" cy="1782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30" name="Rectangle 29">
            <a:extLst>
              <a:ext uri="{FF2B5EF4-FFF2-40B4-BE49-F238E27FC236}">
                <a16:creationId xmlns:a16="http://schemas.microsoft.com/office/drawing/2014/main" id="{7B226B08-0F4E-4187-EE0F-626051D899B0}"/>
              </a:ext>
            </a:extLst>
          </p:cNvPr>
          <p:cNvSpPr/>
          <p:nvPr/>
        </p:nvSpPr>
        <p:spPr>
          <a:xfrm>
            <a:off x="4438409" y="4082660"/>
            <a:ext cx="777139" cy="1782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31" name="Rectangle 30">
            <a:extLst>
              <a:ext uri="{FF2B5EF4-FFF2-40B4-BE49-F238E27FC236}">
                <a16:creationId xmlns:a16="http://schemas.microsoft.com/office/drawing/2014/main" id="{A443AC44-D177-D935-7FD4-666D3A516DCB}"/>
              </a:ext>
            </a:extLst>
          </p:cNvPr>
          <p:cNvSpPr/>
          <p:nvPr/>
        </p:nvSpPr>
        <p:spPr>
          <a:xfrm>
            <a:off x="7335965" y="4401491"/>
            <a:ext cx="777139" cy="1782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32" name="Rectangle 31">
            <a:extLst>
              <a:ext uri="{FF2B5EF4-FFF2-40B4-BE49-F238E27FC236}">
                <a16:creationId xmlns:a16="http://schemas.microsoft.com/office/drawing/2014/main" id="{E9415871-9926-7FE3-64DA-0398442B2C2D}"/>
              </a:ext>
            </a:extLst>
          </p:cNvPr>
          <p:cNvSpPr/>
          <p:nvPr/>
        </p:nvSpPr>
        <p:spPr>
          <a:xfrm>
            <a:off x="6370113" y="4401491"/>
            <a:ext cx="777139" cy="1782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33" name="Rectangle 32">
            <a:extLst>
              <a:ext uri="{FF2B5EF4-FFF2-40B4-BE49-F238E27FC236}">
                <a16:creationId xmlns:a16="http://schemas.microsoft.com/office/drawing/2014/main" id="{A9848266-80FB-1500-E671-2A778BFFAF2F}"/>
              </a:ext>
            </a:extLst>
          </p:cNvPr>
          <p:cNvSpPr/>
          <p:nvPr/>
        </p:nvSpPr>
        <p:spPr>
          <a:xfrm>
            <a:off x="6370113" y="4082660"/>
            <a:ext cx="777139" cy="1782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sp>
        <p:nvSpPr>
          <p:cNvPr id="34" name="Rectangle 33">
            <a:extLst>
              <a:ext uri="{FF2B5EF4-FFF2-40B4-BE49-F238E27FC236}">
                <a16:creationId xmlns:a16="http://schemas.microsoft.com/office/drawing/2014/main" id="{1EE1E61D-8E82-F391-8395-809B581439DB}"/>
              </a:ext>
            </a:extLst>
          </p:cNvPr>
          <p:cNvSpPr/>
          <p:nvPr/>
        </p:nvSpPr>
        <p:spPr>
          <a:xfrm>
            <a:off x="6370113" y="3763830"/>
            <a:ext cx="777139" cy="1782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2 GB</a:t>
            </a:r>
          </a:p>
        </p:txBody>
      </p:sp>
      <p:cxnSp>
        <p:nvCxnSpPr>
          <p:cNvPr id="36" name="Straight Arrow Connector 35">
            <a:extLst>
              <a:ext uri="{FF2B5EF4-FFF2-40B4-BE49-F238E27FC236}">
                <a16:creationId xmlns:a16="http://schemas.microsoft.com/office/drawing/2014/main" id="{DC12B860-0D6A-00AF-58B6-E66805261265}"/>
              </a:ext>
            </a:extLst>
          </p:cNvPr>
          <p:cNvCxnSpPr>
            <a:cxnSpLocks/>
          </p:cNvCxnSpPr>
          <p:nvPr/>
        </p:nvCxnSpPr>
        <p:spPr>
          <a:xfrm flipV="1">
            <a:off x="1102943" y="3563241"/>
            <a:ext cx="0" cy="1922591"/>
          </a:xfrm>
          <a:prstGeom prst="straightConnector1">
            <a:avLst/>
          </a:prstGeom>
          <a:ln>
            <a:headEnd type="none" w="lg" len="med"/>
            <a:tailEnd type="triangle"/>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B8739977-D818-3AA8-D333-E1A267921871}"/>
              </a:ext>
            </a:extLst>
          </p:cNvPr>
          <p:cNvSpPr txBox="1"/>
          <p:nvPr/>
        </p:nvSpPr>
        <p:spPr>
          <a:xfrm>
            <a:off x="644557" y="4399772"/>
            <a:ext cx="250068" cy="153888"/>
          </a:xfrm>
          <a:prstGeom prst="rect">
            <a:avLst/>
          </a:prstGeom>
          <a:noFill/>
        </p:spPr>
        <p:txBody>
          <a:bodyPr wrap="none" lIns="0" tIns="0" rIns="0" bIns="0" rtlCol="0">
            <a:spAutoFit/>
          </a:bodyPr>
          <a:lstStyle/>
          <a:p>
            <a:pPr algn="l"/>
            <a:r>
              <a:rPr lang="en-US" sz="1000">
                <a:solidFill>
                  <a:schemeClr val="bg1"/>
                </a:solidFill>
              </a:rPr>
              <a:t>Load</a:t>
            </a:r>
          </a:p>
        </p:txBody>
      </p:sp>
      <p:cxnSp>
        <p:nvCxnSpPr>
          <p:cNvPr id="39" name="Straight Connector 38">
            <a:extLst>
              <a:ext uri="{FF2B5EF4-FFF2-40B4-BE49-F238E27FC236}">
                <a16:creationId xmlns:a16="http://schemas.microsoft.com/office/drawing/2014/main" id="{3C9298DB-E914-CCFB-561F-2E471A245828}"/>
              </a:ext>
            </a:extLst>
          </p:cNvPr>
          <p:cNvCxnSpPr/>
          <p:nvPr/>
        </p:nvCxnSpPr>
        <p:spPr>
          <a:xfrm>
            <a:off x="1393191" y="4652335"/>
            <a:ext cx="8888843" cy="0"/>
          </a:xfrm>
          <a:prstGeom prst="line">
            <a:avLst/>
          </a:prstGeom>
          <a:ln>
            <a:solidFill>
              <a:schemeClr val="bg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9BF6051-C92D-764E-36CA-20EBF6002029}"/>
              </a:ext>
            </a:extLst>
          </p:cNvPr>
          <p:cNvSpPr txBox="1"/>
          <p:nvPr/>
        </p:nvSpPr>
        <p:spPr>
          <a:xfrm>
            <a:off x="6139667" y="5726677"/>
            <a:ext cx="258084" cy="153888"/>
          </a:xfrm>
          <a:prstGeom prst="rect">
            <a:avLst/>
          </a:prstGeom>
          <a:noFill/>
        </p:spPr>
        <p:txBody>
          <a:bodyPr wrap="none" lIns="0" tIns="0" rIns="0" bIns="0" rtlCol="0">
            <a:spAutoFit/>
          </a:bodyPr>
          <a:lstStyle/>
          <a:p>
            <a:pPr algn="l"/>
            <a:r>
              <a:rPr lang="en-US" sz="1000">
                <a:solidFill>
                  <a:schemeClr val="bg1"/>
                </a:solidFill>
              </a:rPr>
              <a:t>Time</a:t>
            </a:r>
          </a:p>
        </p:txBody>
      </p:sp>
      <p:cxnSp>
        <p:nvCxnSpPr>
          <p:cNvPr id="41" name="Straight Arrow Connector 40">
            <a:extLst>
              <a:ext uri="{FF2B5EF4-FFF2-40B4-BE49-F238E27FC236}">
                <a16:creationId xmlns:a16="http://schemas.microsoft.com/office/drawing/2014/main" id="{08DE95BC-EE67-06FF-BFC0-A2E4890E256C}"/>
              </a:ext>
            </a:extLst>
          </p:cNvPr>
          <p:cNvCxnSpPr>
            <a:cxnSpLocks/>
          </p:cNvCxnSpPr>
          <p:nvPr/>
        </p:nvCxnSpPr>
        <p:spPr>
          <a:xfrm>
            <a:off x="1102943" y="5485831"/>
            <a:ext cx="9258909" cy="0"/>
          </a:xfrm>
          <a:prstGeom prst="straightConnector1">
            <a:avLst/>
          </a:prstGeom>
          <a:ln>
            <a:headEnd type="none" w="lg" len="med"/>
            <a:tailEnd type="triangle"/>
          </a:ln>
        </p:spPr>
        <p:style>
          <a:lnRef idx="1">
            <a:schemeClr val="accent6"/>
          </a:lnRef>
          <a:fillRef idx="0">
            <a:schemeClr val="accent6"/>
          </a:fillRef>
          <a:effectRef idx="0">
            <a:schemeClr val="accent6"/>
          </a:effectRef>
          <a:fontRef idx="minor">
            <a:schemeClr val="tx1"/>
          </a:fontRef>
        </p:style>
      </p:cxnSp>
      <p:sp>
        <p:nvSpPr>
          <p:cNvPr id="45" name="TextBox 44">
            <a:extLst>
              <a:ext uri="{FF2B5EF4-FFF2-40B4-BE49-F238E27FC236}">
                <a16:creationId xmlns:a16="http://schemas.microsoft.com/office/drawing/2014/main" id="{E307E355-C688-4E3B-09EE-8D8B54FF92D4}"/>
              </a:ext>
            </a:extLst>
          </p:cNvPr>
          <p:cNvSpPr txBox="1"/>
          <p:nvPr/>
        </p:nvSpPr>
        <p:spPr>
          <a:xfrm>
            <a:off x="10558693" y="4917475"/>
            <a:ext cx="710131" cy="153888"/>
          </a:xfrm>
          <a:prstGeom prst="rect">
            <a:avLst/>
          </a:prstGeom>
          <a:noFill/>
        </p:spPr>
        <p:txBody>
          <a:bodyPr wrap="none" lIns="0" tIns="0" rIns="0" bIns="0" rtlCol="0">
            <a:spAutoFit/>
          </a:bodyPr>
          <a:lstStyle/>
          <a:p>
            <a:pPr algn="l"/>
            <a:r>
              <a:rPr lang="en-US" sz="1000">
                <a:solidFill>
                  <a:schemeClr val="bg1"/>
                </a:solidFill>
              </a:rPr>
              <a:t>Always Ready</a:t>
            </a:r>
          </a:p>
        </p:txBody>
      </p:sp>
      <p:sp>
        <p:nvSpPr>
          <p:cNvPr id="46" name="TextBox 45">
            <a:extLst>
              <a:ext uri="{FF2B5EF4-FFF2-40B4-BE49-F238E27FC236}">
                <a16:creationId xmlns:a16="http://schemas.microsoft.com/office/drawing/2014/main" id="{8545417C-CB09-B853-B78B-D7ADEC157CBB}"/>
              </a:ext>
            </a:extLst>
          </p:cNvPr>
          <p:cNvSpPr txBox="1"/>
          <p:nvPr/>
        </p:nvSpPr>
        <p:spPr>
          <a:xfrm>
            <a:off x="10558693" y="4110588"/>
            <a:ext cx="610745" cy="153888"/>
          </a:xfrm>
          <a:prstGeom prst="rect">
            <a:avLst/>
          </a:prstGeom>
          <a:noFill/>
        </p:spPr>
        <p:txBody>
          <a:bodyPr wrap="none" lIns="0" tIns="0" rIns="0" bIns="0" rtlCol="0">
            <a:spAutoFit/>
          </a:bodyPr>
          <a:lstStyle/>
          <a:p>
            <a:pPr algn="l"/>
            <a:r>
              <a:rPr lang="en-US" sz="1000">
                <a:solidFill>
                  <a:schemeClr val="bg1"/>
                </a:solidFill>
              </a:rPr>
              <a:t>On demand</a:t>
            </a:r>
          </a:p>
        </p:txBody>
      </p:sp>
    </p:spTree>
    <p:extLst>
      <p:ext uri="{BB962C8B-B14F-4D97-AF65-F5344CB8AC3E}">
        <p14:creationId xmlns:p14="http://schemas.microsoft.com/office/powerpoint/2010/main" val="406676225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89DAAFE6-74DB-98DE-66B2-689E6C692287}"/>
              </a:ext>
            </a:extLst>
          </p:cNvPr>
          <p:cNvSpPr txBox="1">
            <a:spLocks/>
          </p:cNvSpPr>
          <p:nvPr/>
        </p:nvSpPr>
        <p:spPr>
          <a:xfrm>
            <a:off x="654605" y="1902084"/>
            <a:ext cx="4792732" cy="4772369"/>
          </a:xfrm>
          <a:prstGeom prst="rect">
            <a:avLst/>
          </a:prstGeom>
        </p:spPr>
        <p:txBody>
          <a:bodyPr lIns="45708" tIns="22855" rIns="45708" bIns="22855" anchor="t"/>
          <a:lstStyle>
            <a:lvl1pPr marL="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4200" kern="1200" spc="0" baseline="0">
                <a:solidFill>
                  <a:schemeClr val="bg1"/>
                </a:solidFill>
                <a:latin typeface="+mj-lt"/>
                <a:ea typeface="+mn-ea"/>
                <a:cs typeface="Segoe UI Semilight" panose="020B0402040204020203" pitchFamily="34" charset="0"/>
              </a:defRPr>
            </a:lvl1pPr>
            <a:lvl2pPr marL="4572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3600" kern="1200" spc="0" baseline="0">
                <a:solidFill>
                  <a:schemeClr val="bg1"/>
                </a:solidFill>
                <a:latin typeface="+mj-lt"/>
                <a:ea typeface="+mn-ea"/>
                <a:cs typeface="+mn-cs"/>
              </a:defRPr>
            </a:lvl2pPr>
            <a:lvl3pPr marL="9144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bg1"/>
                </a:solidFill>
                <a:latin typeface="+mj-lt"/>
                <a:ea typeface="+mn-ea"/>
                <a:cs typeface="+mn-cs"/>
              </a:defRPr>
            </a:lvl3pPr>
            <a:lvl4pPr marL="132397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solidFill>
                  <a:schemeClr val="bg1"/>
                </a:solidFill>
                <a:latin typeface="+mj-lt"/>
                <a:ea typeface="+mn-ea"/>
                <a:cs typeface="+mn-cs"/>
              </a:defRPr>
            </a:lvl4pPr>
            <a:lvl5pPr marL="171132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bg1"/>
                </a:solidFill>
                <a:latin typeface="+mj-lt"/>
                <a:ea typeface="+mn-ea"/>
                <a:cs typeface="+mn-cs"/>
              </a:defRPr>
            </a:lvl5pPr>
            <a:lvl6pPr marL="513008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6062824"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995566"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92831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285686" indent="-285686" defTabSz="1865437">
              <a:spcAft>
                <a:spcPts val="1200"/>
              </a:spcAft>
              <a:buFont typeface="Wingdings" panose="05000000000000000000" pitchFamily="2" charset="2"/>
              <a:buChar char="§"/>
            </a:pPr>
            <a:r>
              <a:rPr lang="en-US" sz="2000" dirty="0">
                <a:latin typeface="Segoe UI Semibold"/>
              </a:rPr>
              <a:t>Close to networking feature parity with Elastic Premium and Dedicated plans</a:t>
            </a:r>
          </a:p>
          <a:p>
            <a:pPr marL="285686" indent="-285686" defTabSz="1865437">
              <a:spcAft>
                <a:spcPts val="1200"/>
              </a:spcAft>
              <a:buFont typeface="Wingdings" panose="05000000000000000000" pitchFamily="2" charset="2"/>
              <a:buChar char="§"/>
            </a:pPr>
            <a:r>
              <a:rPr lang="en-US" sz="2000" dirty="0">
                <a:latin typeface="Segoe UI Semibold"/>
              </a:rPr>
              <a:t>Serverless with full support for networking features at no extra cost</a:t>
            </a:r>
          </a:p>
          <a:p>
            <a:pPr marL="285686" indent="-285686" defTabSz="1865437">
              <a:spcAft>
                <a:spcPts val="1200"/>
              </a:spcAft>
              <a:buFont typeface="Wingdings" panose="05000000000000000000" pitchFamily="2" charset="2"/>
              <a:buChar char="§"/>
            </a:pPr>
            <a:r>
              <a:rPr lang="en-US" sz="2000" dirty="0">
                <a:latin typeface="Segoe UI Semibold"/>
              </a:rPr>
              <a:t>Regional </a:t>
            </a:r>
            <a:r>
              <a:rPr lang="en-US" sz="2000" dirty="0" err="1">
                <a:latin typeface="Segoe UI Semibold"/>
              </a:rPr>
              <a:t>VNet</a:t>
            </a:r>
            <a:r>
              <a:rPr lang="en-US" sz="2000" dirty="0">
                <a:latin typeface="Segoe UI Semibold"/>
              </a:rPr>
              <a:t> integration - outbound network access to services restricted by private and service endpoint</a:t>
            </a:r>
          </a:p>
          <a:p>
            <a:pPr marL="285686" indent="-285686" defTabSz="1865437">
              <a:spcAft>
                <a:spcPts val="1200"/>
              </a:spcAft>
              <a:buFont typeface="Wingdings" panose="05000000000000000000" pitchFamily="2" charset="2"/>
              <a:buChar char="§"/>
            </a:pPr>
            <a:r>
              <a:rPr lang="en-US" sz="2000" dirty="0">
                <a:latin typeface="Segoe UI Semibold"/>
              </a:rPr>
              <a:t>Inbound private and service endpoints</a:t>
            </a:r>
          </a:p>
          <a:p>
            <a:pPr marL="285686" indent="-285686" defTabSz="1865437">
              <a:spcAft>
                <a:spcPts val="300"/>
              </a:spcAft>
              <a:buFont typeface="Wingdings" panose="05000000000000000000" pitchFamily="2" charset="2"/>
              <a:buChar char="§"/>
            </a:pPr>
            <a:endParaRPr lang="en-US" sz="2000" dirty="0">
              <a:latin typeface="Segoe UI Semibold"/>
            </a:endParaRPr>
          </a:p>
        </p:txBody>
      </p:sp>
      <p:sp>
        <p:nvSpPr>
          <p:cNvPr id="7" name="Rounded Rectangle 17">
            <a:extLst>
              <a:ext uri="{FF2B5EF4-FFF2-40B4-BE49-F238E27FC236}">
                <a16:creationId xmlns:a16="http://schemas.microsoft.com/office/drawing/2014/main" id="{563B7845-DBA2-A618-33B5-EEBB363D4C1F}"/>
              </a:ext>
            </a:extLst>
          </p:cNvPr>
          <p:cNvSpPr/>
          <p:nvPr/>
        </p:nvSpPr>
        <p:spPr bwMode="auto">
          <a:xfrm>
            <a:off x="5625943" y="1902082"/>
            <a:ext cx="5911455" cy="3296133"/>
          </a:xfrm>
          <a:prstGeom prst="roundRect">
            <a:avLst>
              <a:gd name="adj" fmla="val 5326"/>
            </a:avLst>
          </a:prstGeom>
          <a:solidFill>
            <a:schemeClr val="tx1"/>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6" tIns="73132" rIns="91416" bIns="73132" numCol="1" spcCol="0" rtlCol="0" fromWordArt="0" anchor="t" anchorCtr="0" forceAA="0" compatLnSpc="1">
            <a:prstTxWarp prst="textNoShape">
              <a:avLst/>
            </a:prstTxWarp>
            <a:noAutofit/>
          </a:bodyPr>
          <a:lstStyle/>
          <a:p>
            <a:pPr defTabSz="466131" fontAlgn="base">
              <a:spcBef>
                <a:spcPct val="0"/>
              </a:spcBef>
              <a:spcAft>
                <a:spcPct val="0"/>
              </a:spcAft>
            </a:pPr>
            <a:endParaRPr lang="en-US" sz="1000" err="1">
              <a:solidFill>
                <a:schemeClr val="bg1"/>
              </a:solidFill>
              <a:latin typeface="Segoe UI"/>
              <a:ea typeface="Segoe UI" pitchFamily="34" charset="0"/>
              <a:cs typeface="Segoe UI" pitchFamily="34" charset="0"/>
            </a:endParaRPr>
          </a:p>
        </p:txBody>
      </p:sp>
      <p:sp>
        <p:nvSpPr>
          <p:cNvPr id="8" name="Rounded Rectangle 17">
            <a:extLst>
              <a:ext uri="{FF2B5EF4-FFF2-40B4-BE49-F238E27FC236}">
                <a16:creationId xmlns:a16="http://schemas.microsoft.com/office/drawing/2014/main" id="{9BD33D92-3F21-4D7A-DE26-ECDADB4965FD}"/>
              </a:ext>
            </a:extLst>
          </p:cNvPr>
          <p:cNvSpPr/>
          <p:nvPr/>
        </p:nvSpPr>
        <p:spPr bwMode="auto">
          <a:xfrm>
            <a:off x="7202091" y="2201839"/>
            <a:ext cx="4062227" cy="2684708"/>
          </a:xfrm>
          <a:prstGeom prst="roundRect">
            <a:avLst>
              <a:gd name="adj" fmla="val 5326"/>
            </a:avLst>
          </a:prstGeom>
          <a:solidFill>
            <a:schemeClr val="tx1"/>
          </a:solidFill>
          <a:ln w="38100">
            <a:solidFill>
              <a:schemeClr val="accent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6" tIns="73132" rIns="91416" bIns="73132" numCol="1" spcCol="0" rtlCol="0" fromWordArt="0" anchor="t" anchorCtr="0" forceAA="0" compatLnSpc="1">
            <a:prstTxWarp prst="textNoShape">
              <a:avLst/>
            </a:prstTxWarp>
            <a:noAutofit/>
          </a:bodyPr>
          <a:lstStyle/>
          <a:p>
            <a:pPr defTabSz="466131" fontAlgn="base">
              <a:spcBef>
                <a:spcPct val="0"/>
              </a:spcBef>
              <a:spcAft>
                <a:spcPct val="0"/>
              </a:spcAft>
            </a:pPr>
            <a:endParaRPr lang="en-US" sz="1000" err="1">
              <a:solidFill>
                <a:schemeClr val="bg1"/>
              </a:solidFill>
              <a:latin typeface="Segoe UI"/>
              <a:ea typeface="Segoe UI" pitchFamily="34" charset="0"/>
              <a:cs typeface="Segoe UI" pitchFamily="34" charset="0"/>
            </a:endParaRPr>
          </a:p>
        </p:txBody>
      </p:sp>
      <p:sp>
        <p:nvSpPr>
          <p:cNvPr id="9" name="Rounded Rectangle 18">
            <a:extLst>
              <a:ext uri="{FF2B5EF4-FFF2-40B4-BE49-F238E27FC236}">
                <a16:creationId xmlns:a16="http://schemas.microsoft.com/office/drawing/2014/main" id="{AA115880-5991-5FD0-6A07-C95F2D9C7625}"/>
              </a:ext>
            </a:extLst>
          </p:cNvPr>
          <p:cNvSpPr/>
          <p:nvPr/>
        </p:nvSpPr>
        <p:spPr bwMode="auto">
          <a:xfrm>
            <a:off x="5903473" y="2617204"/>
            <a:ext cx="2227867" cy="1306049"/>
          </a:xfrm>
          <a:prstGeom prst="roundRect">
            <a:avLst>
              <a:gd name="adj" fmla="val 5326"/>
            </a:avLst>
          </a:prstGeom>
          <a:solidFill>
            <a:schemeClr val="tx1"/>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6" tIns="73132" rIns="91416" bIns="73132" numCol="1" spcCol="0" rtlCol="0" fromWordArt="0" anchor="t" anchorCtr="0" forceAA="0" compatLnSpc="1">
            <a:prstTxWarp prst="textNoShape">
              <a:avLst/>
            </a:prstTxWarp>
            <a:noAutofit/>
          </a:bodyPr>
          <a:lstStyle/>
          <a:p>
            <a:pPr defTabSz="466131" fontAlgn="base">
              <a:spcBef>
                <a:spcPct val="0"/>
              </a:spcBef>
              <a:spcAft>
                <a:spcPct val="0"/>
              </a:spcAft>
            </a:pPr>
            <a:endParaRPr lang="en-US" sz="1000" err="1">
              <a:solidFill>
                <a:schemeClr val="bg1"/>
              </a:solidFill>
              <a:latin typeface="Segoe UI"/>
              <a:ea typeface="Segoe UI" pitchFamily="34" charset="0"/>
              <a:cs typeface="Segoe UI" pitchFamily="34" charset="0"/>
            </a:endParaRPr>
          </a:p>
        </p:txBody>
      </p:sp>
      <p:pic>
        <p:nvPicPr>
          <p:cNvPr id="10" name="Picture 9" descr="A yellow and blue lightning bolt&#10;&#10;Description automatically generated with medium confidence">
            <a:extLst>
              <a:ext uri="{FF2B5EF4-FFF2-40B4-BE49-F238E27FC236}">
                <a16:creationId xmlns:a16="http://schemas.microsoft.com/office/drawing/2014/main" id="{BB4BEFF4-244D-B396-E90B-31ECD9C29C36}"/>
              </a:ext>
            </a:extLst>
          </p:cNvPr>
          <p:cNvPicPr>
            <a:picLocks noChangeAspect="1"/>
          </p:cNvPicPr>
          <p:nvPr/>
        </p:nvPicPr>
        <p:blipFill>
          <a:blip r:embed="rId3"/>
          <a:stretch>
            <a:fillRect/>
          </a:stretch>
        </p:blipFill>
        <p:spPr>
          <a:xfrm>
            <a:off x="6737588" y="2821894"/>
            <a:ext cx="548497" cy="548497"/>
          </a:xfrm>
          <a:prstGeom prst="rect">
            <a:avLst/>
          </a:prstGeom>
        </p:spPr>
      </p:pic>
      <p:sp>
        <p:nvSpPr>
          <p:cNvPr id="11" name="Text Placeholder 10">
            <a:extLst>
              <a:ext uri="{FF2B5EF4-FFF2-40B4-BE49-F238E27FC236}">
                <a16:creationId xmlns:a16="http://schemas.microsoft.com/office/drawing/2014/main" id="{B1E5F1F6-B089-11AE-4FB3-4EBBC33C7902}"/>
              </a:ext>
            </a:extLst>
          </p:cNvPr>
          <p:cNvSpPr>
            <a:spLocks noGrp="1"/>
          </p:cNvSpPr>
          <p:nvPr>
            <p:ph type="body" sz="quarter" idx="16"/>
          </p:nvPr>
        </p:nvSpPr>
        <p:spPr>
          <a:xfrm>
            <a:off x="6221341" y="3501574"/>
            <a:ext cx="1580991" cy="408021"/>
          </a:xfrm>
        </p:spPr>
        <p:txBody>
          <a:bodyPr/>
          <a:lstStyle/>
          <a:p>
            <a:pPr algn="ctr"/>
            <a:r>
              <a:rPr lang="en-US" sz="1600"/>
              <a:t>Function App</a:t>
            </a:r>
          </a:p>
        </p:txBody>
      </p:sp>
      <p:pic>
        <p:nvPicPr>
          <p:cNvPr id="12" name="Picture 11" descr="A picture containing colorfulness, graphics, screenshot, circle&#10;&#10;Description automatically generated">
            <a:extLst>
              <a:ext uri="{FF2B5EF4-FFF2-40B4-BE49-F238E27FC236}">
                <a16:creationId xmlns:a16="http://schemas.microsoft.com/office/drawing/2014/main" id="{CEA72193-E47D-0092-086A-4330A1681822}"/>
              </a:ext>
            </a:extLst>
          </p:cNvPr>
          <p:cNvPicPr>
            <a:picLocks noChangeAspect="1"/>
          </p:cNvPicPr>
          <p:nvPr/>
        </p:nvPicPr>
        <p:blipFill>
          <a:blip r:embed="rId4"/>
          <a:stretch>
            <a:fillRect/>
          </a:stretch>
        </p:blipFill>
        <p:spPr>
          <a:xfrm>
            <a:off x="8975627" y="2201837"/>
            <a:ext cx="319963" cy="319963"/>
          </a:xfrm>
          <a:prstGeom prst="rect">
            <a:avLst/>
          </a:prstGeom>
        </p:spPr>
      </p:pic>
      <p:sp>
        <p:nvSpPr>
          <p:cNvPr id="13" name="Text Placeholder 10">
            <a:extLst>
              <a:ext uri="{FF2B5EF4-FFF2-40B4-BE49-F238E27FC236}">
                <a16:creationId xmlns:a16="http://schemas.microsoft.com/office/drawing/2014/main" id="{EC157011-A79B-B531-E59E-FC621BE2D528}"/>
              </a:ext>
            </a:extLst>
          </p:cNvPr>
          <p:cNvSpPr txBox="1">
            <a:spLocks/>
          </p:cNvSpPr>
          <p:nvPr/>
        </p:nvSpPr>
        <p:spPr>
          <a:xfrm>
            <a:off x="9140021" y="2240533"/>
            <a:ext cx="1929107" cy="319963"/>
          </a:xfrm>
          <a:prstGeom prst="rect">
            <a:avLst/>
          </a:prstGeom>
        </p:spPr>
        <p:txBody>
          <a:bodyPr anchor="t">
            <a:noAutofit/>
          </a:bodyPr>
          <a:lstStyle>
            <a:lvl1pPr marL="0" marR="0" indent="0" algn="l" defTabSz="1865484" rtl="0" eaLnBrk="1" fontAlgn="auto" latinLnBrk="0" hangingPunct="1">
              <a:lnSpc>
                <a:spcPct val="100000"/>
              </a:lnSpc>
              <a:spcBef>
                <a:spcPts val="0"/>
              </a:spcBef>
              <a:spcAft>
                <a:spcPts val="0"/>
              </a:spcAft>
              <a:buClrTx/>
              <a:buSzPct val="90000"/>
              <a:buFont typeface="Wingdings" panose="05000000000000000000" pitchFamily="2" charset="2"/>
              <a:buNone/>
              <a:tabLst/>
              <a:defRPr sz="4200" kern="1200" spc="0" baseline="0">
                <a:solidFill>
                  <a:schemeClr val="bg1"/>
                </a:solidFill>
                <a:latin typeface="+mj-lt"/>
                <a:ea typeface="+mn-ea"/>
                <a:cs typeface="Segoe UI Semilight" panose="020B0402040204020203" pitchFamily="34" charset="0"/>
              </a:defRPr>
            </a:lvl1pPr>
            <a:lvl2pPr marL="4572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3600" kern="1200" spc="0" baseline="0">
                <a:solidFill>
                  <a:schemeClr val="bg1"/>
                </a:solidFill>
                <a:latin typeface="+mj-lt"/>
                <a:ea typeface="+mn-ea"/>
                <a:cs typeface="+mn-cs"/>
              </a:defRPr>
            </a:lvl2pPr>
            <a:lvl3pPr marL="9144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bg1"/>
                </a:solidFill>
                <a:latin typeface="+mj-lt"/>
                <a:ea typeface="+mn-ea"/>
                <a:cs typeface="+mn-cs"/>
              </a:defRPr>
            </a:lvl3pPr>
            <a:lvl4pPr marL="132397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solidFill>
                  <a:schemeClr val="bg1"/>
                </a:solidFill>
                <a:latin typeface="+mj-lt"/>
                <a:ea typeface="+mn-ea"/>
                <a:cs typeface="+mn-cs"/>
              </a:defRPr>
            </a:lvl4pPr>
            <a:lvl5pPr marL="171132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bg1"/>
                </a:solidFill>
                <a:latin typeface="+mj-lt"/>
                <a:ea typeface="+mn-ea"/>
                <a:cs typeface="+mn-cs"/>
              </a:defRPr>
            </a:lvl5pPr>
            <a:lvl6pPr marL="513008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6062824"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995566"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92831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algn="ctr" defTabSz="1865437"/>
            <a:r>
              <a:rPr lang="en-US" sz="1200">
                <a:latin typeface="Segoe UI Semibold"/>
              </a:rPr>
              <a:t>Azure Virtual Network</a:t>
            </a:r>
          </a:p>
        </p:txBody>
      </p:sp>
      <p:pic>
        <p:nvPicPr>
          <p:cNvPr id="14" name="Picture 13" descr="A picture containing symbol, graphics, colorfulness, electric blue&#10;&#10;Description automatically generated">
            <a:extLst>
              <a:ext uri="{FF2B5EF4-FFF2-40B4-BE49-F238E27FC236}">
                <a16:creationId xmlns:a16="http://schemas.microsoft.com/office/drawing/2014/main" id="{8FE458AE-C166-0F78-DE97-F674DE1195C0}"/>
              </a:ext>
            </a:extLst>
          </p:cNvPr>
          <p:cNvPicPr>
            <a:picLocks noChangeAspect="1"/>
          </p:cNvPicPr>
          <p:nvPr/>
        </p:nvPicPr>
        <p:blipFill>
          <a:blip r:embed="rId5"/>
          <a:stretch>
            <a:fillRect/>
          </a:stretch>
        </p:blipFill>
        <p:spPr>
          <a:xfrm>
            <a:off x="8975629" y="3495454"/>
            <a:ext cx="548497" cy="548497"/>
          </a:xfrm>
          <a:prstGeom prst="rect">
            <a:avLst/>
          </a:prstGeom>
        </p:spPr>
      </p:pic>
      <p:sp>
        <p:nvSpPr>
          <p:cNvPr id="15" name="Text Placeholder 10">
            <a:extLst>
              <a:ext uri="{FF2B5EF4-FFF2-40B4-BE49-F238E27FC236}">
                <a16:creationId xmlns:a16="http://schemas.microsoft.com/office/drawing/2014/main" id="{D2FFABFF-71FD-34AC-3BE4-62518E14FAB3}"/>
              </a:ext>
            </a:extLst>
          </p:cNvPr>
          <p:cNvSpPr txBox="1">
            <a:spLocks/>
          </p:cNvSpPr>
          <p:nvPr/>
        </p:nvSpPr>
        <p:spPr>
          <a:xfrm>
            <a:off x="8550805" y="4103243"/>
            <a:ext cx="1398145" cy="408021"/>
          </a:xfrm>
          <a:prstGeom prst="rect">
            <a:avLst/>
          </a:prstGeom>
        </p:spPr>
        <p:txBody>
          <a:bodyPr anchor="t">
            <a:noAutofit/>
          </a:bodyPr>
          <a:lstStyle>
            <a:lvl1pPr marL="0" marR="0" indent="0" algn="l" defTabSz="1865484" rtl="0" eaLnBrk="1" fontAlgn="auto" latinLnBrk="0" hangingPunct="1">
              <a:lnSpc>
                <a:spcPct val="100000"/>
              </a:lnSpc>
              <a:spcBef>
                <a:spcPts val="0"/>
              </a:spcBef>
              <a:spcAft>
                <a:spcPts val="0"/>
              </a:spcAft>
              <a:buClrTx/>
              <a:buSzPct val="90000"/>
              <a:buFont typeface="Wingdings" panose="05000000000000000000" pitchFamily="2" charset="2"/>
              <a:buNone/>
              <a:tabLst/>
              <a:defRPr sz="4200" kern="1200" spc="0" baseline="0">
                <a:solidFill>
                  <a:schemeClr val="bg1"/>
                </a:solidFill>
                <a:latin typeface="+mj-lt"/>
                <a:ea typeface="+mn-ea"/>
                <a:cs typeface="Segoe UI Semilight" panose="020B0402040204020203" pitchFamily="34" charset="0"/>
              </a:defRPr>
            </a:lvl1pPr>
            <a:lvl2pPr marL="4572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3600" kern="1200" spc="0" baseline="0">
                <a:solidFill>
                  <a:schemeClr val="bg1"/>
                </a:solidFill>
                <a:latin typeface="+mj-lt"/>
                <a:ea typeface="+mn-ea"/>
                <a:cs typeface="+mn-cs"/>
              </a:defRPr>
            </a:lvl2pPr>
            <a:lvl3pPr marL="9144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bg1"/>
                </a:solidFill>
                <a:latin typeface="+mj-lt"/>
                <a:ea typeface="+mn-ea"/>
                <a:cs typeface="+mn-cs"/>
              </a:defRPr>
            </a:lvl3pPr>
            <a:lvl4pPr marL="132397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solidFill>
                  <a:schemeClr val="bg1"/>
                </a:solidFill>
                <a:latin typeface="+mj-lt"/>
                <a:ea typeface="+mn-ea"/>
                <a:cs typeface="+mn-cs"/>
              </a:defRPr>
            </a:lvl4pPr>
            <a:lvl5pPr marL="171132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bg1"/>
                </a:solidFill>
                <a:latin typeface="+mj-lt"/>
                <a:ea typeface="+mn-ea"/>
                <a:cs typeface="+mn-cs"/>
              </a:defRPr>
            </a:lvl5pPr>
            <a:lvl6pPr marL="513008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6062824"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995566"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92831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algn="ctr" defTabSz="1865437"/>
            <a:r>
              <a:rPr lang="en-US" sz="1300">
                <a:latin typeface="Segoe UI Semibold"/>
              </a:rPr>
              <a:t>Service Bus</a:t>
            </a:r>
          </a:p>
        </p:txBody>
      </p:sp>
      <p:sp>
        <p:nvSpPr>
          <p:cNvPr id="16" name="Text Placeholder 10">
            <a:extLst>
              <a:ext uri="{FF2B5EF4-FFF2-40B4-BE49-F238E27FC236}">
                <a16:creationId xmlns:a16="http://schemas.microsoft.com/office/drawing/2014/main" id="{29B595B9-1FF1-EDDC-B848-8096DA7F5278}"/>
              </a:ext>
            </a:extLst>
          </p:cNvPr>
          <p:cNvSpPr txBox="1">
            <a:spLocks/>
          </p:cNvSpPr>
          <p:nvPr/>
        </p:nvSpPr>
        <p:spPr>
          <a:xfrm>
            <a:off x="9944557" y="4103243"/>
            <a:ext cx="1398145" cy="408021"/>
          </a:xfrm>
          <a:prstGeom prst="rect">
            <a:avLst/>
          </a:prstGeom>
        </p:spPr>
        <p:txBody>
          <a:bodyPr anchor="t">
            <a:noAutofit/>
          </a:bodyPr>
          <a:lstStyle>
            <a:lvl1pPr marL="0" marR="0" indent="0" algn="l" defTabSz="1865484" rtl="0" eaLnBrk="1" fontAlgn="auto" latinLnBrk="0" hangingPunct="1">
              <a:lnSpc>
                <a:spcPct val="100000"/>
              </a:lnSpc>
              <a:spcBef>
                <a:spcPts val="0"/>
              </a:spcBef>
              <a:spcAft>
                <a:spcPts val="0"/>
              </a:spcAft>
              <a:buClrTx/>
              <a:buSzPct val="90000"/>
              <a:buFont typeface="Wingdings" panose="05000000000000000000" pitchFamily="2" charset="2"/>
              <a:buNone/>
              <a:tabLst/>
              <a:defRPr sz="4200" kern="1200" spc="0" baseline="0">
                <a:solidFill>
                  <a:schemeClr val="bg1"/>
                </a:solidFill>
                <a:latin typeface="+mj-lt"/>
                <a:ea typeface="+mn-ea"/>
                <a:cs typeface="Segoe UI Semilight" panose="020B0402040204020203" pitchFamily="34" charset="0"/>
              </a:defRPr>
            </a:lvl1pPr>
            <a:lvl2pPr marL="4572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3600" kern="1200" spc="0" baseline="0">
                <a:solidFill>
                  <a:schemeClr val="bg1"/>
                </a:solidFill>
                <a:latin typeface="+mj-lt"/>
                <a:ea typeface="+mn-ea"/>
                <a:cs typeface="+mn-cs"/>
              </a:defRPr>
            </a:lvl2pPr>
            <a:lvl3pPr marL="9144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bg1"/>
                </a:solidFill>
                <a:latin typeface="+mj-lt"/>
                <a:ea typeface="+mn-ea"/>
                <a:cs typeface="+mn-cs"/>
              </a:defRPr>
            </a:lvl3pPr>
            <a:lvl4pPr marL="132397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solidFill>
                  <a:schemeClr val="bg1"/>
                </a:solidFill>
                <a:latin typeface="+mj-lt"/>
                <a:ea typeface="+mn-ea"/>
                <a:cs typeface="+mn-cs"/>
              </a:defRPr>
            </a:lvl4pPr>
            <a:lvl5pPr marL="171132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bg1"/>
                </a:solidFill>
                <a:latin typeface="+mj-lt"/>
                <a:ea typeface="+mn-ea"/>
                <a:cs typeface="+mn-cs"/>
              </a:defRPr>
            </a:lvl5pPr>
            <a:lvl6pPr marL="513008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6062824"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995566"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92831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algn="ctr" defTabSz="1865437"/>
            <a:r>
              <a:rPr lang="en-US" sz="1300">
                <a:latin typeface="Segoe UI Semibold"/>
              </a:rPr>
              <a:t>Cosmos DB</a:t>
            </a:r>
          </a:p>
        </p:txBody>
      </p:sp>
      <p:cxnSp>
        <p:nvCxnSpPr>
          <p:cNvPr id="17" name="Elbow Connector 28">
            <a:extLst>
              <a:ext uri="{FF2B5EF4-FFF2-40B4-BE49-F238E27FC236}">
                <a16:creationId xmlns:a16="http://schemas.microsoft.com/office/drawing/2014/main" id="{AC67C67E-2855-F622-5162-B10B51A3896D}"/>
              </a:ext>
            </a:extLst>
          </p:cNvPr>
          <p:cNvCxnSpPr>
            <a:cxnSpLocks/>
            <a:endCxn id="14" idx="1"/>
          </p:cNvCxnSpPr>
          <p:nvPr/>
        </p:nvCxnSpPr>
        <p:spPr>
          <a:xfrm>
            <a:off x="8134647" y="3538982"/>
            <a:ext cx="840981" cy="230721"/>
          </a:xfrm>
          <a:prstGeom prst="bentConnector3">
            <a:avLst>
              <a:gd name="adj1" fmla="val 50000"/>
            </a:avLst>
          </a:prstGeom>
          <a:ln w="38100">
            <a:solidFill>
              <a:schemeClr val="accent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Elbow Connector 29">
            <a:extLst>
              <a:ext uri="{FF2B5EF4-FFF2-40B4-BE49-F238E27FC236}">
                <a16:creationId xmlns:a16="http://schemas.microsoft.com/office/drawing/2014/main" id="{B7AD0D25-8E1B-CD15-6E42-7182A4833F9B}"/>
              </a:ext>
            </a:extLst>
          </p:cNvPr>
          <p:cNvCxnSpPr>
            <a:cxnSpLocks/>
            <a:endCxn id="26" idx="1"/>
          </p:cNvCxnSpPr>
          <p:nvPr/>
        </p:nvCxnSpPr>
        <p:spPr>
          <a:xfrm>
            <a:off x="8141513" y="3234045"/>
            <a:ext cx="2226899" cy="568364"/>
          </a:xfrm>
          <a:prstGeom prst="bentConnector3">
            <a:avLst>
              <a:gd name="adj1" fmla="val 79168"/>
            </a:avLst>
          </a:prstGeom>
          <a:ln w="38100">
            <a:solidFill>
              <a:schemeClr val="accent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736A421C-3446-5E76-F569-7428E2F35E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68412" y="3501574"/>
            <a:ext cx="601669" cy="601669"/>
          </a:xfrm>
          <a:prstGeom prst="rect">
            <a:avLst/>
          </a:prstGeom>
        </p:spPr>
      </p:pic>
      <p:sp>
        <p:nvSpPr>
          <p:cNvPr id="4" name="Title 3">
            <a:extLst>
              <a:ext uri="{FF2B5EF4-FFF2-40B4-BE49-F238E27FC236}">
                <a16:creationId xmlns:a16="http://schemas.microsoft.com/office/drawing/2014/main" id="{4A57D9E5-A662-8175-0D8C-64DDC3919865}"/>
              </a:ext>
            </a:extLst>
          </p:cNvPr>
          <p:cNvSpPr>
            <a:spLocks noGrp="1"/>
          </p:cNvSpPr>
          <p:nvPr>
            <p:ph type="title"/>
          </p:nvPr>
        </p:nvSpPr>
        <p:spPr>
          <a:xfrm>
            <a:off x="609600" y="275167"/>
            <a:ext cx="10972800" cy="1143000"/>
          </a:xfrm>
        </p:spPr>
        <p:txBody>
          <a:bodyPr/>
          <a:lstStyle/>
          <a:p>
            <a:r>
              <a:rPr lang="en-US"/>
              <a:t>Networking</a:t>
            </a:r>
          </a:p>
        </p:txBody>
      </p:sp>
    </p:spTree>
    <p:extLst>
      <p:ext uri="{BB962C8B-B14F-4D97-AF65-F5344CB8AC3E}">
        <p14:creationId xmlns:p14="http://schemas.microsoft.com/office/powerpoint/2010/main" val="212796918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9A10957-504E-B628-B6A6-F7079B445430}"/>
              </a:ext>
            </a:extLst>
          </p:cNvPr>
          <p:cNvSpPr txBox="1">
            <a:spLocks noGrp="1"/>
          </p:cNvSpPr>
          <p:nvPr>
            <p:ph type="title" idx="4294967295"/>
          </p:nvPr>
        </p:nvSpPr>
        <p:spPr>
          <a:xfrm>
            <a:off x="620369" y="560833"/>
            <a:ext cx="10917028" cy="507649"/>
          </a:xfrm>
          <a:prstGeom prst="rect">
            <a:avLst/>
          </a:prstGeom>
        </p:spPr>
        <p:txBody>
          <a:bodyPr vert="horz" lIns="121920" tIns="60960" rIns="121920" bIns="60960" rtlCol="0" anchor="t">
            <a:normAutofit fontScale="90000"/>
          </a:bodyPr>
          <a:lstStyle>
            <a:lvl1pPr algn="l" defTabSz="1865484" rtl="0" eaLnBrk="1" latinLnBrk="0" hangingPunct="1">
              <a:lnSpc>
                <a:spcPct val="100000"/>
              </a:lnSpc>
              <a:spcBef>
                <a:spcPct val="0"/>
              </a:spcBef>
              <a:buNone/>
              <a:defRPr lang="en-US" sz="4200" b="0" kern="1200" cap="none" spc="-100" baseline="0" dirty="0" smtClean="0">
                <a:ln w="3175">
                  <a:noFill/>
                </a:ln>
                <a:solidFill>
                  <a:srgbClr val="B5DBF8"/>
                </a:solidFill>
                <a:effectLst/>
                <a:latin typeface="+mj-lt"/>
                <a:ea typeface="+mn-ea"/>
                <a:cs typeface="Segoe UI" pitchFamily="34" charset="0"/>
              </a:defRPr>
            </a:lvl1pPr>
          </a:lstStyle>
          <a:p>
            <a:r>
              <a:rPr lang="en-US">
                <a:solidFill>
                  <a:schemeClr val="bg1"/>
                </a:solidFill>
              </a:rPr>
              <a:t>Changes in </a:t>
            </a:r>
            <a:r>
              <a:rPr lang="en-US" err="1">
                <a:solidFill>
                  <a:schemeClr val="bg1"/>
                </a:solidFill>
              </a:rPr>
              <a:t>VNet</a:t>
            </a:r>
            <a:r>
              <a:rPr lang="en-US">
                <a:solidFill>
                  <a:schemeClr val="bg1"/>
                </a:solidFill>
              </a:rPr>
              <a:t> configurations</a:t>
            </a:r>
          </a:p>
        </p:txBody>
      </p:sp>
      <p:sp>
        <p:nvSpPr>
          <p:cNvPr id="2" name="Text Placeholder 5">
            <a:extLst>
              <a:ext uri="{FF2B5EF4-FFF2-40B4-BE49-F238E27FC236}">
                <a16:creationId xmlns:a16="http://schemas.microsoft.com/office/drawing/2014/main" id="{89DAAFE6-74DB-98DE-66B2-689E6C692287}"/>
              </a:ext>
            </a:extLst>
          </p:cNvPr>
          <p:cNvSpPr txBox="1">
            <a:spLocks/>
          </p:cNvSpPr>
          <p:nvPr/>
        </p:nvSpPr>
        <p:spPr>
          <a:xfrm>
            <a:off x="620368" y="1803401"/>
            <a:ext cx="9979403" cy="4772369"/>
          </a:xfrm>
          <a:prstGeom prst="rect">
            <a:avLst/>
          </a:prstGeom>
        </p:spPr>
        <p:txBody>
          <a:bodyPr lIns="45708" tIns="22855" rIns="45708" bIns="22855" anchor="t"/>
          <a:lstStyle>
            <a:lvl1pPr marL="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4200" kern="1200" spc="0" baseline="0">
                <a:solidFill>
                  <a:schemeClr val="bg1"/>
                </a:solidFill>
                <a:latin typeface="+mj-lt"/>
                <a:ea typeface="+mn-ea"/>
                <a:cs typeface="Segoe UI Semilight" panose="020B0402040204020203" pitchFamily="34" charset="0"/>
              </a:defRPr>
            </a:lvl1pPr>
            <a:lvl2pPr marL="4572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3600" kern="1200" spc="0" baseline="0">
                <a:solidFill>
                  <a:schemeClr val="bg1"/>
                </a:solidFill>
                <a:latin typeface="+mj-lt"/>
                <a:ea typeface="+mn-ea"/>
                <a:cs typeface="+mn-cs"/>
              </a:defRPr>
            </a:lvl2pPr>
            <a:lvl3pPr marL="914400"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bg1"/>
                </a:solidFill>
                <a:latin typeface="+mj-lt"/>
                <a:ea typeface="+mn-ea"/>
                <a:cs typeface="+mn-cs"/>
              </a:defRPr>
            </a:lvl3pPr>
            <a:lvl4pPr marL="132397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solidFill>
                  <a:schemeClr val="bg1"/>
                </a:solidFill>
                <a:latin typeface="+mj-lt"/>
                <a:ea typeface="+mn-ea"/>
                <a:cs typeface="+mn-cs"/>
              </a:defRPr>
            </a:lvl4pPr>
            <a:lvl5pPr marL="1711326" marR="0" indent="0" algn="l" defTabSz="1865484"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bg1"/>
                </a:solidFill>
                <a:latin typeface="+mj-lt"/>
                <a:ea typeface="+mn-ea"/>
                <a:cs typeface="+mn-cs"/>
              </a:defRPr>
            </a:lvl5pPr>
            <a:lvl6pPr marL="513008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6062824"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995566"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928310" indent="-466372" algn="l" defTabSz="1865484"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285686" indent="-285686" defTabSz="1865437">
              <a:spcAft>
                <a:spcPts val="300"/>
              </a:spcAft>
              <a:buFont typeface="Wingdings" panose="05000000000000000000" pitchFamily="2" charset="2"/>
              <a:buChar char="§"/>
            </a:pPr>
            <a:r>
              <a:rPr lang="en-US" sz="2000">
                <a:latin typeface="Segoe UI Semibold"/>
              </a:rPr>
              <a:t>Subnet must be delegated to </a:t>
            </a:r>
            <a:r>
              <a:rPr lang="en-US" sz="2000" err="1">
                <a:latin typeface="Segoe UI Semibold"/>
              </a:rPr>
              <a:t>Microsoft.App</a:t>
            </a:r>
            <a:r>
              <a:rPr lang="en-US" sz="2000">
                <a:latin typeface="Segoe UI Semibold"/>
              </a:rPr>
              <a:t>/environments</a:t>
            </a:r>
          </a:p>
          <a:p>
            <a:pPr marL="742875" lvl="1" indent="-285686" defTabSz="1865437">
              <a:spcAft>
                <a:spcPts val="300"/>
              </a:spcAft>
              <a:buFont typeface="Wingdings" panose="05000000000000000000" pitchFamily="2" charset="2"/>
              <a:buChar char="§"/>
            </a:pPr>
            <a:r>
              <a:rPr lang="en-US" sz="1400">
                <a:latin typeface="Segoe UI Semibold"/>
              </a:rPr>
              <a:t>This means you must register </a:t>
            </a:r>
            <a:r>
              <a:rPr lang="en-US" sz="1400" err="1">
                <a:latin typeface="Segoe UI Semibold"/>
              </a:rPr>
              <a:t>Microsoft.App</a:t>
            </a:r>
            <a:r>
              <a:rPr lang="en-US" sz="1400">
                <a:latin typeface="Segoe UI Semibold"/>
              </a:rPr>
              <a:t> as a Resource Provider.</a:t>
            </a:r>
          </a:p>
          <a:p>
            <a:pPr marL="742875" lvl="1" indent="-285686" defTabSz="1865437">
              <a:spcAft>
                <a:spcPts val="300"/>
              </a:spcAft>
              <a:buFont typeface="Wingdings" panose="05000000000000000000" pitchFamily="2" charset="2"/>
              <a:buChar char="§"/>
            </a:pPr>
            <a:r>
              <a:rPr lang="en-US" sz="1400">
                <a:latin typeface="Segoe UI Semibold"/>
              </a:rPr>
              <a:t>This means you cannot integrate Flex and non-Flex apps with the same subnet.</a:t>
            </a:r>
          </a:p>
          <a:p>
            <a:pPr marL="742875" lvl="1" indent="-285686" defTabSz="1865437">
              <a:spcAft>
                <a:spcPts val="300"/>
              </a:spcAft>
              <a:buFont typeface="Wingdings" panose="05000000000000000000" pitchFamily="2" charset="2"/>
              <a:buChar char="§"/>
            </a:pPr>
            <a:r>
              <a:rPr lang="en-US" sz="1400">
                <a:latin typeface="Segoe UI Semibold"/>
              </a:rPr>
              <a:t>This means you cannot use the same subnets you were using for non-Flex VNet-integrations, even if you delete the non-Flex app you must remove the delegation first</a:t>
            </a:r>
          </a:p>
          <a:p>
            <a:pPr marL="285686" indent="-285686" defTabSz="1865437">
              <a:spcAft>
                <a:spcPts val="300"/>
              </a:spcAft>
              <a:buFont typeface="Wingdings" panose="05000000000000000000" pitchFamily="2" charset="2"/>
              <a:buChar char="§"/>
            </a:pPr>
            <a:r>
              <a:rPr lang="en-US" sz="2000">
                <a:latin typeface="Segoe UI Semibold"/>
              </a:rPr>
              <a:t>Each Function app will consume at most 40 IP address (when scaled up the 1000 limit)</a:t>
            </a:r>
          </a:p>
          <a:p>
            <a:pPr marL="742875" lvl="1" indent="-285686" defTabSz="1865437">
              <a:spcAft>
                <a:spcPts val="300"/>
              </a:spcAft>
              <a:buFont typeface="Wingdings" panose="05000000000000000000" pitchFamily="2" charset="2"/>
              <a:buChar char="§"/>
            </a:pPr>
            <a:r>
              <a:rPr lang="en-US" sz="1400">
                <a:latin typeface="Segoe UI Semibold"/>
              </a:rPr>
              <a:t>This means that a subnet size of /25 can sustain three Function apps at max scale, with only 3 “wasted” IPs (5 are consumed for infrastructure)</a:t>
            </a:r>
          </a:p>
          <a:p>
            <a:pPr marL="285686" indent="-285686" defTabSz="1865437">
              <a:spcAft>
                <a:spcPts val="300"/>
              </a:spcAft>
              <a:buFont typeface="Wingdings" panose="05000000000000000000" pitchFamily="2" charset="2"/>
              <a:buChar char="§"/>
            </a:pPr>
            <a:r>
              <a:rPr lang="en-US" sz="2000">
                <a:latin typeface="Segoe UI Semibold"/>
              </a:rPr>
              <a:t>Only 37 milliseconds (</a:t>
            </a:r>
            <a:r>
              <a:rPr lang="en-US" sz="2000" err="1">
                <a:latin typeface="Segoe UI Semibold"/>
              </a:rPr>
              <a:t>ms</a:t>
            </a:r>
            <a:r>
              <a:rPr lang="en-US" sz="2000">
                <a:latin typeface="Segoe UI Semibold"/>
              </a:rPr>
              <a:t>) of overhead at the 50</a:t>
            </a:r>
            <a:r>
              <a:rPr lang="en-US" sz="2000" baseline="30000">
                <a:latin typeface="Segoe UI Semibold"/>
              </a:rPr>
              <a:t>th</a:t>
            </a:r>
            <a:r>
              <a:rPr lang="en-US" sz="2000">
                <a:latin typeface="Segoe UI Semibold"/>
              </a:rPr>
              <a:t> percentile and 140 </a:t>
            </a:r>
            <a:r>
              <a:rPr lang="en-US" sz="2000" err="1">
                <a:latin typeface="Segoe UI Semibold"/>
              </a:rPr>
              <a:t>ms</a:t>
            </a:r>
            <a:r>
              <a:rPr lang="en-US" sz="2000">
                <a:latin typeface="Segoe UI Semibold"/>
              </a:rPr>
              <a:t> at the 90th</a:t>
            </a:r>
          </a:p>
          <a:p>
            <a:pPr marL="285686" indent="-285686" defTabSz="1865437">
              <a:spcAft>
                <a:spcPts val="300"/>
              </a:spcAft>
              <a:buFont typeface="Wingdings" panose="05000000000000000000" pitchFamily="2" charset="2"/>
              <a:buChar char="§"/>
            </a:pPr>
            <a:r>
              <a:rPr lang="en-US" sz="2000">
                <a:latin typeface="Segoe UI Semibold"/>
              </a:rPr>
              <a:t>The site settings </a:t>
            </a:r>
            <a:r>
              <a:rPr lang="en-US" sz="2000" err="1">
                <a:latin typeface="Segoe UI Semibold"/>
              </a:rPr>
              <a:t>vnetRouteAllEnabled</a:t>
            </a:r>
            <a:r>
              <a:rPr lang="en-US" sz="2000">
                <a:latin typeface="Segoe UI Semibold"/>
              </a:rPr>
              <a:t>, </a:t>
            </a:r>
            <a:r>
              <a:rPr lang="en-US" sz="2000" err="1">
                <a:latin typeface="Segoe UI Semibold"/>
              </a:rPr>
              <a:t>vnetContentShareEnabled</a:t>
            </a:r>
            <a:r>
              <a:rPr lang="en-US" sz="2000">
                <a:latin typeface="Segoe UI Semibold"/>
              </a:rPr>
              <a:t>, </a:t>
            </a:r>
            <a:r>
              <a:rPr lang="en-US" sz="2000" err="1">
                <a:latin typeface="Segoe UI Semibold"/>
              </a:rPr>
              <a:t>vnetImagePullEnabled</a:t>
            </a:r>
            <a:r>
              <a:rPr lang="en-US" sz="2000">
                <a:latin typeface="Segoe UI Semibold"/>
              </a:rPr>
              <a:t>, </a:t>
            </a:r>
            <a:r>
              <a:rPr lang="en-US" sz="2000" err="1">
                <a:latin typeface="Segoe UI Semibold"/>
              </a:rPr>
              <a:t>vnetBackupRestoreEnabled</a:t>
            </a:r>
            <a:r>
              <a:rPr lang="en-US" sz="2000">
                <a:latin typeface="Segoe UI Semibold"/>
              </a:rPr>
              <a:t> are not used in Flex</a:t>
            </a:r>
          </a:p>
          <a:p>
            <a:pPr marL="742875" lvl="1" indent="-285686" defTabSz="1865437">
              <a:spcAft>
                <a:spcPts val="300"/>
              </a:spcAft>
              <a:buFont typeface="Wingdings" panose="05000000000000000000" pitchFamily="2" charset="2"/>
              <a:buChar char="§"/>
            </a:pPr>
            <a:r>
              <a:rPr lang="en-US" sz="1400">
                <a:latin typeface="Segoe UI Semibold"/>
              </a:rPr>
              <a:t>This means you will be blocked by the Control Plane from setting these values; the UI to do so in the Portal is hidden.</a:t>
            </a:r>
          </a:p>
        </p:txBody>
      </p:sp>
    </p:spTree>
    <p:extLst>
      <p:ext uri="{BB962C8B-B14F-4D97-AF65-F5344CB8AC3E}">
        <p14:creationId xmlns:p14="http://schemas.microsoft.com/office/powerpoint/2010/main" val="26159403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63FCD-A1B6-EC0B-85F8-507885A5050F}"/>
              </a:ext>
            </a:extLst>
          </p:cNvPr>
          <p:cNvSpPr>
            <a:spLocks noGrp="1"/>
          </p:cNvSpPr>
          <p:nvPr>
            <p:ph type="body" sz="quarter" idx="16"/>
          </p:nvPr>
        </p:nvSpPr>
        <p:spPr>
          <a:xfrm>
            <a:off x="620369" y="2701933"/>
            <a:ext cx="3263983" cy="369284"/>
          </a:xfrm>
        </p:spPr>
        <p:txBody>
          <a:bodyPr/>
          <a:lstStyle/>
          <a:p>
            <a:r>
              <a:rPr lang="en-US"/>
              <a:t>Consumption</a:t>
            </a:r>
          </a:p>
        </p:txBody>
      </p:sp>
      <p:sp>
        <p:nvSpPr>
          <p:cNvPr id="3" name="Text Placeholder 2">
            <a:extLst>
              <a:ext uri="{FF2B5EF4-FFF2-40B4-BE49-F238E27FC236}">
                <a16:creationId xmlns:a16="http://schemas.microsoft.com/office/drawing/2014/main" id="{9D5C9AC5-70B8-CAE7-5732-34479FAE8704}"/>
              </a:ext>
            </a:extLst>
          </p:cNvPr>
          <p:cNvSpPr>
            <a:spLocks noGrp="1"/>
          </p:cNvSpPr>
          <p:nvPr>
            <p:ph type="body" sz="quarter" idx="14"/>
          </p:nvPr>
        </p:nvSpPr>
        <p:spPr>
          <a:xfrm>
            <a:off x="608231" y="3217546"/>
            <a:ext cx="3263983" cy="1605568"/>
          </a:xfrm>
        </p:spPr>
        <p:txBody>
          <a:bodyPr/>
          <a:lstStyle/>
          <a:p>
            <a:pPr marL="342891" indent="-342891">
              <a:buFontTx/>
              <a:buChar char="-"/>
            </a:pPr>
            <a:r>
              <a:rPr lang="en-US"/>
              <a:t>After scaling to 0, there is no </a:t>
            </a:r>
            <a:r>
              <a:rPr lang="en-US" err="1"/>
              <a:t>vnet</a:t>
            </a:r>
            <a:r>
              <a:rPr lang="en-US"/>
              <a:t>-injected Function app capable of checking on the trigger source.</a:t>
            </a:r>
          </a:p>
          <a:p>
            <a:pPr marL="342891" indent="-342891">
              <a:buFontTx/>
              <a:buChar char="-"/>
            </a:pPr>
            <a:endParaRPr lang="en-US"/>
          </a:p>
        </p:txBody>
      </p:sp>
      <p:sp>
        <p:nvSpPr>
          <p:cNvPr id="4" name="Text Placeholder 3">
            <a:extLst>
              <a:ext uri="{FF2B5EF4-FFF2-40B4-BE49-F238E27FC236}">
                <a16:creationId xmlns:a16="http://schemas.microsoft.com/office/drawing/2014/main" id="{7EBB9FFB-8175-1775-0C27-123152E85EF3}"/>
              </a:ext>
            </a:extLst>
          </p:cNvPr>
          <p:cNvSpPr>
            <a:spLocks noGrp="1"/>
          </p:cNvSpPr>
          <p:nvPr>
            <p:ph type="body" sz="quarter" idx="17"/>
          </p:nvPr>
        </p:nvSpPr>
        <p:spPr>
          <a:xfrm>
            <a:off x="4299887" y="2729013"/>
            <a:ext cx="3263983" cy="369284"/>
          </a:xfrm>
        </p:spPr>
        <p:txBody>
          <a:bodyPr/>
          <a:lstStyle/>
          <a:p>
            <a:r>
              <a:rPr lang="en-US"/>
              <a:t>Premium/Dedicated</a:t>
            </a:r>
          </a:p>
        </p:txBody>
      </p:sp>
      <p:sp>
        <p:nvSpPr>
          <p:cNvPr id="5" name="Text Placeholder 4">
            <a:extLst>
              <a:ext uri="{FF2B5EF4-FFF2-40B4-BE49-F238E27FC236}">
                <a16:creationId xmlns:a16="http://schemas.microsoft.com/office/drawing/2014/main" id="{C1F9DEF8-0E4B-24AC-FF26-632E3E87A7B6}"/>
              </a:ext>
            </a:extLst>
          </p:cNvPr>
          <p:cNvSpPr>
            <a:spLocks noGrp="1"/>
          </p:cNvSpPr>
          <p:nvPr>
            <p:ph type="body" sz="quarter" idx="15"/>
          </p:nvPr>
        </p:nvSpPr>
        <p:spPr>
          <a:xfrm>
            <a:off x="4301006" y="3210907"/>
            <a:ext cx="3263983" cy="2564805"/>
          </a:xfrm>
        </p:spPr>
        <p:txBody>
          <a:bodyPr/>
          <a:lstStyle/>
          <a:p>
            <a:pPr marL="342891" indent="-342891">
              <a:buFontTx/>
              <a:buChar char="-"/>
            </a:pPr>
            <a:r>
              <a:rPr lang="en-US"/>
              <a:t>There is always one instance injected into the customer </a:t>
            </a:r>
            <a:r>
              <a:rPr lang="en-US" err="1"/>
              <a:t>vnet</a:t>
            </a:r>
            <a:r>
              <a:rPr lang="en-US"/>
              <a:t>, which can monitor the trigger source.</a:t>
            </a:r>
          </a:p>
          <a:p>
            <a:pPr marL="342891" indent="-342891">
              <a:buFontTx/>
              <a:buChar char="-"/>
            </a:pPr>
            <a:r>
              <a:rPr lang="en-US"/>
              <a:t>This is called “Runtime driven scaling”</a:t>
            </a:r>
          </a:p>
          <a:p>
            <a:pPr marL="342891" indent="-342891">
              <a:buFontTx/>
              <a:buChar char="-"/>
            </a:pPr>
            <a:endParaRPr lang="en-US"/>
          </a:p>
        </p:txBody>
      </p:sp>
      <p:sp>
        <p:nvSpPr>
          <p:cNvPr id="6" name="Text Placeholder 5">
            <a:extLst>
              <a:ext uri="{FF2B5EF4-FFF2-40B4-BE49-F238E27FC236}">
                <a16:creationId xmlns:a16="http://schemas.microsoft.com/office/drawing/2014/main" id="{3078D4D4-3114-19F0-3B64-57561396DE68}"/>
              </a:ext>
            </a:extLst>
          </p:cNvPr>
          <p:cNvSpPr>
            <a:spLocks noGrp="1"/>
          </p:cNvSpPr>
          <p:nvPr>
            <p:ph type="body" sz="quarter" idx="18"/>
          </p:nvPr>
        </p:nvSpPr>
        <p:spPr>
          <a:xfrm>
            <a:off x="7979405" y="2729012"/>
            <a:ext cx="3263983" cy="463843"/>
          </a:xfrm>
        </p:spPr>
        <p:txBody>
          <a:bodyPr/>
          <a:lstStyle/>
          <a:p>
            <a:r>
              <a:rPr lang="en-US"/>
              <a:t>Flex Consumption</a:t>
            </a:r>
          </a:p>
        </p:txBody>
      </p:sp>
      <p:sp>
        <p:nvSpPr>
          <p:cNvPr id="7" name="Text Placeholder 6">
            <a:extLst>
              <a:ext uri="{FF2B5EF4-FFF2-40B4-BE49-F238E27FC236}">
                <a16:creationId xmlns:a16="http://schemas.microsoft.com/office/drawing/2014/main" id="{7F00B5E2-4B1C-3FF6-51DE-4BE42A907B8D}"/>
              </a:ext>
            </a:extLst>
          </p:cNvPr>
          <p:cNvSpPr>
            <a:spLocks noGrp="1"/>
          </p:cNvSpPr>
          <p:nvPr>
            <p:ph type="body" sz="quarter" idx="19"/>
          </p:nvPr>
        </p:nvSpPr>
        <p:spPr>
          <a:xfrm>
            <a:off x="8003679" y="3217545"/>
            <a:ext cx="3263983" cy="2436564"/>
          </a:xfrm>
        </p:spPr>
        <p:txBody>
          <a:bodyPr/>
          <a:lstStyle/>
          <a:p>
            <a:pPr marL="342891" indent="-342891">
              <a:buFontTx/>
              <a:buChar char="-"/>
            </a:pPr>
            <a:r>
              <a:rPr lang="en-US"/>
              <a:t>There will be a new, persistent component called the Trigger Monitor</a:t>
            </a:r>
          </a:p>
          <a:p>
            <a:pPr marL="342891" indent="-342891">
              <a:buFontTx/>
              <a:buChar char="-"/>
            </a:pPr>
            <a:r>
              <a:rPr lang="en-US"/>
              <a:t>The Function apps can scale to 0, while the Trigger Monitor persists to monitor the trigger source.</a:t>
            </a:r>
          </a:p>
        </p:txBody>
      </p:sp>
      <p:sp>
        <p:nvSpPr>
          <p:cNvPr id="12" name="TextBox 11">
            <a:extLst>
              <a:ext uri="{FF2B5EF4-FFF2-40B4-BE49-F238E27FC236}">
                <a16:creationId xmlns:a16="http://schemas.microsoft.com/office/drawing/2014/main" id="{C4F5AFD4-C1CF-DB4B-18A8-2CF7C3B70FF3}"/>
              </a:ext>
            </a:extLst>
          </p:cNvPr>
          <p:cNvSpPr txBox="1"/>
          <p:nvPr/>
        </p:nvSpPr>
        <p:spPr>
          <a:xfrm>
            <a:off x="608231" y="1661450"/>
            <a:ext cx="10050824" cy="923330"/>
          </a:xfrm>
          <a:prstGeom prst="rect">
            <a:avLst/>
          </a:prstGeom>
          <a:noFill/>
        </p:spPr>
        <p:txBody>
          <a:bodyPr wrap="square">
            <a:spAutoFit/>
          </a:bodyPr>
          <a:lstStyle/>
          <a:p>
            <a:pPr defTabSz="914377"/>
            <a:r>
              <a:rPr lang="en-US" sz="1800">
                <a:solidFill>
                  <a:schemeClr val="bg1"/>
                </a:solidFill>
                <a:latin typeface="Segoe UI"/>
              </a:rPr>
              <a:t>Scaling decisions are typically done by our platform’s scale controller. However, it does not have access to reach resources network restricted in a customer’s VNet. Thus, it cannot monitor trigger sources restricted within the VNet!</a:t>
            </a:r>
          </a:p>
        </p:txBody>
      </p:sp>
      <p:sp>
        <p:nvSpPr>
          <p:cNvPr id="13" name="Title 3">
            <a:extLst>
              <a:ext uri="{FF2B5EF4-FFF2-40B4-BE49-F238E27FC236}">
                <a16:creationId xmlns:a16="http://schemas.microsoft.com/office/drawing/2014/main" id="{D899F196-C84A-FEB8-97E5-613F3667F4D6}"/>
              </a:ext>
            </a:extLst>
          </p:cNvPr>
          <p:cNvSpPr txBox="1">
            <a:spLocks/>
          </p:cNvSpPr>
          <p:nvPr/>
        </p:nvSpPr>
        <p:spPr>
          <a:xfrm>
            <a:off x="608231" y="548167"/>
            <a:ext cx="10659431" cy="471752"/>
          </a:xfrm>
        </p:spPr>
        <p:txBody>
          <a:bodyPr anchor="t"/>
          <a:lstStyle>
            <a:lvl1pPr algn="l" defTabSz="932555" rtl="0" eaLnBrk="1" latinLnBrk="0" hangingPunct="1">
              <a:lnSpc>
                <a:spcPct val="100000"/>
              </a:lnSpc>
              <a:spcBef>
                <a:spcPct val="0"/>
              </a:spcBef>
              <a:buNone/>
              <a:defRPr lang="en-US" sz="2400" b="0" kern="1200" cap="none" spc="-50" baseline="0">
                <a:ln w="3175">
                  <a:noFill/>
                </a:ln>
                <a:solidFill>
                  <a:schemeClr val="accent1"/>
                </a:solidFill>
                <a:effectLst/>
                <a:latin typeface="+mj-lt"/>
                <a:ea typeface="+mn-ea"/>
                <a:cs typeface="Segoe UI" pitchFamily="34" charset="0"/>
              </a:defRPr>
            </a:lvl1pPr>
          </a:lstStyle>
          <a:p>
            <a:pPr defTabSz="932531"/>
            <a:r>
              <a:rPr lang="en-US" sz="3000" spc="-51">
                <a:solidFill>
                  <a:schemeClr val="bg1"/>
                </a:solidFill>
                <a:latin typeface="Segoe UI Semibold"/>
              </a:rPr>
              <a:t>How does scaling with networking in Flex Consumption differ from Premium/Dedicated?</a:t>
            </a:r>
          </a:p>
        </p:txBody>
      </p:sp>
    </p:spTree>
    <p:extLst>
      <p:ext uri="{BB962C8B-B14F-4D97-AF65-F5344CB8AC3E}">
        <p14:creationId xmlns:p14="http://schemas.microsoft.com/office/powerpoint/2010/main" val="63607932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4A31BD-0FC8-3248-8A48-E203BA57DAE0}"/>
              </a:ext>
            </a:extLst>
          </p:cNvPr>
          <p:cNvSpPr>
            <a:spLocks noGrp="1"/>
          </p:cNvSpPr>
          <p:nvPr>
            <p:ph type="title"/>
          </p:nvPr>
        </p:nvSpPr>
        <p:spPr/>
        <p:txBody>
          <a:bodyPr>
            <a:normAutofit fontScale="90000"/>
          </a:bodyPr>
          <a:lstStyle/>
          <a:p>
            <a:r>
              <a:rPr lang="en-US" sz="3200">
                <a:solidFill>
                  <a:schemeClr val="bg1"/>
                </a:solidFill>
              </a:rPr>
              <a:t>How did we build Networking scale into Flex?</a:t>
            </a:r>
          </a:p>
        </p:txBody>
      </p:sp>
      <p:sp>
        <p:nvSpPr>
          <p:cNvPr id="10" name="Text Placeholder 4">
            <a:extLst>
              <a:ext uri="{FF2B5EF4-FFF2-40B4-BE49-F238E27FC236}">
                <a16:creationId xmlns:a16="http://schemas.microsoft.com/office/drawing/2014/main" id="{1C67B0CA-76C5-38DB-5343-C8CE6ADC0543}"/>
              </a:ext>
            </a:extLst>
          </p:cNvPr>
          <p:cNvSpPr txBox="1">
            <a:spLocks/>
          </p:cNvSpPr>
          <p:nvPr/>
        </p:nvSpPr>
        <p:spPr>
          <a:xfrm>
            <a:off x="663716" y="1631230"/>
            <a:ext cx="3219641" cy="4927188"/>
          </a:xfrm>
          <a:prstGeom prst="rect">
            <a:avLst/>
          </a:prstGeom>
        </p:spPr>
        <p:txBody>
          <a:bodyPr anchor="t"/>
          <a:lstStyle>
            <a:lvl1pPr marL="0" marR="0" indent="0" algn="l" defTabSz="932555"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bg1"/>
                </a:solidFill>
                <a:latin typeface="+mj-lt"/>
                <a:ea typeface="+mn-ea"/>
                <a:cs typeface="Segoe UI Semilight" panose="020B0402040204020203" pitchFamily="34" charset="0"/>
              </a:defRPr>
            </a:lvl1pPr>
            <a:lvl2pPr marL="228554" marR="0" indent="0" algn="l" defTabSz="932555"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bg1"/>
                </a:solidFill>
                <a:latin typeface="+mj-lt"/>
                <a:ea typeface="+mn-ea"/>
                <a:cs typeface="+mn-cs"/>
              </a:defRPr>
            </a:lvl2pPr>
            <a:lvl3pPr marL="457109" marR="0" indent="0" algn="l" defTabSz="932555"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bg1"/>
                </a:solidFill>
                <a:latin typeface="+mj-lt"/>
                <a:ea typeface="+mn-ea"/>
                <a:cs typeface="+mn-cs"/>
              </a:defRPr>
            </a:lvl3pPr>
            <a:lvl4pPr marL="661856" marR="0" indent="0" algn="l" defTabSz="932555"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bg1"/>
                </a:solidFill>
                <a:latin typeface="+mj-lt"/>
                <a:ea typeface="+mn-ea"/>
                <a:cs typeface="+mn-cs"/>
              </a:defRPr>
            </a:lvl4pPr>
            <a:lvl5pPr marL="855492" marR="0" indent="0" algn="l" defTabSz="932555"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solidFill>
                  <a:schemeClr val="bg1"/>
                </a:solidFill>
                <a:latin typeface="+mj-lt"/>
                <a:ea typeface="+mn-ea"/>
                <a:cs typeface="+mn-cs"/>
              </a:defRPr>
            </a:lvl5pPr>
            <a:lvl6pPr marL="2564527" indent="-233139" algn="l" defTabSz="9325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06" indent="-233139" algn="l" defTabSz="9325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083" indent="-233139" algn="l" defTabSz="9325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62" indent="-233139" algn="l" defTabSz="9325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531"/>
            <a:r>
              <a:rPr lang="en-US">
                <a:latin typeface="Segoe UI Semibold"/>
              </a:rPr>
              <a:t>STEPS</a:t>
            </a:r>
          </a:p>
          <a:p>
            <a:pPr marL="342891" indent="-342891" defTabSz="932531">
              <a:buFont typeface="Wingdings" panose="05000000000000000000" pitchFamily="2" charset="2"/>
              <a:buAutoNum type="arabicParenR"/>
            </a:pPr>
            <a:r>
              <a:rPr lang="en-US">
                <a:latin typeface="Segoe UI Semibold"/>
              </a:rPr>
              <a:t>Scale Controller finds the Trigger Monitor associated with a Flex app.</a:t>
            </a:r>
          </a:p>
          <a:p>
            <a:pPr marL="342891" indent="-342891" defTabSz="932531">
              <a:buFont typeface="Wingdings" panose="05000000000000000000" pitchFamily="2" charset="2"/>
              <a:buAutoNum type="arabicParenR"/>
            </a:pPr>
            <a:endParaRPr lang="en-US">
              <a:latin typeface="Segoe UI Semibold"/>
            </a:endParaRPr>
          </a:p>
          <a:p>
            <a:pPr marL="342891" indent="-342891" defTabSz="932531">
              <a:buFont typeface="Wingdings" panose="05000000000000000000" pitchFamily="2" charset="2"/>
              <a:buAutoNum type="arabicParenR"/>
            </a:pPr>
            <a:r>
              <a:rPr lang="en-US">
                <a:latin typeface="Segoe UI Semibold"/>
              </a:rPr>
              <a:t>Trigger Monitor accesses the trigger source and votes to scale in or scale out.</a:t>
            </a:r>
          </a:p>
          <a:p>
            <a:pPr marL="342891" indent="-342891" defTabSz="932531">
              <a:buFont typeface="Wingdings" panose="05000000000000000000" pitchFamily="2" charset="2"/>
              <a:buAutoNum type="arabicParenR"/>
            </a:pPr>
            <a:endParaRPr lang="en-US">
              <a:latin typeface="Segoe UI Semibold"/>
            </a:endParaRPr>
          </a:p>
          <a:p>
            <a:pPr marL="342891" indent="-342891" defTabSz="932531">
              <a:buFont typeface="Wingdings" panose="05000000000000000000" pitchFamily="2" charset="2"/>
              <a:buAutoNum type="arabicParenR"/>
            </a:pPr>
            <a:r>
              <a:rPr lang="en-US">
                <a:latin typeface="Segoe UI Semibold"/>
              </a:rPr>
              <a:t>If scale-out, Scale Controller calls the Data Role to handle scale-out.</a:t>
            </a:r>
          </a:p>
          <a:p>
            <a:pPr marL="342891" indent="-342891" defTabSz="932531">
              <a:buFont typeface="Wingdings" panose="05000000000000000000" pitchFamily="2" charset="2"/>
              <a:buAutoNum type="arabicParenR"/>
            </a:pPr>
            <a:endParaRPr lang="en-US">
              <a:latin typeface="Segoe UI Semibold"/>
            </a:endParaRPr>
          </a:p>
          <a:p>
            <a:pPr marL="342891" indent="-342891" defTabSz="932531">
              <a:buFont typeface="Wingdings" panose="05000000000000000000" pitchFamily="2" charset="2"/>
              <a:buAutoNum type="arabicParenR"/>
            </a:pPr>
            <a:r>
              <a:rPr lang="en-US">
                <a:latin typeface="Segoe UI Semibold"/>
              </a:rPr>
              <a:t>Data Role specializes an available placeholder pool.</a:t>
            </a:r>
          </a:p>
          <a:p>
            <a:pPr marL="342891" indent="-342891" defTabSz="932531">
              <a:buFont typeface="Wingdings" panose="05000000000000000000" pitchFamily="2" charset="2"/>
              <a:buAutoNum type="arabicParenR"/>
            </a:pPr>
            <a:endParaRPr lang="en-US">
              <a:latin typeface="Segoe UI Semibold"/>
            </a:endParaRPr>
          </a:p>
          <a:p>
            <a:pPr marL="342891" indent="-342891" defTabSz="932531">
              <a:buFont typeface="Wingdings" panose="05000000000000000000" pitchFamily="2" charset="2"/>
              <a:buAutoNum type="arabicParenR"/>
            </a:pPr>
            <a:r>
              <a:rPr lang="en-US">
                <a:latin typeface="Segoe UI Semibold"/>
              </a:rPr>
              <a:t>The new instance now fetches messages.</a:t>
            </a:r>
          </a:p>
        </p:txBody>
      </p:sp>
      <p:sp>
        <p:nvSpPr>
          <p:cNvPr id="11" name="TextBox 10">
            <a:extLst>
              <a:ext uri="{FF2B5EF4-FFF2-40B4-BE49-F238E27FC236}">
                <a16:creationId xmlns:a16="http://schemas.microsoft.com/office/drawing/2014/main" id="{BC0117EB-95AC-C1EB-5217-403459947E7D}"/>
              </a:ext>
            </a:extLst>
          </p:cNvPr>
          <p:cNvSpPr txBox="1"/>
          <p:nvPr/>
        </p:nvSpPr>
        <p:spPr>
          <a:xfrm>
            <a:off x="9544386" y="6362841"/>
            <a:ext cx="65" cy="307777"/>
          </a:xfrm>
          <a:prstGeom prst="rect">
            <a:avLst/>
          </a:prstGeom>
          <a:noFill/>
        </p:spPr>
        <p:txBody>
          <a:bodyPr wrap="none" lIns="0" tIns="0" rIns="0" bIns="0" rtlCol="0">
            <a:spAutoFit/>
          </a:bodyPr>
          <a:lstStyle/>
          <a:p>
            <a:pPr defTabSz="914377"/>
            <a:endParaRPr lang="en-US" sz="2000" err="1">
              <a:solidFill>
                <a:schemeClr val="bg1"/>
              </a:solidFill>
              <a:latin typeface="Segoe UI"/>
            </a:endParaRPr>
          </a:p>
        </p:txBody>
      </p:sp>
      <p:pic>
        <p:nvPicPr>
          <p:cNvPr id="1025" name="Picture 1">
            <a:extLst>
              <a:ext uri="{FF2B5EF4-FFF2-40B4-BE49-F238E27FC236}">
                <a16:creationId xmlns:a16="http://schemas.microsoft.com/office/drawing/2014/main" id="{4B161508-69B3-0459-B403-49E4D24A4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0" y="1399669"/>
            <a:ext cx="560111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55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D58D-824D-A124-CEF2-161E811CE9B1}"/>
              </a:ext>
            </a:extLst>
          </p:cNvPr>
          <p:cNvSpPr>
            <a:spLocks noGrp="1"/>
          </p:cNvSpPr>
          <p:nvPr>
            <p:ph type="title"/>
          </p:nvPr>
        </p:nvSpPr>
        <p:spPr>
          <a:xfrm>
            <a:off x="586740" y="0"/>
            <a:ext cx="10515600" cy="1325563"/>
          </a:xfrm>
        </p:spPr>
        <p:txBody>
          <a:bodyPr/>
          <a:lstStyle/>
          <a:p>
            <a:r>
              <a:rPr lang="en-US" dirty="0"/>
              <a:t>Logging at scale</a:t>
            </a:r>
          </a:p>
        </p:txBody>
      </p:sp>
      <p:sp>
        <p:nvSpPr>
          <p:cNvPr id="3" name="Text Placeholder 2">
            <a:extLst>
              <a:ext uri="{FF2B5EF4-FFF2-40B4-BE49-F238E27FC236}">
                <a16:creationId xmlns:a16="http://schemas.microsoft.com/office/drawing/2014/main" id="{AD179ACB-9F97-68C3-1FCE-4DB12970B086}"/>
              </a:ext>
            </a:extLst>
          </p:cNvPr>
          <p:cNvSpPr>
            <a:spLocks noGrp="1"/>
          </p:cNvSpPr>
          <p:nvPr>
            <p:ph type="body" sz="quarter" idx="10"/>
          </p:nvPr>
        </p:nvSpPr>
        <p:spPr>
          <a:xfrm>
            <a:off x="7420130" y="1123950"/>
            <a:ext cx="4185129" cy="4481227"/>
          </a:xfrm>
        </p:spPr>
        <p:txBody>
          <a:bodyPr/>
          <a:lstStyle/>
          <a:p>
            <a:pPr marL="457200" indent="-457200">
              <a:buFontTx/>
              <a:buChar char="-"/>
            </a:pPr>
            <a:r>
              <a:rPr lang="en-US" dirty="0"/>
              <a:t>Bottlenecks occur with single log files being written to and zipped</a:t>
            </a:r>
          </a:p>
          <a:p>
            <a:pPr marL="457200" indent="-457200">
              <a:buFontTx/>
              <a:buChar char="-"/>
            </a:pPr>
            <a:r>
              <a:rPr lang="en-US" dirty="0"/>
              <a:t>VM can be destroyed before log zip is shipped (“log truncation”)</a:t>
            </a:r>
          </a:p>
          <a:p>
            <a:pPr marL="457200" indent="-457200">
              <a:buFontTx/>
              <a:buChar char="-"/>
            </a:pPr>
            <a:r>
              <a:rPr lang="en-US" dirty="0"/>
              <a:t>Move to multiple log file screams with </a:t>
            </a:r>
            <a:r>
              <a:rPr lang="en-US" dirty="0" err="1"/>
              <a:t>FluentBit</a:t>
            </a:r>
            <a:endParaRPr lang="en-US" dirty="0"/>
          </a:p>
        </p:txBody>
      </p:sp>
      <p:pic>
        <p:nvPicPr>
          <p:cNvPr id="4" name="Picture 3">
            <a:extLst>
              <a:ext uri="{FF2B5EF4-FFF2-40B4-BE49-F238E27FC236}">
                <a16:creationId xmlns:a16="http://schemas.microsoft.com/office/drawing/2014/main" id="{C50587B3-9E40-8CE3-8BF6-62C7C9CE1542}"/>
              </a:ext>
            </a:extLst>
          </p:cNvPr>
          <p:cNvPicPr>
            <a:picLocks noChangeAspect="1"/>
          </p:cNvPicPr>
          <p:nvPr/>
        </p:nvPicPr>
        <p:blipFill>
          <a:blip r:embed="rId3"/>
          <a:stretch>
            <a:fillRect/>
          </a:stretch>
        </p:blipFill>
        <p:spPr>
          <a:xfrm>
            <a:off x="586740" y="1123950"/>
            <a:ext cx="6693383" cy="4167578"/>
          </a:xfrm>
          <a:prstGeom prst="rect">
            <a:avLst/>
          </a:prstGeom>
        </p:spPr>
      </p:pic>
    </p:spTree>
    <p:extLst>
      <p:ext uri="{BB962C8B-B14F-4D97-AF65-F5344CB8AC3E}">
        <p14:creationId xmlns:p14="http://schemas.microsoft.com/office/powerpoint/2010/main" val="391790847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6A8E74F-5174-219B-9405-44335AA23685}"/>
              </a:ext>
            </a:extLst>
          </p:cNvPr>
          <p:cNvSpPr>
            <a:spLocks noGrp="1"/>
          </p:cNvSpPr>
          <p:nvPr>
            <p:ph type="body" sz="quarter" idx="16"/>
          </p:nvPr>
        </p:nvSpPr>
        <p:spPr>
          <a:xfrm>
            <a:off x="5892800" y="1605453"/>
            <a:ext cx="4183669" cy="276999"/>
          </a:xfrm>
        </p:spPr>
        <p:txBody>
          <a:bodyPr vert="horz" wrap="square" lIns="0" tIns="0" rIns="0" bIns="0" rtlCol="0" anchor="t">
            <a:spAutoFit/>
          </a:bodyPr>
          <a:lstStyle/>
          <a:p>
            <a:pPr>
              <a:spcBef>
                <a:spcPct val="20000"/>
              </a:spcBef>
            </a:pPr>
            <a:r>
              <a:rPr lang="en-US" sz="2000">
                <a:latin typeface="+mn-lt"/>
              </a:rPr>
              <a:t>Runtimes</a:t>
            </a:r>
          </a:p>
        </p:txBody>
      </p:sp>
      <p:sp>
        <p:nvSpPr>
          <p:cNvPr id="4" name="Text Placeholder 3">
            <a:extLst>
              <a:ext uri="{FF2B5EF4-FFF2-40B4-BE49-F238E27FC236}">
                <a16:creationId xmlns:a16="http://schemas.microsoft.com/office/drawing/2014/main" id="{F88451F0-2CF1-7B2D-B65E-0F866673C8FB}"/>
              </a:ext>
            </a:extLst>
          </p:cNvPr>
          <p:cNvSpPr>
            <a:spLocks noGrp="1"/>
          </p:cNvSpPr>
          <p:nvPr>
            <p:ph type="body" sz="quarter" idx="14"/>
          </p:nvPr>
        </p:nvSpPr>
        <p:spPr>
          <a:xfrm>
            <a:off x="1912332" y="2140583"/>
            <a:ext cx="3842043" cy="4117024"/>
          </a:xfrm>
        </p:spPr>
        <p:txBody>
          <a:bodyPr/>
          <a:lstStyle/>
          <a:p>
            <a:pPr marL="228549" indent="-228549">
              <a:buFont typeface="Arial" panose="020B0604020202020204" pitchFamily="34" charset="0"/>
              <a:buChar char="•"/>
            </a:pPr>
            <a:r>
              <a:rPr lang="en-US" sz="1800"/>
              <a:t>East US, </a:t>
            </a:r>
          </a:p>
          <a:p>
            <a:pPr marL="228549" indent="-228549">
              <a:buFont typeface="Arial" panose="020B0604020202020204" pitchFamily="34" charset="0"/>
              <a:buChar char="•"/>
            </a:pPr>
            <a:r>
              <a:rPr lang="en-US" sz="1800"/>
              <a:t>East US 2</a:t>
            </a:r>
          </a:p>
          <a:p>
            <a:pPr marL="228549" indent="-228549">
              <a:buFont typeface="Arial" panose="020B0604020202020204" pitchFamily="34" charset="0"/>
              <a:buChar char="•"/>
            </a:pPr>
            <a:r>
              <a:rPr lang="en-US" sz="1800"/>
              <a:t>South Central US </a:t>
            </a:r>
          </a:p>
          <a:p>
            <a:pPr marL="228549" indent="-228549">
              <a:buFont typeface="Arial" panose="020B0604020202020204" pitchFamily="34" charset="0"/>
              <a:buChar char="•"/>
            </a:pPr>
            <a:r>
              <a:rPr lang="en-US" sz="1800"/>
              <a:t>West US 2</a:t>
            </a:r>
          </a:p>
          <a:p>
            <a:pPr marL="228549" indent="-228549">
              <a:buFont typeface="Arial" panose="020B0604020202020204" pitchFamily="34" charset="0"/>
              <a:buChar char="•"/>
            </a:pPr>
            <a:r>
              <a:rPr lang="en-US" sz="1800"/>
              <a:t>West US 3 </a:t>
            </a:r>
          </a:p>
          <a:p>
            <a:pPr marL="228549" indent="-228549">
              <a:buFont typeface="Arial" panose="020B0604020202020204" pitchFamily="34" charset="0"/>
              <a:buChar char="•"/>
            </a:pPr>
            <a:r>
              <a:rPr lang="en-US" sz="1800"/>
              <a:t>North Europe </a:t>
            </a:r>
          </a:p>
          <a:p>
            <a:pPr marL="228549" indent="-228549">
              <a:buFont typeface="Arial" panose="020B0604020202020204" pitchFamily="34" charset="0"/>
              <a:buChar char="•"/>
            </a:pPr>
            <a:r>
              <a:rPr lang="en-US" sz="1800"/>
              <a:t>Sweden South</a:t>
            </a:r>
          </a:p>
          <a:p>
            <a:pPr marL="228549" indent="-228549">
              <a:buFont typeface="Arial" panose="020B0604020202020204" pitchFamily="34" charset="0"/>
              <a:buChar char="•"/>
            </a:pPr>
            <a:r>
              <a:rPr lang="en-US" sz="1800"/>
              <a:t>UK South</a:t>
            </a:r>
          </a:p>
          <a:p>
            <a:pPr marL="228549" indent="-228549">
              <a:buFont typeface="Arial" panose="020B0604020202020204" pitchFamily="34" charset="0"/>
              <a:buChar char="•"/>
            </a:pPr>
            <a:r>
              <a:rPr lang="en-US" sz="1800"/>
              <a:t>Southeast Asia </a:t>
            </a:r>
          </a:p>
          <a:p>
            <a:pPr marL="228549" indent="-228549">
              <a:buFont typeface="Arial" panose="020B0604020202020204" pitchFamily="34" charset="0"/>
              <a:buChar char="•"/>
            </a:pPr>
            <a:r>
              <a:rPr lang="en-US" sz="1800"/>
              <a:t>East Asia,</a:t>
            </a:r>
          </a:p>
          <a:p>
            <a:pPr marL="228549" indent="-228549">
              <a:buFont typeface="Arial" panose="020B0604020202020204" pitchFamily="34" charset="0"/>
              <a:buChar char="•"/>
            </a:pPr>
            <a:r>
              <a:rPr lang="en-US" sz="1800"/>
              <a:t>Australia East</a:t>
            </a:r>
          </a:p>
        </p:txBody>
      </p:sp>
      <p:sp>
        <p:nvSpPr>
          <p:cNvPr id="10" name="Text Placeholder 9">
            <a:extLst>
              <a:ext uri="{FF2B5EF4-FFF2-40B4-BE49-F238E27FC236}">
                <a16:creationId xmlns:a16="http://schemas.microsoft.com/office/drawing/2014/main" id="{51CABFEA-82D6-FFE7-3BF3-F44D4E77EB2B}"/>
              </a:ext>
            </a:extLst>
          </p:cNvPr>
          <p:cNvSpPr>
            <a:spLocks noGrp="1"/>
          </p:cNvSpPr>
          <p:nvPr>
            <p:ph type="body" sz="quarter" idx="17"/>
          </p:nvPr>
        </p:nvSpPr>
        <p:spPr>
          <a:xfrm>
            <a:off x="5892800" y="2140584"/>
            <a:ext cx="4253152" cy="2077492"/>
          </a:xfrm>
        </p:spPr>
        <p:txBody>
          <a:bodyPr vert="horz" wrap="square" lIns="0" tIns="0" rIns="0" bIns="0" rtlCol="0" anchor="t">
            <a:spAutoFit/>
          </a:bodyPr>
          <a:lstStyle/>
          <a:p>
            <a:pPr marL="228549" indent="-228549">
              <a:spcBef>
                <a:spcPct val="20000"/>
              </a:spcBef>
              <a:buFont typeface="Arial" panose="020B0604020202020204" pitchFamily="34" charset="0"/>
              <a:buChar char="•"/>
            </a:pPr>
            <a:r>
              <a:rPr lang="en-US" sz="1800">
                <a:latin typeface="+mn-lt"/>
              </a:rPr>
              <a:t>.NET 8 Isolated</a:t>
            </a:r>
          </a:p>
          <a:p>
            <a:pPr marL="228549" indent="-228549">
              <a:spcBef>
                <a:spcPct val="20000"/>
              </a:spcBef>
              <a:buFont typeface="Arial" panose="020B0604020202020204" pitchFamily="34" charset="0"/>
              <a:buChar char="•"/>
            </a:pPr>
            <a:r>
              <a:rPr lang="en-US" sz="1800">
                <a:latin typeface="+mn-lt"/>
              </a:rPr>
              <a:t>Python 3.11 </a:t>
            </a:r>
          </a:p>
          <a:p>
            <a:pPr marL="228549" indent="-228549">
              <a:spcBef>
                <a:spcPct val="20000"/>
              </a:spcBef>
              <a:buFont typeface="Arial" panose="020B0604020202020204" pitchFamily="34" charset="0"/>
              <a:buChar char="•"/>
            </a:pPr>
            <a:r>
              <a:rPr lang="en-US" sz="1800">
                <a:latin typeface="+mn-lt"/>
              </a:rPr>
              <a:t>Python 3.10</a:t>
            </a:r>
          </a:p>
          <a:p>
            <a:pPr marL="228549" indent="-228549">
              <a:spcBef>
                <a:spcPct val="20000"/>
              </a:spcBef>
              <a:buFont typeface="Arial" panose="020B0604020202020204" pitchFamily="34" charset="0"/>
              <a:buChar char="•"/>
            </a:pPr>
            <a:r>
              <a:rPr lang="en-US" sz="1800">
                <a:latin typeface="+mn-lt"/>
              </a:rPr>
              <a:t>Java 17 </a:t>
            </a:r>
          </a:p>
          <a:p>
            <a:pPr marL="228549" indent="-228549">
              <a:spcBef>
                <a:spcPct val="20000"/>
              </a:spcBef>
              <a:buFont typeface="Arial" panose="020B0604020202020204" pitchFamily="34" charset="0"/>
              <a:buChar char="•"/>
            </a:pPr>
            <a:r>
              <a:rPr lang="en-US" sz="1800">
                <a:latin typeface="+mn-lt"/>
              </a:rPr>
              <a:t>Java 11</a:t>
            </a:r>
          </a:p>
          <a:p>
            <a:pPr marL="228549" indent="-228549">
              <a:spcBef>
                <a:spcPct val="20000"/>
              </a:spcBef>
              <a:buFont typeface="Arial" panose="020B0604020202020204" pitchFamily="34" charset="0"/>
              <a:buChar char="•"/>
            </a:pPr>
            <a:r>
              <a:rPr lang="en-US" sz="1800">
                <a:latin typeface="+mn-lt"/>
              </a:rPr>
              <a:t>Node 20 LTS </a:t>
            </a:r>
          </a:p>
          <a:p>
            <a:pPr marL="228549" indent="-228549">
              <a:spcBef>
                <a:spcPct val="20000"/>
              </a:spcBef>
              <a:buFont typeface="Arial" panose="020B0604020202020204" pitchFamily="34" charset="0"/>
              <a:buChar char="•"/>
            </a:pPr>
            <a:r>
              <a:rPr lang="en-US" sz="1800">
                <a:latin typeface="+mn-lt"/>
              </a:rPr>
              <a:t>PowerShell 7.4 (Preview)</a:t>
            </a:r>
          </a:p>
        </p:txBody>
      </p:sp>
      <p:sp>
        <p:nvSpPr>
          <p:cNvPr id="8" name="Text Placeholder 7">
            <a:extLst>
              <a:ext uri="{FF2B5EF4-FFF2-40B4-BE49-F238E27FC236}">
                <a16:creationId xmlns:a16="http://schemas.microsoft.com/office/drawing/2014/main" id="{CD88A4A8-34CE-F9B1-46EA-963AA48F7272}"/>
              </a:ext>
            </a:extLst>
          </p:cNvPr>
          <p:cNvSpPr>
            <a:spLocks noGrp="1"/>
          </p:cNvSpPr>
          <p:nvPr>
            <p:ph type="body" sz="quarter" idx="15"/>
          </p:nvPr>
        </p:nvSpPr>
        <p:spPr>
          <a:xfrm>
            <a:off x="1912331" y="1605453"/>
            <a:ext cx="1268363" cy="369332"/>
          </a:xfrm>
        </p:spPr>
        <p:txBody>
          <a:bodyPr/>
          <a:lstStyle/>
          <a:p>
            <a:pPr marL="0" indent="0">
              <a:buNone/>
            </a:pPr>
            <a:r>
              <a:rPr lang="en-US"/>
              <a:t>Regions</a:t>
            </a:r>
          </a:p>
        </p:txBody>
      </p:sp>
      <p:sp>
        <p:nvSpPr>
          <p:cNvPr id="5" name="Title 4">
            <a:extLst>
              <a:ext uri="{FF2B5EF4-FFF2-40B4-BE49-F238E27FC236}">
                <a16:creationId xmlns:a16="http://schemas.microsoft.com/office/drawing/2014/main" id="{A6599DD2-44A4-B07A-CE4B-AE876B76E016}"/>
              </a:ext>
            </a:extLst>
          </p:cNvPr>
          <p:cNvSpPr>
            <a:spLocks noGrp="1"/>
          </p:cNvSpPr>
          <p:nvPr>
            <p:ph type="title"/>
          </p:nvPr>
        </p:nvSpPr>
        <p:spPr>
          <a:xfrm>
            <a:off x="619655" y="546965"/>
            <a:ext cx="11018520" cy="461537"/>
          </a:xfrm>
        </p:spPr>
        <p:txBody>
          <a:bodyPr>
            <a:normAutofit fontScale="90000"/>
          </a:bodyPr>
          <a:lstStyle/>
          <a:p>
            <a:r>
              <a:rPr lang="en-US" sz="2999"/>
              <a:t>Public Preview Regions and Runtimes</a:t>
            </a:r>
          </a:p>
        </p:txBody>
      </p:sp>
    </p:spTree>
    <p:extLst>
      <p:ext uri="{BB962C8B-B14F-4D97-AF65-F5344CB8AC3E}">
        <p14:creationId xmlns:p14="http://schemas.microsoft.com/office/powerpoint/2010/main" val="281657209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95B7D9-1EEC-95A3-E63F-7798E5E16779}"/>
              </a:ext>
            </a:extLst>
          </p:cNvPr>
          <p:cNvSpPr>
            <a:spLocks noGrp="1"/>
          </p:cNvSpPr>
          <p:nvPr>
            <p:ph type="title"/>
          </p:nvPr>
        </p:nvSpPr>
        <p:spPr/>
        <p:txBody>
          <a:bodyPr/>
          <a:lstStyle/>
          <a:p>
            <a:r>
              <a:rPr lang="en-US">
                <a:solidFill>
                  <a:schemeClr val="bg1"/>
                </a:solidFill>
              </a:rPr>
              <a:t>Roadmap (subject to change)</a:t>
            </a:r>
          </a:p>
        </p:txBody>
      </p:sp>
      <p:sp>
        <p:nvSpPr>
          <p:cNvPr id="11" name="Content Placeholder 10">
            <a:extLst>
              <a:ext uri="{FF2B5EF4-FFF2-40B4-BE49-F238E27FC236}">
                <a16:creationId xmlns:a16="http://schemas.microsoft.com/office/drawing/2014/main" id="{FC33526E-EBE7-FCF8-81EE-110BD0E345AD}"/>
              </a:ext>
            </a:extLst>
          </p:cNvPr>
          <p:cNvSpPr>
            <a:spLocks noGrp="1"/>
          </p:cNvSpPr>
          <p:nvPr>
            <p:ph sz="quarter" idx="10"/>
          </p:nvPr>
        </p:nvSpPr>
        <p:spPr>
          <a:xfrm>
            <a:off x="586581" y="1701800"/>
            <a:ext cx="11018839" cy="4481227"/>
          </a:xfrm>
        </p:spPr>
        <p:txBody>
          <a:bodyPr>
            <a:normAutofit/>
          </a:bodyPr>
          <a:lstStyle/>
          <a:p>
            <a:r>
              <a:rPr lang="en-US" sz="2699" dirty="0">
                <a:solidFill>
                  <a:schemeClr val="bg1"/>
                </a:solidFill>
                <a:latin typeface="+mj-lt"/>
                <a:cs typeface="Segoe UI Semilight" panose="020B0402040204020203" pitchFamily="34" charset="0"/>
              </a:rPr>
              <a:t>GA planned for November 2024</a:t>
            </a:r>
          </a:p>
          <a:p>
            <a:r>
              <a:rPr lang="en-US" sz="2699" dirty="0">
                <a:solidFill>
                  <a:schemeClr val="bg1"/>
                </a:solidFill>
                <a:latin typeface="+mj-lt"/>
                <a:cs typeface="Segoe UI Semilight" panose="020B0402040204020203" pitchFamily="34" charset="0"/>
              </a:rPr>
              <a:t>Post GA will bring extra features</a:t>
            </a:r>
          </a:p>
          <a:p>
            <a:pPr lvl="1"/>
            <a:r>
              <a:rPr lang="en-US" sz="2800" dirty="0">
                <a:solidFill>
                  <a:schemeClr val="bg1"/>
                </a:solidFill>
              </a:rPr>
              <a:t>512 instance size</a:t>
            </a:r>
          </a:p>
          <a:p>
            <a:pPr lvl="1"/>
            <a:r>
              <a:rPr lang="en-US" sz="2800" dirty="0">
                <a:solidFill>
                  <a:schemeClr val="bg1"/>
                </a:solidFill>
              </a:rPr>
              <a:t>Availability Zones support</a:t>
            </a:r>
          </a:p>
          <a:p>
            <a:pPr lvl="1"/>
            <a:r>
              <a:rPr lang="en-US" sz="2800" dirty="0">
                <a:solidFill>
                  <a:schemeClr val="bg1"/>
                </a:solidFill>
              </a:rPr>
              <a:t>Slots (zero downtime deployment)</a:t>
            </a:r>
          </a:p>
          <a:p>
            <a:pPr lvl="1"/>
            <a:r>
              <a:rPr lang="en-US" sz="2800" dirty="0">
                <a:solidFill>
                  <a:schemeClr val="bg1"/>
                </a:solidFill>
              </a:rPr>
              <a:t>Improved deployment with better observability and validation, and deployment slots</a:t>
            </a:r>
          </a:p>
          <a:p>
            <a:pPr lvl="1"/>
            <a:r>
              <a:rPr lang="en-US" sz="2800" dirty="0">
                <a:solidFill>
                  <a:schemeClr val="bg1"/>
                </a:solidFill>
              </a:rPr>
              <a:t>.NET 9 support</a:t>
            </a:r>
          </a:p>
          <a:p>
            <a:pPr lvl="1"/>
            <a:endParaRPr lang="en-US" sz="2800" dirty="0">
              <a:solidFill>
                <a:schemeClr val="bg1"/>
              </a:solidFill>
            </a:endParaRPr>
          </a:p>
        </p:txBody>
      </p:sp>
    </p:spTree>
    <p:extLst>
      <p:ext uri="{BB962C8B-B14F-4D97-AF65-F5344CB8AC3E}">
        <p14:creationId xmlns:p14="http://schemas.microsoft.com/office/powerpoint/2010/main" val="25088446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B562-6537-DF6A-3BB6-E87912B9F45D}"/>
              </a:ext>
            </a:extLst>
          </p:cNvPr>
          <p:cNvSpPr>
            <a:spLocks noGrp="1"/>
          </p:cNvSpPr>
          <p:nvPr>
            <p:ph type="title"/>
          </p:nvPr>
        </p:nvSpPr>
        <p:spPr>
          <a:xfrm>
            <a:off x="838200" y="365125"/>
            <a:ext cx="10515600" cy="1325563"/>
          </a:xfrm>
        </p:spPr>
        <p:txBody>
          <a:bodyPr/>
          <a:lstStyle/>
          <a:p>
            <a:r>
              <a:rPr lang="en-GB" dirty="0"/>
              <a:t>Types of scaling</a:t>
            </a:r>
            <a:endParaRPr lang="en-US" dirty="0"/>
          </a:p>
        </p:txBody>
      </p:sp>
      <p:sp>
        <p:nvSpPr>
          <p:cNvPr id="5" name="Content Placeholder 4">
            <a:extLst>
              <a:ext uri="{FF2B5EF4-FFF2-40B4-BE49-F238E27FC236}">
                <a16:creationId xmlns:a16="http://schemas.microsoft.com/office/drawing/2014/main" id="{6E335EF8-0EB1-4717-C8DE-D710A8125DAC}"/>
              </a:ext>
            </a:extLst>
          </p:cNvPr>
          <p:cNvSpPr>
            <a:spLocks noGrp="1"/>
          </p:cNvSpPr>
          <p:nvPr>
            <p:ph idx="1"/>
          </p:nvPr>
        </p:nvSpPr>
        <p:spPr/>
        <p:txBody>
          <a:bodyPr/>
          <a:lstStyle/>
          <a:p>
            <a:r>
              <a:rPr lang="en-US" dirty="0"/>
              <a:t>Scaling up</a:t>
            </a:r>
          </a:p>
          <a:p>
            <a:pPr lvl="1"/>
            <a:r>
              <a:rPr lang="en-US" dirty="0"/>
              <a:t>Aka vertical scaling</a:t>
            </a:r>
          </a:p>
          <a:p>
            <a:pPr lvl="1"/>
            <a:r>
              <a:rPr lang="en-US" dirty="0"/>
              <a:t>Instance sizes</a:t>
            </a:r>
          </a:p>
          <a:p>
            <a:endParaRPr lang="en-US" dirty="0"/>
          </a:p>
          <a:p>
            <a:endParaRPr lang="en-US" dirty="0"/>
          </a:p>
          <a:p>
            <a:r>
              <a:rPr lang="en-US" dirty="0"/>
              <a:t>Scaling out</a:t>
            </a:r>
          </a:p>
          <a:p>
            <a:pPr lvl="1"/>
            <a:r>
              <a:rPr lang="en-US" dirty="0"/>
              <a:t>Aka horizontal scaling</a:t>
            </a:r>
          </a:p>
          <a:p>
            <a:pPr lvl="1"/>
            <a:r>
              <a:rPr lang="en-US" dirty="0"/>
              <a:t>From zero to infinity to zero</a:t>
            </a:r>
          </a:p>
        </p:txBody>
      </p:sp>
      <p:grpSp>
        <p:nvGrpSpPr>
          <p:cNvPr id="15" name="Group 14">
            <a:extLst>
              <a:ext uri="{FF2B5EF4-FFF2-40B4-BE49-F238E27FC236}">
                <a16:creationId xmlns:a16="http://schemas.microsoft.com/office/drawing/2014/main" id="{2D05A3AA-EF5A-E52D-0564-C035F9D6801F}"/>
              </a:ext>
            </a:extLst>
          </p:cNvPr>
          <p:cNvGrpSpPr/>
          <p:nvPr/>
        </p:nvGrpSpPr>
        <p:grpSpPr>
          <a:xfrm>
            <a:off x="5630741" y="1698718"/>
            <a:ext cx="5538991" cy="1781026"/>
            <a:chOff x="1327355" y="1868128"/>
            <a:chExt cx="9173496" cy="2949677"/>
          </a:xfrm>
        </p:grpSpPr>
        <p:sp>
          <p:nvSpPr>
            <p:cNvPr id="3" name="Rectangle: Rounded Corners 14">
              <a:extLst>
                <a:ext uri="{FF2B5EF4-FFF2-40B4-BE49-F238E27FC236}">
                  <a16:creationId xmlns:a16="http://schemas.microsoft.com/office/drawing/2014/main" id="{3BFA6280-99FC-2734-662F-FFB0ED58A4B5}"/>
                </a:ext>
              </a:extLst>
            </p:cNvPr>
            <p:cNvSpPr/>
            <p:nvPr/>
          </p:nvSpPr>
          <p:spPr>
            <a:xfrm>
              <a:off x="1327355" y="1868129"/>
              <a:ext cx="3726425" cy="2949676"/>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Rectangle: Rounded Corners 3">
              <a:extLst>
                <a:ext uri="{FF2B5EF4-FFF2-40B4-BE49-F238E27FC236}">
                  <a16:creationId xmlns:a16="http://schemas.microsoft.com/office/drawing/2014/main" id="{DA5E9427-89C2-4DB4-7FDF-C5C65C1D081A}"/>
                </a:ext>
              </a:extLst>
            </p:cNvPr>
            <p:cNvSpPr/>
            <p:nvPr/>
          </p:nvSpPr>
          <p:spPr>
            <a:xfrm>
              <a:off x="1848464" y="2762866"/>
              <a:ext cx="2723536" cy="17009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Rounded Corners 11">
              <a:extLst>
                <a:ext uri="{FF2B5EF4-FFF2-40B4-BE49-F238E27FC236}">
                  <a16:creationId xmlns:a16="http://schemas.microsoft.com/office/drawing/2014/main" id="{77DDBFDF-AAC2-BD17-4A0F-2CB3572F1758}"/>
                </a:ext>
              </a:extLst>
            </p:cNvPr>
            <p:cNvSpPr/>
            <p:nvPr/>
          </p:nvSpPr>
          <p:spPr>
            <a:xfrm>
              <a:off x="2005780" y="3527935"/>
              <a:ext cx="2408904" cy="6440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Event Hub Function</a:t>
              </a:r>
            </a:p>
          </p:txBody>
        </p:sp>
        <p:sp>
          <p:nvSpPr>
            <p:cNvPr id="7" name="Rectangle: Rounded Corners 12">
              <a:extLst>
                <a:ext uri="{FF2B5EF4-FFF2-40B4-BE49-F238E27FC236}">
                  <a16:creationId xmlns:a16="http://schemas.microsoft.com/office/drawing/2014/main" id="{27422556-0341-50AC-8692-7E19ACDCE51E}"/>
                </a:ext>
              </a:extLst>
            </p:cNvPr>
            <p:cNvSpPr/>
            <p:nvPr/>
          </p:nvSpPr>
          <p:spPr>
            <a:xfrm>
              <a:off x="2349908" y="2874088"/>
              <a:ext cx="1582994" cy="64401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Function App</a:t>
              </a:r>
            </a:p>
          </p:txBody>
        </p:sp>
        <p:sp>
          <p:nvSpPr>
            <p:cNvPr id="8" name="Rectangle: Rounded Corners 15">
              <a:extLst>
                <a:ext uri="{FF2B5EF4-FFF2-40B4-BE49-F238E27FC236}">
                  <a16:creationId xmlns:a16="http://schemas.microsoft.com/office/drawing/2014/main" id="{B3C9BFCC-AA3E-0AE0-F2C1-BE8E9A30499F}"/>
                </a:ext>
              </a:extLst>
            </p:cNvPr>
            <p:cNvSpPr/>
            <p:nvPr/>
          </p:nvSpPr>
          <p:spPr>
            <a:xfrm>
              <a:off x="2340075" y="1989185"/>
              <a:ext cx="1582994" cy="64401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2048 MB</a:t>
              </a:r>
            </a:p>
            <a:p>
              <a:pPr algn="ctr"/>
              <a:r>
                <a:rPr lang="en-US" sz="1200">
                  <a:solidFill>
                    <a:schemeClr val="bg1"/>
                  </a:solidFill>
                </a:rPr>
                <a:t>Instance</a:t>
              </a:r>
            </a:p>
          </p:txBody>
        </p:sp>
        <p:sp>
          <p:nvSpPr>
            <p:cNvPr id="9" name="Rectangle: Rounded Corners 17">
              <a:extLst>
                <a:ext uri="{FF2B5EF4-FFF2-40B4-BE49-F238E27FC236}">
                  <a16:creationId xmlns:a16="http://schemas.microsoft.com/office/drawing/2014/main" id="{9DE13F54-B9F1-7D29-70FE-40AAE3FF13D6}"/>
                </a:ext>
              </a:extLst>
            </p:cNvPr>
            <p:cNvSpPr/>
            <p:nvPr/>
          </p:nvSpPr>
          <p:spPr>
            <a:xfrm>
              <a:off x="6774426" y="1868128"/>
              <a:ext cx="3726425" cy="2949677"/>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ectangle: Rounded Corners 18">
              <a:extLst>
                <a:ext uri="{FF2B5EF4-FFF2-40B4-BE49-F238E27FC236}">
                  <a16:creationId xmlns:a16="http://schemas.microsoft.com/office/drawing/2014/main" id="{9BC137A7-F742-0872-0FAD-5E5F765BFDCD}"/>
                </a:ext>
              </a:extLst>
            </p:cNvPr>
            <p:cNvSpPr/>
            <p:nvPr/>
          </p:nvSpPr>
          <p:spPr>
            <a:xfrm>
              <a:off x="7295535" y="2762865"/>
              <a:ext cx="2723536" cy="17009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Rectangle: Rounded Corners 20">
              <a:extLst>
                <a:ext uri="{FF2B5EF4-FFF2-40B4-BE49-F238E27FC236}">
                  <a16:creationId xmlns:a16="http://schemas.microsoft.com/office/drawing/2014/main" id="{378528D6-CA0E-C0F4-ACAA-831EB4BAE3BA}"/>
                </a:ext>
              </a:extLst>
            </p:cNvPr>
            <p:cNvSpPr/>
            <p:nvPr/>
          </p:nvSpPr>
          <p:spPr>
            <a:xfrm>
              <a:off x="7433186" y="3527935"/>
              <a:ext cx="2408904" cy="64401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Event Hub Function</a:t>
              </a:r>
            </a:p>
          </p:txBody>
        </p:sp>
        <p:sp>
          <p:nvSpPr>
            <p:cNvPr id="12" name="Rectangle: Rounded Corners 21">
              <a:extLst>
                <a:ext uri="{FF2B5EF4-FFF2-40B4-BE49-F238E27FC236}">
                  <a16:creationId xmlns:a16="http://schemas.microsoft.com/office/drawing/2014/main" id="{C433D76E-D7E6-98A6-DB5B-6C980A84A906}"/>
                </a:ext>
              </a:extLst>
            </p:cNvPr>
            <p:cNvSpPr/>
            <p:nvPr/>
          </p:nvSpPr>
          <p:spPr>
            <a:xfrm>
              <a:off x="7796979" y="2874087"/>
              <a:ext cx="1582994" cy="64401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Function App</a:t>
              </a:r>
            </a:p>
          </p:txBody>
        </p:sp>
        <p:sp>
          <p:nvSpPr>
            <p:cNvPr id="13" name="Rectangle: Rounded Corners 22">
              <a:extLst>
                <a:ext uri="{FF2B5EF4-FFF2-40B4-BE49-F238E27FC236}">
                  <a16:creationId xmlns:a16="http://schemas.microsoft.com/office/drawing/2014/main" id="{6A333487-BC8C-FA57-CA90-B57A50954B5C}"/>
                </a:ext>
              </a:extLst>
            </p:cNvPr>
            <p:cNvSpPr/>
            <p:nvPr/>
          </p:nvSpPr>
          <p:spPr>
            <a:xfrm>
              <a:off x="7787146" y="1989184"/>
              <a:ext cx="1582994" cy="644013"/>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4096 MB Instance</a:t>
              </a:r>
            </a:p>
          </p:txBody>
        </p:sp>
        <p:sp>
          <p:nvSpPr>
            <p:cNvPr id="14" name="Arrow: Right 23">
              <a:extLst>
                <a:ext uri="{FF2B5EF4-FFF2-40B4-BE49-F238E27FC236}">
                  <a16:creationId xmlns:a16="http://schemas.microsoft.com/office/drawing/2014/main" id="{5475090C-9330-BC57-0D2B-EE2D12C4ACAB}"/>
                </a:ext>
              </a:extLst>
            </p:cNvPr>
            <p:cNvSpPr/>
            <p:nvPr/>
          </p:nvSpPr>
          <p:spPr>
            <a:xfrm>
              <a:off x="5407742" y="3411794"/>
              <a:ext cx="1111045" cy="4326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7" name="Group 46">
            <a:extLst>
              <a:ext uri="{FF2B5EF4-FFF2-40B4-BE49-F238E27FC236}">
                <a16:creationId xmlns:a16="http://schemas.microsoft.com/office/drawing/2014/main" id="{9CD53762-4600-082B-65AC-40E7F12D3A93}"/>
              </a:ext>
            </a:extLst>
          </p:cNvPr>
          <p:cNvGrpSpPr/>
          <p:nvPr/>
        </p:nvGrpSpPr>
        <p:grpSpPr>
          <a:xfrm>
            <a:off x="5857753" y="4060506"/>
            <a:ext cx="5509952" cy="2258621"/>
            <a:chOff x="1242043" y="2058900"/>
            <a:chExt cx="9968520" cy="4086261"/>
          </a:xfrm>
        </p:grpSpPr>
        <p:sp>
          <p:nvSpPr>
            <p:cNvPr id="16" name="Rectangle: Rounded Corners 2">
              <a:extLst>
                <a:ext uri="{FF2B5EF4-FFF2-40B4-BE49-F238E27FC236}">
                  <a16:creationId xmlns:a16="http://schemas.microsoft.com/office/drawing/2014/main" id="{BAF09607-2F70-E598-E1B7-C6534A43AB27}"/>
                </a:ext>
              </a:extLst>
            </p:cNvPr>
            <p:cNvSpPr/>
            <p:nvPr/>
          </p:nvSpPr>
          <p:spPr>
            <a:xfrm>
              <a:off x="3485625" y="2058900"/>
              <a:ext cx="2743200" cy="66613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Scale Controller</a:t>
              </a:r>
            </a:p>
          </p:txBody>
        </p:sp>
        <p:sp>
          <p:nvSpPr>
            <p:cNvPr id="17" name="Rectangle: Rounded Corners 13">
              <a:extLst>
                <a:ext uri="{FF2B5EF4-FFF2-40B4-BE49-F238E27FC236}">
                  <a16:creationId xmlns:a16="http://schemas.microsoft.com/office/drawing/2014/main" id="{8703949F-03E1-D10C-D3B7-0AD0FF458B51}"/>
                </a:ext>
              </a:extLst>
            </p:cNvPr>
            <p:cNvSpPr/>
            <p:nvPr/>
          </p:nvSpPr>
          <p:spPr>
            <a:xfrm>
              <a:off x="7857763" y="2058900"/>
              <a:ext cx="3352800" cy="6661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Event Hub Function</a:t>
              </a:r>
            </a:p>
          </p:txBody>
        </p:sp>
        <p:cxnSp>
          <p:nvCxnSpPr>
            <p:cNvPr id="18" name="Connector: Elbow 35">
              <a:extLst>
                <a:ext uri="{FF2B5EF4-FFF2-40B4-BE49-F238E27FC236}">
                  <a16:creationId xmlns:a16="http://schemas.microsoft.com/office/drawing/2014/main" id="{F11E562C-30D2-D1B7-A66A-78F26D45D865}"/>
                </a:ext>
              </a:extLst>
            </p:cNvPr>
            <p:cNvCxnSpPr>
              <a:cxnSpLocks/>
              <a:stCxn id="16" idx="2"/>
              <a:endCxn id="42" idx="0"/>
            </p:cNvCxnSpPr>
            <p:nvPr/>
          </p:nvCxnSpPr>
          <p:spPr>
            <a:xfrm rot="5400000">
              <a:off x="2576502" y="2256164"/>
              <a:ext cx="1811852" cy="274959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E48176EF-2587-1EFF-6603-0E8E0BF0AE2D}"/>
                </a:ext>
              </a:extLst>
            </p:cNvPr>
            <p:cNvGrpSpPr/>
            <p:nvPr/>
          </p:nvGrpSpPr>
          <p:grpSpPr>
            <a:xfrm>
              <a:off x="3455434" y="4536887"/>
              <a:ext cx="1731173" cy="1608274"/>
              <a:chOff x="3455434" y="4536887"/>
              <a:chExt cx="1731173" cy="1608274"/>
            </a:xfrm>
          </p:grpSpPr>
          <p:sp>
            <p:nvSpPr>
              <p:cNvPr id="20" name="Rectangle: Rounded Corners 37">
                <a:extLst>
                  <a:ext uri="{FF2B5EF4-FFF2-40B4-BE49-F238E27FC236}">
                    <a16:creationId xmlns:a16="http://schemas.microsoft.com/office/drawing/2014/main" id="{DBCE621F-8895-245F-9705-7165DA11AB9D}"/>
                  </a:ext>
                </a:extLst>
              </p:cNvPr>
              <p:cNvSpPr/>
              <p:nvPr/>
            </p:nvSpPr>
            <p:spPr>
              <a:xfrm>
                <a:off x="3455434" y="4536887"/>
                <a:ext cx="1731173" cy="160827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Rounded Corners 38">
                <a:extLst>
                  <a:ext uri="{FF2B5EF4-FFF2-40B4-BE49-F238E27FC236}">
                    <a16:creationId xmlns:a16="http://schemas.microsoft.com/office/drawing/2014/main" id="{D3E5E576-0DC8-94B6-9424-0FEF09736495}"/>
                  </a:ext>
                </a:extLst>
              </p:cNvPr>
              <p:cNvSpPr/>
              <p:nvPr/>
            </p:nvSpPr>
            <p:spPr>
              <a:xfrm>
                <a:off x="3554385" y="5022802"/>
                <a:ext cx="1523455" cy="974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Rounded Corners 39">
                <a:extLst>
                  <a:ext uri="{FF2B5EF4-FFF2-40B4-BE49-F238E27FC236}">
                    <a16:creationId xmlns:a16="http://schemas.microsoft.com/office/drawing/2014/main" id="{C09DDBA0-C67A-C357-3C88-10FD23ECED30}"/>
                  </a:ext>
                </a:extLst>
              </p:cNvPr>
              <p:cNvSpPr/>
              <p:nvPr/>
            </p:nvSpPr>
            <p:spPr>
              <a:xfrm>
                <a:off x="3642382" y="5476675"/>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Event Hub Function</a:t>
                </a:r>
              </a:p>
            </p:txBody>
          </p:sp>
          <p:sp>
            <p:nvSpPr>
              <p:cNvPr id="23" name="Rectangle: Rounded Corners 41">
                <a:extLst>
                  <a:ext uri="{FF2B5EF4-FFF2-40B4-BE49-F238E27FC236}">
                    <a16:creationId xmlns:a16="http://schemas.microsoft.com/office/drawing/2014/main" id="{62255A9D-7B1E-C5CE-CBF5-D3FAEEA6619E}"/>
                  </a:ext>
                </a:extLst>
              </p:cNvPr>
              <p:cNvSpPr/>
              <p:nvPr/>
            </p:nvSpPr>
            <p:spPr>
              <a:xfrm>
                <a:off x="3834876" y="5083204"/>
                <a:ext cx="885474" cy="34975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bg1"/>
                    </a:solidFill>
                  </a:rPr>
                  <a:t>Function App</a:t>
                </a:r>
              </a:p>
            </p:txBody>
          </p:sp>
          <p:sp>
            <p:nvSpPr>
              <p:cNvPr id="24" name="Rectangle: Rounded Corners 42">
                <a:extLst>
                  <a:ext uri="{FF2B5EF4-FFF2-40B4-BE49-F238E27FC236}">
                    <a16:creationId xmlns:a16="http://schemas.microsoft.com/office/drawing/2014/main" id="{7E48BB03-F430-0ED8-1115-1BA120D41633}"/>
                  </a:ext>
                </a:extLst>
              </p:cNvPr>
              <p:cNvSpPr/>
              <p:nvPr/>
            </p:nvSpPr>
            <p:spPr>
              <a:xfrm>
                <a:off x="3829376" y="4602630"/>
                <a:ext cx="885474" cy="34975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bg1"/>
                    </a:solidFill>
                  </a:rPr>
                  <a:t>2 GB</a:t>
                </a:r>
              </a:p>
              <a:p>
                <a:pPr algn="ctr"/>
                <a:r>
                  <a:rPr lang="en-US" sz="600">
                    <a:solidFill>
                      <a:schemeClr val="bg1"/>
                    </a:solidFill>
                  </a:rPr>
                  <a:t>Instance</a:t>
                </a:r>
              </a:p>
            </p:txBody>
          </p:sp>
        </p:grpSp>
        <p:cxnSp>
          <p:nvCxnSpPr>
            <p:cNvPr id="25" name="Connector: Elbow 43">
              <a:extLst>
                <a:ext uri="{FF2B5EF4-FFF2-40B4-BE49-F238E27FC236}">
                  <a16:creationId xmlns:a16="http://schemas.microsoft.com/office/drawing/2014/main" id="{595FA148-2C47-6D61-82E7-8B758B5F676F}"/>
                </a:ext>
              </a:extLst>
            </p:cNvPr>
            <p:cNvCxnSpPr>
              <a:cxnSpLocks/>
              <a:stCxn id="16" idx="2"/>
              <a:endCxn id="20" idx="0"/>
            </p:cNvCxnSpPr>
            <p:nvPr/>
          </p:nvCxnSpPr>
          <p:spPr>
            <a:xfrm rot="5400000">
              <a:off x="3683197" y="3362859"/>
              <a:ext cx="1811852" cy="53620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onnector: Elbow 51">
              <a:extLst>
                <a:ext uri="{FF2B5EF4-FFF2-40B4-BE49-F238E27FC236}">
                  <a16:creationId xmlns:a16="http://schemas.microsoft.com/office/drawing/2014/main" id="{F6AA6CB1-EFC0-1BAE-8A04-47FDBDB5E708}"/>
                </a:ext>
              </a:extLst>
            </p:cNvPr>
            <p:cNvCxnSpPr>
              <a:cxnSpLocks/>
              <a:stCxn id="16" idx="2"/>
              <a:endCxn id="30" idx="0"/>
            </p:cNvCxnSpPr>
            <p:nvPr/>
          </p:nvCxnSpPr>
          <p:spPr>
            <a:xfrm rot="16200000" flipH="1">
              <a:off x="4876413" y="2705847"/>
              <a:ext cx="1811852" cy="185022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nector: Elbow 61">
              <a:extLst>
                <a:ext uri="{FF2B5EF4-FFF2-40B4-BE49-F238E27FC236}">
                  <a16:creationId xmlns:a16="http://schemas.microsoft.com/office/drawing/2014/main" id="{3CA73BE6-1F83-B86A-9D33-F23ED541EED2}"/>
                </a:ext>
              </a:extLst>
            </p:cNvPr>
            <p:cNvCxnSpPr>
              <a:cxnSpLocks/>
              <a:stCxn id="16" idx="2"/>
              <a:endCxn id="36" idx="0"/>
            </p:cNvCxnSpPr>
            <p:nvPr/>
          </p:nvCxnSpPr>
          <p:spPr>
            <a:xfrm rot="16200000" flipH="1">
              <a:off x="6079620" y="1502639"/>
              <a:ext cx="1811852" cy="425664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818F35F-4CB7-9AFB-8E4B-43EF756FE8E5}"/>
                </a:ext>
              </a:extLst>
            </p:cNvPr>
            <p:cNvCxnSpPr>
              <a:stCxn id="16" idx="3"/>
              <a:endCxn id="17" idx="1"/>
            </p:cNvCxnSpPr>
            <p:nvPr/>
          </p:nvCxnSpPr>
          <p:spPr>
            <a:xfrm>
              <a:off x="6228825" y="2391968"/>
              <a:ext cx="162893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835A0533-AA2B-88DF-E121-4212969E604D}"/>
                </a:ext>
              </a:extLst>
            </p:cNvPr>
            <p:cNvGrpSpPr/>
            <p:nvPr/>
          </p:nvGrpSpPr>
          <p:grpSpPr>
            <a:xfrm>
              <a:off x="5841866" y="4536887"/>
              <a:ext cx="1731173" cy="1608274"/>
              <a:chOff x="3455434" y="4536887"/>
              <a:chExt cx="1731173" cy="1608274"/>
            </a:xfrm>
          </p:grpSpPr>
          <p:sp>
            <p:nvSpPr>
              <p:cNvPr id="30" name="Rectangle: Rounded Corners 21">
                <a:extLst>
                  <a:ext uri="{FF2B5EF4-FFF2-40B4-BE49-F238E27FC236}">
                    <a16:creationId xmlns:a16="http://schemas.microsoft.com/office/drawing/2014/main" id="{03E4DFEB-C071-5900-02F2-F2A2008D077C}"/>
                  </a:ext>
                </a:extLst>
              </p:cNvPr>
              <p:cNvSpPr/>
              <p:nvPr/>
            </p:nvSpPr>
            <p:spPr>
              <a:xfrm>
                <a:off x="3455434" y="4536887"/>
                <a:ext cx="1731173" cy="160827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1" name="Rectangle: Rounded Corners 22">
                <a:extLst>
                  <a:ext uri="{FF2B5EF4-FFF2-40B4-BE49-F238E27FC236}">
                    <a16:creationId xmlns:a16="http://schemas.microsoft.com/office/drawing/2014/main" id="{940C1BDE-5C71-F48E-7953-B25CD691BDC8}"/>
                  </a:ext>
                </a:extLst>
              </p:cNvPr>
              <p:cNvSpPr/>
              <p:nvPr/>
            </p:nvSpPr>
            <p:spPr>
              <a:xfrm>
                <a:off x="3554385" y="5022802"/>
                <a:ext cx="1523455" cy="974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Rectangle: Rounded Corners 23">
                <a:extLst>
                  <a:ext uri="{FF2B5EF4-FFF2-40B4-BE49-F238E27FC236}">
                    <a16:creationId xmlns:a16="http://schemas.microsoft.com/office/drawing/2014/main" id="{20B2CDF2-DF4C-06D8-CD97-8F33E9D0FB1D}"/>
                  </a:ext>
                </a:extLst>
              </p:cNvPr>
              <p:cNvSpPr/>
              <p:nvPr/>
            </p:nvSpPr>
            <p:spPr>
              <a:xfrm>
                <a:off x="3642382" y="5476675"/>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Event Hub Function</a:t>
                </a:r>
              </a:p>
            </p:txBody>
          </p:sp>
          <p:sp>
            <p:nvSpPr>
              <p:cNvPr id="33" name="Rectangle: Rounded Corners 24">
                <a:extLst>
                  <a:ext uri="{FF2B5EF4-FFF2-40B4-BE49-F238E27FC236}">
                    <a16:creationId xmlns:a16="http://schemas.microsoft.com/office/drawing/2014/main" id="{9A9A4633-5CA9-AF21-A2D3-25FAE5497F82}"/>
                  </a:ext>
                </a:extLst>
              </p:cNvPr>
              <p:cNvSpPr/>
              <p:nvPr/>
            </p:nvSpPr>
            <p:spPr>
              <a:xfrm>
                <a:off x="3834876" y="5083204"/>
                <a:ext cx="885474" cy="34975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bg1"/>
                    </a:solidFill>
                  </a:rPr>
                  <a:t>Function App</a:t>
                </a:r>
              </a:p>
            </p:txBody>
          </p:sp>
          <p:sp>
            <p:nvSpPr>
              <p:cNvPr id="34" name="Rectangle: Rounded Corners 25">
                <a:extLst>
                  <a:ext uri="{FF2B5EF4-FFF2-40B4-BE49-F238E27FC236}">
                    <a16:creationId xmlns:a16="http://schemas.microsoft.com/office/drawing/2014/main" id="{AADCA2FC-1FE8-5F5A-6E2D-3B26EAB6E90B}"/>
                  </a:ext>
                </a:extLst>
              </p:cNvPr>
              <p:cNvSpPr/>
              <p:nvPr/>
            </p:nvSpPr>
            <p:spPr>
              <a:xfrm>
                <a:off x="3829376" y="4602630"/>
                <a:ext cx="885474" cy="34975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bg1"/>
                    </a:solidFill>
                  </a:rPr>
                  <a:t>2 GB</a:t>
                </a:r>
              </a:p>
              <a:p>
                <a:pPr algn="ctr"/>
                <a:r>
                  <a:rPr lang="en-US" sz="600">
                    <a:solidFill>
                      <a:schemeClr val="bg1"/>
                    </a:solidFill>
                  </a:rPr>
                  <a:t>Instance</a:t>
                </a:r>
              </a:p>
            </p:txBody>
          </p:sp>
        </p:grpSp>
        <p:grpSp>
          <p:nvGrpSpPr>
            <p:cNvPr id="35" name="Group 34">
              <a:extLst>
                <a:ext uri="{FF2B5EF4-FFF2-40B4-BE49-F238E27FC236}">
                  <a16:creationId xmlns:a16="http://schemas.microsoft.com/office/drawing/2014/main" id="{0AC7B9B3-3FFA-FD83-AF38-48DB11D6018F}"/>
                </a:ext>
              </a:extLst>
            </p:cNvPr>
            <p:cNvGrpSpPr/>
            <p:nvPr/>
          </p:nvGrpSpPr>
          <p:grpSpPr>
            <a:xfrm>
              <a:off x="8248281" y="4536887"/>
              <a:ext cx="1731173" cy="1608274"/>
              <a:chOff x="3455434" y="4536887"/>
              <a:chExt cx="1731173" cy="1608274"/>
            </a:xfrm>
          </p:grpSpPr>
          <p:sp>
            <p:nvSpPr>
              <p:cNvPr id="36" name="Rectangle: Rounded Corners 27">
                <a:extLst>
                  <a:ext uri="{FF2B5EF4-FFF2-40B4-BE49-F238E27FC236}">
                    <a16:creationId xmlns:a16="http://schemas.microsoft.com/office/drawing/2014/main" id="{9F64843A-CFF8-44F7-0C5B-F68F71B59AE7}"/>
                  </a:ext>
                </a:extLst>
              </p:cNvPr>
              <p:cNvSpPr/>
              <p:nvPr/>
            </p:nvSpPr>
            <p:spPr>
              <a:xfrm>
                <a:off x="3455434" y="4536887"/>
                <a:ext cx="1731173" cy="160827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Rounded Corners 28">
                <a:extLst>
                  <a:ext uri="{FF2B5EF4-FFF2-40B4-BE49-F238E27FC236}">
                    <a16:creationId xmlns:a16="http://schemas.microsoft.com/office/drawing/2014/main" id="{96AE70BC-09EE-7A36-0517-58A57067313B}"/>
                  </a:ext>
                </a:extLst>
              </p:cNvPr>
              <p:cNvSpPr/>
              <p:nvPr/>
            </p:nvSpPr>
            <p:spPr>
              <a:xfrm>
                <a:off x="3554385" y="5022802"/>
                <a:ext cx="1523455" cy="974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Rounded Corners 29">
                <a:extLst>
                  <a:ext uri="{FF2B5EF4-FFF2-40B4-BE49-F238E27FC236}">
                    <a16:creationId xmlns:a16="http://schemas.microsoft.com/office/drawing/2014/main" id="{98D44C86-7E7F-820C-8684-1931A9F55AAD}"/>
                  </a:ext>
                </a:extLst>
              </p:cNvPr>
              <p:cNvSpPr/>
              <p:nvPr/>
            </p:nvSpPr>
            <p:spPr>
              <a:xfrm>
                <a:off x="3642382" y="5476675"/>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Event Hub Function</a:t>
                </a:r>
              </a:p>
            </p:txBody>
          </p:sp>
          <p:sp>
            <p:nvSpPr>
              <p:cNvPr id="39" name="Rectangle: Rounded Corners 30">
                <a:extLst>
                  <a:ext uri="{FF2B5EF4-FFF2-40B4-BE49-F238E27FC236}">
                    <a16:creationId xmlns:a16="http://schemas.microsoft.com/office/drawing/2014/main" id="{68B96CF5-9DE8-E127-70D7-CE1CCB3D47AA}"/>
                  </a:ext>
                </a:extLst>
              </p:cNvPr>
              <p:cNvSpPr/>
              <p:nvPr/>
            </p:nvSpPr>
            <p:spPr>
              <a:xfrm>
                <a:off x="3834876" y="5083204"/>
                <a:ext cx="885474" cy="34975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bg1"/>
                    </a:solidFill>
                  </a:rPr>
                  <a:t>Function App</a:t>
                </a:r>
              </a:p>
            </p:txBody>
          </p:sp>
          <p:sp>
            <p:nvSpPr>
              <p:cNvPr id="40" name="Rectangle: Rounded Corners 31">
                <a:extLst>
                  <a:ext uri="{FF2B5EF4-FFF2-40B4-BE49-F238E27FC236}">
                    <a16:creationId xmlns:a16="http://schemas.microsoft.com/office/drawing/2014/main" id="{959E0BAE-885A-76EF-F97E-5F784E87DFF0}"/>
                  </a:ext>
                </a:extLst>
              </p:cNvPr>
              <p:cNvSpPr/>
              <p:nvPr/>
            </p:nvSpPr>
            <p:spPr>
              <a:xfrm>
                <a:off x="3829376" y="4602630"/>
                <a:ext cx="885474" cy="34975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bg1"/>
                    </a:solidFill>
                  </a:rPr>
                  <a:t>2 GB</a:t>
                </a:r>
              </a:p>
              <a:p>
                <a:pPr algn="ctr"/>
                <a:r>
                  <a:rPr lang="en-US" sz="600">
                    <a:solidFill>
                      <a:schemeClr val="bg1"/>
                    </a:solidFill>
                  </a:rPr>
                  <a:t>Instance</a:t>
                </a:r>
              </a:p>
            </p:txBody>
          </p:sp>
        </p:grpSp>
        <p:grpSp>
          <p:nvGrpSpPr>
            <p:cNvPr id="41" name="Group 40">
              <a:extLst>
                <a:ext uri="{FF2B5EF4-FFF2-40B4-BE49-F238E27FC236}">
                  <a16:creationId xmlns:a16="http://schemas.microsoft.com/office/drawing/2014/main" id="{2100FC61-CC3A-11EC-55EC-D62002153014}"/>
                </a:ext>
              </a:extLst>
            </p:cNvPr>
            <p:cNvGrpSpPr/>
            <p:nvPr/>
          </p:nvGrpSpPr>
          <p:grpSpPr>
            <a:xfrm>
              <a:off x="1242043" y="4536887"/>
              <a:ext cx="1731173" cy="1608274"/>
              <a:chOff x="3455434" y="4536887"/>
              <a:chExt cx="1731173" cy="1608274"/>
            </a:xfrm>
          </p:grpSpPr>
          <p:sp>
            <p:nvSpPr>
              <p:cNvPr id="42" name="Rectangle: Rounded Corners 53">
                <a:extLst>
                  <a:ext uri="{FF2B5EF4-FFF2-40B4-BE49-F238E27FC236}">
                    <a16:creationId xmlns:a16="http://schemas.microsoft.com/office/drawing/2014/main" id="{865D3986-AA85-D2F6-35C2-1BABDEE4F330}"/>
                  </a:ext>
                </a:extLst>
              </p:cNvPr>
              <p:cNvSpPr/>
              <p:nvPr/>
            </p:nvSpPr>
            <p:spPr>
              <a:xfrm>
                <a:off x="3455434" y="4536887"/>
                <a:ext cx="1731173" cy="160827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Rounded Corners 62">
                <a:extLst>
                  <a:ext uri="{FF2B5EF4-FFF2-40B4-BE49-F238E27FC236}">
                    <a16:creationId xmlns:a16="http://schemas.microsoft.com/office/drawing/2014/main" id="{4F7D3FDF-E96F-D0B7-2B1F-1E8513BD1A66}"/>
                  </a:ext>
                </a:extLst>
              </p:cNvPr>
              <p:cNvSpPr/>
              <p:nvPr/>
            </p:nvSpPr>
            <p:spPr>
              <a:xfrm>
                <a:off x="3554385" y="5022802"/>
                <a:ext cx="1523455" cy="974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Rounded Corners 63">
                <a:extLst>
                  <a:ext uri="{FF2B5EF4-FFF2-40B4-BE49-F238E27FC236}">
                    <a16:creationId xmlns:a16="http://schemas.microsoft.com/office/drawing/2014/main" id="{3C516661-1DAE-DDEA-3812-AE39BC1E6DD7}"/>
                  </a:ext>
                </a:extLst>
              </p:cNvPr>
              <p:cNvSpPr/>
              <p:nvPr/>
            </p:nvSpPr>
            <p:spPr>
              <a:xfrm>
                <a:off x="3642382" y="5476675"/>
                <a:ext cx="1347461" cy="3497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Event Hub Function</a:t>
                </a:r>
              </a:p>
            </p:txBody>
          </p:sp>
          <p:sp>
            <p:nvSpPr>
              <p:cNvPr id="45" name="Rectangle: Rounded Corners 64">
                <a:extLst>
                  <a:ext uri="{FF2B5EF4-FFF2-40B4-BE49-F238E27FC236}">
                    <a16:creationId xmlns:a16="http://schemas.microsoft.com/office/drawing/2014/main" id="{CAA6A060-5B0E-E2F8-C982-0F587732BC32}"/>
                  </a:ext>
                </a:extLst>
              </p:cNvPr>
              <p:cNvSpPr/>
              <p:nvPr/>
            </p:nvSpPr>
            <p:spPr>
              <a:xfrm>
                <a:off x="3834876" y="5083204"/>
                <a:ext cx="885474" cy="34975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bg1"/>
                    </a:solidFill>
                  </a:rPr>
                  <a:t>Function App</a:t>
                </a:r>
              </a:p>
            </p:txBody>
          </p:sp>
          <p:sp>
            <p:nvSpPr>
              <p:cNvPr id="46" name="Rectangle: Rounded Corners 65">
                <a:extLst>
                  <a:ext uri="{FF2B5EF4-FFF2-40B4-BE49-F238E27FC236}">
                    <a16:creationId xmlns:a16="http://schemas.microsoft.com/office/drawing/2014/main" id="{E78D754C-84F7-CAA2-950D-E14F17944017}"/>
                  </a:ext>
                </a:extLst>
              </p:cNvPr>
              <p:cNvSpPr/>
              <p:nvPr/>
            </p:nvSpPr>
            <p:spPr>
              <a:xfrm>
                <a:off x="3829376" y="4602630"/>
                <a:ext cx="885474" cy="34975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bg1"/>
                    </a:solidFill>
                  </a:rPr>
                  <a:t>2 GB</a:t>
                </a:r>
              </a:p>
              <a:p>
                <a:pPr algn="ctr"/>
                <a:r>
                  <a:rPr lang="en-US" sz="600">
                    <a:solidFill>
                      <a:schemeClr val="bg1"/>
                    </a:solidFill>
                  </a:rPr>
                  <a:t>Instance</a:t>
                </a:r>
              </a:p>
            </p:txBody>
          </p:sp>
        </p:grpSp>
      </p:grpSp>
      <p:cxnSp>
        <p:nvCxnSpPr>
          <p:cNvPr id="49" name="Straight Connector 48">
            <a:extLst>
              <a:ext uri="{FF2B5EF4-FFF2-40B4-BE49-F238E27FC236}">
                <a16:creationId xmlns:a16="http://schemas.microsoft.com/office/drawing/2014/main" id="{CDC4D731-19BA-8EE7-ECAE-97519C4DEDEC}"/>
              </a:ext>
            </a:extLst>
          </p:cNvPr>
          <p:cNvCxnSpPr/>
          <p:nvPr/>
        </p:nvCxnSpPr>
        <p:spPr>
          <a:xfrm>
            <a:off x="507902" y="3742660"/>
            <a:ext cx="11064949" cy="0"/>
          </a:xfrm>
          <a:prstGeom prst="line">
            <a:avLst/>
          </a:prstGeom>
          <a:ln w="76200">
            <a:solidFill>
              <a:srgbClr val="E42D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10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AAA6-95B2-A013-2A0E-4088B04FC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FE621-9751-25A8-8F05-964CABE37301}"/>
              </a:ext>
            </a:extLst>
          </p:cNvPr>
          <p:cNvSpPr>
            <a:spLocks noGrp="1"/>
          </p:cNvSpPr>
          <p:nvPr>
            <p:ph type="title"/>
          </p:nvPr>
        </p:nvSpPr>
        <p:spPr>
          <a:xfrm>
            <a:off x="838200" y="365125"/>
            <a:ext cx="10515600" cy="1325563"/>
          </a:xfrm>
        </p:spPr>
        <p:txBody>
          <a:bodyPr/>
          <a:lstStyle/>
          <a:p>
            <a:r>
              <a:rPr lang="en-GB" dirty="0"/>
              <a:t>Resources</a:t>
            </a:r>
            <a:endParaRPr lang="en-US" dirty="0"/>
          </a:p>
        </p:txBody>
      </p:sp>
      <p:sp>
        <p:nvSpPr>
          <p:cNvPr id="5" name="Content Placeholder 4">
            <a:extLst>
              <a:ext uri="{FF2B5EF4-FFF2-40B4-BE49-F238E27FC236}">
                <a16:creationId xmlns:a16="http://schemas.microsoft.com/office/drawing/2014/main" id="{7BC637D8-5B1D-2116-C55E-FFDCF2DE01EC}"/>
              </a:ext>
            </a:extLst>
          </p:cNvPr>
          <p:cNvSpPr>
            <a:spLocks noGrp="1"/>
          </p:cNvSpPr>
          <p:nvPr>
            <p:ph idx="1"/>
          </p:nvPr>
        </p:nvSpPr>
        <p:spPr/>
        <p:txBody>
          <a:bodyPr/>
          <a:lstStyle/>
          <a:p>
            <a:pPr marL="0" indent="0">
              <a:buNone/>
            </a:pPr>
            <a:r>
              <a:rPr lang="en-US" sz="2800" dirty="0"/>
              <a:t>Public Preview </a:t>
            </a:r>
            <a:r>
              <a:rPr lang="en-US" sz="2800" dirty="0">
                <a:hlinkClick r:id="rId2"/>
              </a:rPr>
              <a:t>https://aka.ms/flexconsumption/publicpreviewannouncement</a:t>
            </a:r>
            <a:r>
              <a:rPr lang="en-US" sz="2800" dirty="0"/>
              <a:t> </a:t>
            </a:r>
          </a:p>
          <a:p>
            <a:pPr marL="0" indent="0">
              <a:spcBef>
                <a:spcPts val="2400"/>
              </a:spcBef>
              <a:buNone/>
            </a:pPr>
            <a:r>
              <a:rPr lang="en-US" sz="2800" dirty="0"/>
              <a:t>Achieve high HTTP scale </a:t>
            </a:r>
            <a:r>
              <a:rPr lang="en-US" sz="2800" dirty="0">
                <a:hlinkClick r:id="rId3"/>
              </a:rPr>
              <a:t>https://aka.ms/flexconsumption/httpscaleblog</a:t>
            </a:r>
            <a:endParaRPr lang="en-US" sz="2800" dirty="0"/>
          </a:p>
          <a:p>
            <a:pPr marL="0" indent="0">
              <a:spcBef>
                <a:spcPts val="2400"/>
              </a:spcBef>
              <a:buNone/>
            </a:pPr>
            <a:r>
              <a:rPr lang="en-US" sz="2800" dirty="0"/>
              <a:t>Flex Consumption Documentation </a:t>
            </a:r>
            <a:r>
              <a:rPr lang="en-US" sz="2800" dirty="0">
                <a:hlinkClick r:id="rId4"/>
              </a:rPr>
              <a:t>https://aka.ms/flexconsumption</a:t>
            </a:r>
            <a:endParaRPr lang="en-US" sz="2800" dirty="0"/>
          </a:p>
          <a:p>
            <a:pPr marL="0" indent="0">
              <a:spcBef>
                <a:spcPts val="2400"/>
              </a:spcBef>
              <a:buNone/>
            </a:pPr>
            <a:r>
              <a:rPr lang="en-US" sz="2800" dirty="0"/>
              <a:t>Project Legion </a:t>
            </a:r>
            <a:r>
              <a:rPr lang="en-US" sz="2800" dirty="0">
                <a:hlinkClick r:id="rId5"/>
              </a:rPr>
              <a:t>https://aka.ms/aca/project-legion-blog</a:t>
            </a:r>
            <a:r>
              <a:rPr lang="en-US" sz="2800" dirty="0"/>
              <a:t> </a:t>
            </a:r>
          </a:p>
          <a:p>
            <a:pPr marL="0" indent="0">
              <a:spcBef>
                <a:spcPts val="2400"/>
              </a:spcBef>
              <a:buNone/>
            </a:pPr>
            <a:r>
              <a:rPr lang="en-US" sz="2800" dirty="0"/>
              <a:t>Samples from demos </a:t>
            </a:r>
            <a:r>
              <a:rPr lang="en-US" sz="2800" dirty="0">
                <a:hlinkClick r:id="rId6"/>
              </a:rPr>
              <a:t>https://aka.ms/flexconsumption/samples</a:t>
            </a:r>
            <a:r>
              <a:rPr lang="en-US" sz="2800" dirty="0"/>
              <a:t> </a:t>
            </a:r>
          </a:p>
          <a:p>
            <a:endParaRPr lang="en-US" dirty="0"/>
          </a:p>
        </p:txBody>
      </p:sp>
    </p:spTree>
    <p:extLst>
      <p:ext uri="{BB962C8B-B14F-4D97-AF65-F5344CB8AC3E}">
        <p14:creationId xmlns:p14="http://schemas.microsoft.com/office/powerpoint/2010/main" val="2969349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1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6A86-62E8-2356-A6AA-D37C3538AF18}"/>
              </a:ext>
            </a:extLst>
          </p:cNvPr>
          <p:cNvSpPr>
            <a:spLocks noGrp="1"/>
          </p:cNvSpPr>
          <p:nvPr>
            <p:ph type="title"/>
          </p:nvPr>
        </p:nvSpPr>
        <p:spPr/>
        <p:txBody>
          <a:bodyPr/>
          <a:lstStyle/>
          <a:p>
            <a:r>
              <a:rPr lang="en-US" dirty="0"/>
              <a:t>Concurrency as the driver for scale</a:t>
            </a:r>
          </a:p>
        </p:txBody>
      </p:sp>
      <p:sp>
        <p:nvSpPr>
          <p:cNvPr id="3" name="Content Placeholder 2">
            <a:extLst>
              <a:ext uri="{FF2B5EF4-FFF2-40B4-BE49-F238E27FC236}">
                <a16:creationId xmlns:a16="http://schemas.microsoft.com/office/drawing/2014/main" id="{DEC98897-B4D9-6A04-5375-89D94D538257}"/>
              </a:ext>
            </a:extLst>
          </p:cNvPr>
          <p:cNvSpPr>
            <a:spLocks noGrp="1"/>
          </p:cNvSpPr>
          <p:nvPr>
            <p:ph idx="1"/>
          </p:nvPr>
        </p:nvSpPr>
        <p:spPr/>
        <p:txBody>
          <a:bodyPr/>
          <a:lstStyle/>
          <a:p>
            <a:pPr marL="167879" indent="-167879">
              <a:buFont typeface="Arial" panose="020B0604020202020204" pitchFamily="34" charset="0"/>
              <a:buChar char="•"/>
            </a:pPr>
            <a:r>
              <a:rPr lang="en-US" sz="2800" dirty="0"/>
              <a:t>Per instance concurrency is the number of parallel requests handled by each instance</a:t>
            </a:r>
          </a:p>
          <a:p>
            <a:pPr marL="171450" indent="-171450">
              <a:buFont typeface="Arial" panose="020B0604020202020204" pitchFamily="34" charset="0"/>
              <a:buChar char="•"/>
            </a:pPr>
            <a:r>
              <a:rPr lang="en-US" sz="2800" dirty="0"/>
              <a:t>You control the concurrency, but we’ll provide defaults that work for most cases</a:t>
            </a:r>
            <a:endParaRPr lang="en-US" dirty="0"/>
          </a:p>
        </p:txBody>
      </p:sp>
      <p:grpSp>
        <p:nvGrpSpPr>
          <p:cNvPr id="56" name="Group 55">
            <a:extLst>
              <a:ext uri="{FF2B5EF4-FFF2-40B4-BE49-F238E27FC236}">
                <a16:creationId xmlns:a16="http://schemas.microsoft.com/office/drawing/2014/main" id="{365E8C7F-0FC9-619B-E54D-4319D077A398}"/>
              </a:ext>
            </a:extLst>
          </p:cNvPr>
          <p:cNvGrpSpPr/>
          <p:nvPr/>
        </p:nvGrpSpPr>
        <p:grpSpPr>
          <a:xfrm>
            <a:off x="513386" y="3820530"/>
            <a:ext cx="3415799" cy="2451535"/>
            <a:chOff x="2070315" y="3848359"/>
            <a:chExt cx="3415799" cy="2451535"/>
          </a:xfrm>
        </p:grpSpPr>
        <p:sp>
          <p:nvSpPr>
            <p:cNvPr id="5" name="Oval 4">
              <a:extLst>
                <a:ext uri="{FF2B5EF4-FFF2-40B4-BE49-F238E27FC236}">
                  <a16:creationId xmlns:a16="http://schemas.microsoft.com/office/drawing/2014/main" id="{A4AF4FF9-51EE-B8CA-032E-790A09ECF93E}"/>
                </a:ext>
                <a:ext uri="{C183D7F6-B498-43B3-948B-1728B52AA6E4}">
                  <adec:decorative xmlns:adec="http://schemas.microsoft.com/office/drawing/2017/decorative" val="1"/>
                </a:ext>
              </a:extLst>
            </p:cNvPr>
            <p:cNvSpPr/>
            <p:nvPr/>
          </p:nvSpPr>
          <p:spPr>
            <a:xfrm>
              <a:off x="2805073" y="4718879"/>
              <a:ext cx="488612" cy="457804"/>
            </a:xfrm>
            <a:prstGeom prst="ellipse">
              <a:avLst/>
            </a:prstGeom>
            <a:solidFill>
              <a:schemeClr val="accent4"/>
            </a:solidFill>
            <a:ln w="63897" cap="flat">
              <a:noFill/>
              <a:prstDash val="solid"/>
              <a:miter/>
            </a:ln>
            <a:effectLst>
              <a:outerShdw blurRad="63500" dist="63500" dir="2400000" algn="tl" rotWithShape="0">
                <a:srgbClr val="000000">
                  <a:alpha val="50000"/>
                </a:srgbClr>
              </a:outerShdw>
            </a:effectLst>
          </p:spPr>
          <p:txBody>
            <a:bodyPr rot="0" spcFirstLastPara="0" vertOverflow="overflow" horzOverflow="overflow" vert="horz" wrap="square" lIns="0" tIns="0" rIns="0" bIns="13716" numCol="1" spcCol="0" rtlCol="0" fromWordArt="0" anchor="ctr" anchorCtr="0" forceAA="0" compatLnSpc="1">
              <a:prstTxWarp prst="textNoShape">
                <a:avLst/>
              </a:prstTxWarp>
              <a:noAutofit/>
            </a:bodyPr>
            <a:lstStyle/>
            <a:p>
              <a:pPr algn="ctr" defTabSz="685800"/>
              <a:endParaRPr lang="en-US" sz="1500">
                <a:latin typeface="Segoe UI Variable Display Semib" pitchFamily="2" charset="0"/>
              </a:endParaRPr>
            </a:p>
          </p:txBody>
        </p:sp>
        <p:cxnSp>
          <p:nvCxnSpPr>
            <p:cNvPr id="6" name="Straight Arrow Connector 5">
              <a:extLst>
                <a:ext uri="{FF2B5EF4-FFF2-40B4-BE49-F238E27FC236}">
                  <a16:creationId xmlns:a16="http://schemas.microsoft.com/office/drawing/2014/main" id="{4F8529D8-8E05-1FAC-5288-CA35C4F9B777}"/>
                </a:ext>
                <a:ext uri="{C183D7F6-B498-43B3-948B-1728B52AA6E4}">
                  <adec:decorative xmlns:adec="http://schemas.microsoft.com/office/drawing/2017/decorative" val="1"/>
                </a:ext>
              </a:extLst>
            </p:cNvPr>
            <p:cNvCxnSpPr>
              <a:cxnSpLocks/>
            </p:cNvCxnSpPr>
            <p:nvPr/>
          </p:nvCxnSpPr>
          <p:spPr>
            <a:xfrm>
              <a:off x="2070315" y="4944228"/>
              <a:ext cx="734758" cy="0"/>
            </a:xfrm>
            <a:prstGeom prst="straightConnector1">
              <a:avLst/>
            </a:prstGeom>
            <a:noFill/>
            <a:ln w="19050" cap="flat" cmpd="sng" algn="ctr">
              <a:solidFill>
                <a:schemeClr val="tx1"/>
              </a:solidFill>
              <a:prstDash val="solid"/>
              <a:miter lim="800000"/>
              <a:tailEnd type="arrow" w="lg" len="sm"/>
            </a:ln>
            <a:effectLst/>
          </p:spPr>
        </p:cxnSp>
        <p:grpSp>
          <p:nvGrpSpPr>
            <p:cNvPr id="7" name="Group 6">
              <a:extLst>
                <a:ext uri="{FF2B5EF4-FFF2-40B4-BE49-F238E27FC236}">
                  <a16:creationId xmlns:a16="http://schemas.microsoft.com/office/drawing/2014/main" id="{9B0D8AC6-A46A-0EF1-C0BC-1811FB7CE154}"/>
                </a:ext>
                <a:ext uri="{C183D7F6-B498-43B3-948B-1728B52AA6E4}">
                  <adec:decorative xmlns:adec="http://schemas.microsoft.com/office/drawing/2017/decorative" val="1"/>
                </a:ext>
              </a:extLst>
            </p:cNvPr>
            <p:cNvGrpSpPr/>
            <p:nvPr/>
          </p:nvGrpSpPr>
          <p:grpSpPr>
            <a:xfrm>
              <a:off x="3293686" y="3848359"/>
              <a:ext cx="2192428" cy="1099421"/>
              <a:chOff x="2077010" y="3332391"/>
              <a:chExt cx="2671369" cy="1339592"/>
            </a:xfrm>
            <a:solidFill>
              <a:srgbClr val="446997"/>
            </a:solidFill>
          </p:grpSpPr>
          <p:sp>
            <p:nvSpPr>
              <p:cNvPr id="54" name="Rectangle 11">
                <a:extLst>
                  <a:ext uri="{FF2B5EF4-FFF2-40B4-BE49-F238E27FC236}">
                    <a16:creationId xmlns:a16="http://schemas.microsoft.com/office/drawing/2014/main" id="{52975DF8-93E4-0E10-E9E8-3E082ED5F08F}"/>
                  </a:ext>
                </a:extLst>
              </p:cNvPr>
              <p:cNvSpPr/>
              <p:nvPr/>
            </p:nvSpPr>
            <p:spPr>
              <a:xfrm>
                <a:off x="3335879" y="3332391"/>
                <a:ext cx="1412500" cy="26450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1</a:t>
                </a:r>
              </a:p>
            </p:txBody>
          </p:sp>
          <p:cxnSp>
            <p:nvCxnSpPr>
              <p:cNvPr id="55" name="Straight Arrow Connector 54">
                <a:extLst>
                  <a:ext uri="{FF2B5EF4-FFF2-40B4-BE49-F238E27FC236}">
                    <a16:creationId xmlns:a16="http://schemas.microsoft.com/office/drawing/2014/main" id="{0DCE6BB5-25D0-C3BA-0552-820CE86A3C8A}"/>
                  </a:ext>
                </a:extLst>
              </p:cNvPr>
              <p:cNvCxnSpPr>
                <a:cxnSpLocks/>
                <a:stCxn id="5" idx="6"/>
              </p:cNvCxnSpPr>
              <p:nvPr/>
            </p:nvCxnSpPr>
            <p:spPr>
              <a:xfrm flipV="1">
                <a:off x="2077010" y="3464644"/>
                <a:ext cx="1258871" cy="1207339"/>
              </a:xfrm>
              <a:prstGeom prst="straightConnector1">
                <a:avLst/>
              </a:prstGeom>
              <a:grpFill/>
              <a:ln w="19050" cap="flat" cmpd="sng" algn="ctr">
                <a:solidFill>
                  <a:schemeClr val="tx1"/>
                </a:solidFill>
                <a:prstDash val="solid"/>
                <a:miter lim="800000"/>
                <a:tailEnd type="arrow" w="lg" len="sm"/>
              </a:ln>
              <a:effectLst/>
            </p:spPr>
          </p:cxnSp>
        </p:grpSp>
        <p:grpSp>
          <p:nvGrpSpPr>
            <p:cNvPr id="8" name="Group 7">
              <a:extLst>
                <a:ext uri="{FF2B5EF4-FFF2-40B4-BE49-F238E27FC236}">
                  <a16:creationId xmlns:a16="http://schemas.microsoft.com/office/drawing/2014/main" id="{FA215305-2A07-054D-E7E8-6A86F671EF1B}"/>
                </a:ext>
                <a:ext uri="{C183D7F6-B498-43B3-948B-1728B52AA6E4}">
                  <adec:decorative xmlns:adec="http://schemas.microsoft.com/office/drawing/2017/decorative" val="1"/>
                </a:ext>
              </a:extLst>
            </p:cNvPr>
            <p:cNvGrpSpPr/>
            <p:nvPr/>
          </p:nvGrpSpPr>
          <p:grpSpPr>
            <a:xfrm>
              <a:off x="3293686" y="4096631"/>
              <a:ext cx="2192428" cy="851149"/>
              <a:chOff x="2077010" y="3634899"/>
              <a:chExt cx="2671369" cy="1037084"/>
            </a:xfrm>
            <a:solidFill>
              <a:srgbClr val="446997"/>
            </a:solidFill>
          </p:grpSpPr>
          <p:sp>
            <p:nvSpPr>
              <p:cNvPr id="52" name="Rectangle 19">
                <a:extLst>
                  <a:ext uri="{FF2B5EF4-FFF2-40B4-BE49-F238E27FC236}">
                    <a16:creationId xmlns:a16="http://schemas.microsoft.com/office/drawing/2014/main" id="{E156C93F-1B3E-7109-97B2-244E7F8A3F60}"/>
                  </a:ext>
                </a:extLst>
              </p:cNvPr>
              <p:cNvSpPr/>
              <p:nvPr/>
            </p:nvSpPr>
            <p:spPr>
              <a:xfrm>
                <a:off x="3335879" y="3634899"/>
                <a:ext cx="1412500" cy="26450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2</a:t>
                </a:r>
              </a:p>
            </p:txBody>
          </p:sp>
          <p:cxnSp>
            <p:nvCxnSpPr>
              <p:cNvPr id="53" name="Straight Arrow Connector 52">
                <a:extLst>
                  <a:ext uri="{FF2B5EF4-FFF2-40B4-BE49-F238E27FC236}">
                    <a16:creationId xmlns:a16="http://schemas.microsoft.com/office/drawing/2014/main" id="{BDFD7BE4-B83B-EF66-14E5-C2D9392AB8BA}"/>
                  </a:ext>
                </a:extLst>
              </p:cNvPr>
              <p:cNvCxnSpPr>
                <a:cxnSpLocks/>
                <a:stCxn id="5" idx="6"/>
              </p:cNvCxnSpPr>
              <p:nvPr/>
            </p:nvCxnSpPr>
            <p:spPr>
              <a:xfrm flipV="1">
                <a:off x="2077010" y="3767152"/>
                <a:ext cx="1258871" cy="904831"/>
              </a:xfrm>
              <a:prstGeom prst="straightConnector1">
                <a:avLst/>
              </a:prstGeom>
              <a:grpFill/>
              <a:ln w="19050" cap="flat" cmpd="sng" algn="ctr">
                <a:solidFill>
                  <a:schemeClr val="tx1"/>
                </a:solidFill>
                <a:prstDash val="solid"/>
                <a:miter lim="800000"/>
                <a:tailEnd type="arrow" w="lg" len="sm"/>
              </a:ln>
              <a:effectLst/>
            </p:spPr>
          </p:cxnSp>
        </p:grpSp>
        <p:grpSp>
          <p:nvGrpSpPr>
            <p:cNvPr id="9" name="Group 8">
              <a:extLst>
                <a:ext uri="{FF2B5EF4-FFF2-40B4-BE49-F238E27FC236}">
                  <a16:creationId xmlns:a16="http://schemas.microsoft.com/office/drawing/2014/main" id="{7E3BAA01-ED40-C511-DA5C-68B51D862C4E}"/>
                </a:ext>
                <a:ext uri="{C183D7F6-B498-43B3-948B-1728B52AA6E4}">
                  <adec:decorative xmlns:adec="http://schemas.microsoft.com/office/drawing/2017/decorative" val="1"/>
                </a:ext>
              </a:extLst>
            </p:cNvPr>
            <p:cNvGrpSpPr/>
            <p:nvPr/>
          </p:nvGrpSpPr>
          <p:grpSpPr>
            <a:xfrm>
              <a:off x="3293686" y="4344898"/>
              <a:ext cx="2192428" cy="602871"/>
              <a:chOff x="2077010" y="3937412"/>
              <a:chExt cx="2671369" cy="734568"/>
            </a:xfrm>
            <a:solidFill>
              <a:srgbClr val="446997"/>
            </a:solidFill>
          </p:grpSpPr>
          <p:sp>
            <p:nvSpPr>
              <p:cNvPr id="50" name="Rectangle 20">
                <a:extLst>
                  <a:ext uri="{FF2B5EF4-FFF2-40B4-BE49-F238E27FC236}">
                    <a16:creationId xmlns:a16="http://schemas.microsoft.com/office/drawing/2014/main" id="{52AAF443-A8F7-66AA-B196-FBB067DD59B3}"/>
                  </a:ext>
                </a:extLst>
              </p:cNvPr>
              <p:cNvSpPr/>
              <p:nvPr/>
            </p:nvSpPr>
            <p:spPr>
              <a:xfrm>
                <a:off x="3335879" y="3937412"/>
                <a:ext cx="1412500" cy="264502"/>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3</a:t>
                </a:r>
              </a:p>
            </p:txBody>
          </p:sp>
          <p:cxnSp>
            <p:nvCxnSpPr>
              <p:cNvPr id="51" name="Straight Arrow Connector 50">
                <a:extLst>
                  <a:ext uri="{FF2B5EF4-FFF2-40B4-BE49-F238E27FC236}">
                    <a16:creationId xmlns:a16="http://schemas.microsoft.com/office/drawing/2014/main" id="{B9C4CBFA-6701-20A5-6825-FED6688A9D13}"/>
                  </a:ext>
                </a:extLst>
              </p:cNvPr>
              <p:cNvCxnSpPr>
                <a:cxnSpLocks/>
                <a:stCxn id="5" idx="6"/>
              </p:cNvCxnSpPr>
              <p:nvPr/>
            </p:nvCxnSpPr>
            <p:spPr>
              <a:xfrm flipV="1">
                <a:off x="2077010" y="4069656"/>
                <a:ext cx="1258871" cy="602324"/>
              </a:xfrm>
              <a:prstGeom prst="straightConnector1">
                <a:avLst/>
              </a:prstGeom>
              <a:grpFill/>
              <a:ln w="19050" cap="flat" cmpd="sng" algn="ctr">
                <a:solidFill>
                  <a:schemeClr val="tx1"/>
                </a:solidFill>
                <a:prstDash val="solid"/>
                <a:miter lim="800000"/>
                <a:tailEnd type="arrow" w="lg" len="sm"/>
              </a:ln>
              <a:effectLst/>
            </p:spPr>
          </p:cxnSp>
        </p:grpSp>
        <p:grpSp>
          <p:nvGrpSpPr>
            <p:cNvPr id="10" name="Group 9">
              <a:extLst>
                <a:ext uri="{FF2B5EF4-FFF2-40B4-BE49-F238E27FC236}">
                  <a16:creationId xmlns:a16="http://schemas.microsoft.com/office/drawing/2014/main" id="{792702C1-DC03-A974-6EF0-1FB8ED770149}"/>
                </a:ext>
                <a:ext uri="{C183D7F6-B498-43B3-948B-1728B52AA6E4}">
                  <adec:decorative xmlns:adec="http://schemas.microsoft.com/office/drawing/2017/decorative" val="1"/>
                </a:ext>
              </a:extLst>
            </p:cNvPr>
            <p:cNvGrpSpPr/>
            <p:nvPr/>
          </p:nvGrpSpPr>
          <p:grpSpPr>
            <a:xfrm>
              <a:off x="3293686" y="4593176"/>
              <a:ext cx="2192428" cy="354604"/>
              <a:chOff x="2077010" y="4239915"/>
              <a:chExt cx="2671369" cy="432068"/>
            </a:xfrm>
            <a:solidFill>
              <a:srgbClr val="446997"/>
            </a:solidFill>
          </p:grpSpPr>
          <p:sp>
            <p:nvSpPr>
              <p:cNvPr id="48" name="Rectangle 21">
                <a:extLst>
                  <a:ext uri="{FF2B5EF4-FFF2-40B4-BE49-F238E27FC236}">
                    <a16:creationId xmlns:a16="http://schemas.microsoft.com/office/drawing/2014/main" id="{8102B0A3-EBF8-98AD-BBA0-8A7CBED41D93}"/>
                  </a:ext>
                </a:extLst>
              </p:cNvPr>
              <p:cNvSpPr/>
              <p:nvPr/>
            </p:nvSpPr>
            <p:spPr>
              <a:xfrm>
                <a:off x="3335879" y="4239915"/>
                <a:ext cx="1412500" cy="26450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4</a:t>
                </a:r>
              </a:p>
            </p:txBody>
          </p:sp>
          <p:cxnSp>
            <p:nvCxnSpPr>
              <p:cNvPr id="49" name="Straight Arrow Connector 48">
                <a:extLst>
                  <a:ext uri="{FF2B5EF4-FFF2-40B4-BE49-F238E27FC236}">
                    <a16:creationId xmlns:a16="http://schemas.microsoft.com/office/drawing/2014/main" id="{A9B5A9AC-35F9-E30E-3537-71D8FF1D3A2C}"/>
                  </a:ext>
                </a:extLst>
              </p:cNvPr>
              <p:cNvCxnSpPr>
                <a:cxnSpLocks/>
                <a:stCxn id="5" idx="6"/>
              </p:cNvCxnSpPr>
              <p:nvPr/>
            </p:nvCxnSpPr>
            <p:spPr>
              <a:xfrm flipV="1">
                <a:off x="2077010" y="4372168"/>
                <a:ext cx="1258871" cy="299815"/>
              </a:xfrm>
              <a:prstGeom prst="straightConnector1">
                <a:avLst/>
              </a:prstGeom>
              <a:grpFill/>
              <a:ln w="19050" cap="flat" cmpd="sng" algn="ctr">
                <a:solidFill>
                  <a:schemeClr val="tx1"/>
                </a:solidFill>
                <a:prstDash val="solid"/>
                <a:miter lim="800000"/>
                <a:tailEnd type="arrow" w="lg" len="sm"/>
              </a:ln>
              <a:effectLst/>
            </p:spPr>
          </p:cxnSp>
        </p:grpSp>
        <p:grpSp>
          <p:nvGrpSpPr>
            <p:cNvPr id="11" name="Group 10">
              <a:extLst>
                <a:ext uri="{FF2B5EF4-FFF2-40B4-BE49-F238E27FC236}">
                  <a16:creationId xmlns:a16="http://schemas.microsoft.com/office/drawing/2014/main" id="{24A12A4B-AAF8-35FC-9BA0-AEB9A3F4FA49}"/>
                </a:ext>
                <a:ext uri="{C183D7F6-B498-43B3-948B-1728B52AA6E4}">
                  <adec:decorative xmlns:adec="http://schemas.microsoft.com/office/drawing/2017/decorative" val="1"/>
                </a:ext>
              </a:extLst>
            </p:cNvPr>
            <p:cNvGrpSpPr/>
            <p:nvPr/>
          </p:nvGrpSpPr>
          <p:grpSpPr>
            <a:xfrm>
              <a:off x="3293686" y="4841440"/>
              <a:ext cx="2192428" cy="217081"/>
              <a:chOff x="2077010" y="4542424"/>
              <a:chExt cx="2671369" cy="264503"/>
            </a:xfrm>
            <a:solidFill>
              <a:srgbClr val="446997"/>
            </a:solidFill>
          </p:grpSpPr>
          <p:sp>
            <p:nvSpPr>
              <p:cNvPr id="46" name="Rectangle 22">
                <a:extLst>
                  <a:ext uri="{FF2B5EF4-FFF2-40B4-BE49-F238E27FC236}">
                    <a16:creationId xmlns:a16="http://schemas.microsoft.com/office/drawing/2014/main" id="{C66E521F-1435-DCBF-8EB6-B5007277BBCD}"/>
                  </a:ext>
                </a:extLst>
              </p:cNvPr>
              <p:cNvSpPr/>
              <p:nvPr/>
            </p:nvSpPr>
            <p:spPr>
              <a:xfrm>
                <a:off x="3335879" y="4542424"/>
                <a:ext cx="1412500" cy="26450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5</a:t>
                </a:r>
              </a:p>
            </p:txBody>
          </p:sp>
          <p:cxnSp>
            <p:nvCxnSpPr>
              <p:cNvPr id="47" name="Straight Arrow Connector 46">
                <a:extLst>
                  <a:ext uri="{FF2B5EF4-FFF2-40B4-BE49-F238E27FC236}">
                    <a16:creationId xmlns:a16="http://schemas.microsoft.com/office/drawing/2014/main" id="{F859CAC9-5EE7-89EC-B184-3B68CDE4124E}"/>
                  </a:ext>
                </a:extLst>
              </p:cNvPr>
              <p:cNvCxnSpPr>
                <a:cxnSpLocks/>
                <a:stCxn id="5" idx="6"/>
              </p:cNvCxnSpPr>
              <p:nvPr/>
            </p:nvCxnSpPr>
            <p:spPr>
              <a:xfrm>
                <a:off x="2077010" y="4671983"/>
                <a:ext cx="1258871" cy="2694"/>
              </a:xfrm>
              <a:prstGeom prst="straightConnector1">
                <a:avLst/>
              </a:prstGeom>
              <a:grpFill/>
              <a:ln w="19050" cap="flat" cmpd="sng" algn="ctr">
                <a:solidFill>
                  <a:schemeClr val="tx1"/>
                </a:solidFill>
                <a:prstDash val="solid"/>
                <a:miter lim="800000"/>
                <a:tailEnd type="arrow" w="lg" len="sm"/>
              </a:ln>
              <a:effectLst/>
            </p:spPr>
          </p:cxnSp>
        </p:grpSp>
        <p:grpSp>
          <p:nvGrpSpPr>
            <p:cNvPr id="12" name="Group 11">
              <a:extLst>
                <a:ext uri="{FF2B5EF4-FFF2-40B4-BE49-F238E27FC236}">
                  <a16:creationId xmlns:a16="http://schemas.microsoft.com/office/drawing/2014/main" id="{DE80F63B-6F3C-72D2-5714-CE07C595DFF2}"/>
                </a:ext>
                <a:ext uri="{C183D7F6-B498-43B3-948B-1728B52AA6E4}">
                  <adec:decorative xmlns:adec="http://schemas.microsoft.com/office/drawing/2017/decorative" val="1"/>
                </a:ext>
              </a:extLst>
            </p:cNvPr>
            <p:cNvGrpSpPr/>
            <p:nvPr/>
          </p:nvGrpSpPr>
          <p:grpSpPr>
            <a:xfrm>
              <a:off x="3293686" y="4947775"/>
              <a:ext cx="2192428" cy="359023"/>
              <a:chOff x="2077010" y="4671983"/>
              <a:chExt cx="2671369" cy="437452"/>
            </a:xfrm>
            <a:solidFill>
              <a:srgbClr val="446997"/>
            </a:solidFill>
          </p:grpSpPr>
          <p:sp>
            <p:nvSpPr>
              <p:cNvPr id="44" name="Rectangle 23">
                <a:extLst>
                  <a:ext uri="{FF2B5EF4-FFF2-40B4-BE49-F238E27FC236}">
                    <a16:creationId xmlns:a16="http://schemas.microsoft.com/office/drawing/2014/main" id="{CCB694E5-0F0F-290C-F3AE-FDEF8067F358}"/>
                  </a:ext>
                </a:extLst>
              </p:cNvPr>
              <p:cNvSpPr/>
              <p:nvPr/>
            </p:nvSpPr>
            <p:spPr>
              <a:xfrm>
                <a:off x="3335879" y="4844933"/>
                <a:ext cx="1412500" cy="264502"/>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6</a:t>
                </a:r>
              </a:p>
            </p:txBody>
          </p:sp>
          <p:cxnSp>
            <p:nvCxnSpPr>
              <p:cNvPr id="45" name="Straight Arrow Connector 44">
                <a:extLst>
                  <a:ext uri="{FF2B5EF4-FFF2-40B4-BE49-F238E27FC236}">
                    <a16:creationId xmlns:a16="http://schemas.microsoft.com/office/drawing/2014/main" id="{986DC00E-6B1D-9921-6086-43EB46893020}"/>
                  </a:ext>
                </a:extLst>
              </p:cNvPr>
              <p:cNvCxnSpPr>
                <a:cxnSpLocks/>
                <a:stCxn id="5" idx="6"/>
              </p:cNvCxnSpPr>
              <p:nvPr/>
            </p:nvCxnSpPr>
            <p:spPr>
              <a:xfrm>
                <a:off x="2077010" y="4671983"/>
                <a:ext cx="1258871" cy="305203"/>
              </a:xfrm>
              <a:prstGeom prst="straightConnector1">
                <a:avLst/>
              </a:prstGeom>
              <a:grpFill/>
              <a:ln w="19050" cap="flat" cmpd="sng" algn="ctr">
                <a:solidFill>
                  <a:schemeClr val="tx1"/>
                </a:solidFill>
                <a:prstDash val="solid"/>
                <a:miter lim="800000"/>
                <a:tailEnd type="arrow" w="lg" len="sm"/>
              </a:ln>
              <a:effectLst/>
            </p:spPr>
          </p:cxnSp>
        </p:grpSp>
        <p:grpSp>
          <p:nvGrpSpPr>
            <p:cNvPr id="13" name="Group 12">
              <a:extLst>
                <a:ext uri="{FF2B5EF4-FFF2-40B4-BE49-F238E27FC236}">
                  <a16:creationId xmlns:a16="http://schemas.microsoft.com/office/drawing/2014/main" id="{8C5FD389-8D2D-2C69-0410-562B36676E34}"/>
                </a:ext>
                <a:ext uri="{C183D7F6-B498-43B3-948B-1728B52AA6E4}">
                  <adec:decorative xmlns:adec="http://schemas.microsoft.com/office/drawing/2017/decorative" val="1"/>
                </a:ext>
              </a:extLst>
            </p:cNvPr>
            <p:cNvGrpSpPr/>
            <p:nvPr/>
          </p:nvGrpSpPr>
          <p:grpSpPr>
            <a:xfrm>
              <a:off x="3293686" y="4947778"/>
              <a:ext cx="2192428" cy="607296"/>
              <a:chOff x="2077010" y="4671983"/>
              <a:chExt cx="2671369" cy="739961"/>
            </a:xfrm>
            <a:solidFill>
              <a:srgbClr val="446997"/>
            </a:solidFill>
          </p:grpSpPr>
          <p:sp>
            <p:nvSpPr>
              <p:cNvPr id="42" name="Rectangle 24">
                <a:extLst>
                  <a:ext uri="{FF2B5EF4-FFF2-40B4-BE49-F238E27FC236}">
                    <a16:creationId xmlns:a16="http://schemas.microsoft.com/office/drawing/2014/main" id="{F9A8BB59-686D-D120-1A5E-3D817CE4AE92}"/>
                  </a:ext>
                </a:extLst>
              </p:cNvPr>
              <p:cNvSpPr/>
              <p:nvPr/>
            </p:nvSpPr>
            <p:spPr>
              <a:xfrm>
                <a:off x="3335879" y="5147441"/>
                <a:ext cx="1412500" cy="26450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7</a:t>
                </a:r>
              </a:p>
            </p:txBody>
          </p:sp>
          <p:cxnSp>
            <p:nvCxnSpPr>
              <p:cNvPr id="43" name="Straight Arrow Connector 42">
                <a:extLst>
                  <a:ext uri="{FF2B5EF4-FFF2-40B4-BE49-F238E27FC236}">
                    <a16:creationId xmlns:a16="http://schemas.microsoft.com/office/drawing/2014/main" id="{8E62EDD9-CD88-EADF-6609-749BFC5FAB91}"/>
                  </a:ext>
                </a:extLst>
              </p:cNvPr>
              <p:cNvCxnSpPr>
                <a:cxnSpLocks/>
                <a:stCxn id="5" idx="6"/>
              </p:cNvCxnSpPr>
              <p:nvPr/>
            </p:nvCxnSpPr>
            <p:spPr>
              <a:xfrm>
                <a:off x="2077010" y="4671983"/>
                <a:ext cx="1258871" cy="607710"/>
              </a:xfrm>
              <a:prstGeom prst="straightConnector1">
                <a:avLst/>
              </a:prstGeom>
              <a:grpFill/>
              <a:ln w="19050" cap="flat" cmpd="sng" algn="ctr">
                <a:solidFill>
                  <a:schemeClr val="tx1"/>
                </a:solidFill>
                <a:prstDash val="solid"/>
                <a:miter lim="800000"/>
                <a:tailEnd type="arrow" w="lg" len="sm"/>
              </a:ln>
              <a:effectLst/>
            </p:spPr>
          </p:cxnSp>
        </p:grpSp>
        <p:grpSp>
          <p:nvGrpSpPr>
            <p:cNvPr id="14" name="Group 13">
              <a:extLst>
                <a:ext uri="{FF2B5EF4-FFF2-40B4-BE49-F238E27FC236}">
                  <a16:creationId xmlns:a16="http://schemas.microsoft.com/office/drawing/2014/main" id="{20A767AE-6F23-409B-5E6D-3325F5DC7BBD}"/>
                </a:ext>
                <a:ext uri="{C183D7F6-B498-43B3-948B-1728B52AA6E4}">
                  <adec:decorative xmlns:adec="http://schemas.microsoft.com/office/drawing/2017/decorative" val="1"/>
                </a:ext>
              </a:extLst>
            </p:cNvPr>
            <p:cNvGrpSpPr/>
            <p:nvPr/>
          </p:nvGrpSpPr>
          <p:grpSpPr>
            <a:xfrm>
              <a:off x="3293686" y="4947778"/>
              <a:ext cx="2192428" cy="855568"/>
              <a:chOff x="2077010" y="4671983"/>
              <a:chExt cx="2671369" cy="1042468"/>
            </a:xfrm>
            <a:solidFill>
              <a:srgbClr val="446997"/>
            </a:solidFill>
          </p:grpSpPr>
          <p:sp>
            <p:nvSpPr>
              <p:cNvPr id="40" name="Rectangle 25">
                <a:extLst>
                  <a:ext uri="{FF2B5EF4-FFF2-40B4-BE49-F238E27FC236}">
                    <a16:creationId xmlns:a16="http://schemas.microsoft.com/office/drawing/2014/main" id="{0D8AB3B0-4101-808C-1109-204F83D71B51}"/>
                  </a:ext>
                </a:extLst>
              </p:cNvPr>
              <p:cNvSpPr/>
              <p:nvPr/>
            </p:nvSpPr>
            <p:spPr>
              <a:xfrm>
                <a:off x="3335879" y="5449949"/>
                <a:ext cx="1412500" cy="264502"/>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8</a:t>
                </a:r>
              </a:p>
            </p:txBody>
          </p:sp>
          <p:cxnSp>
            <p:nvCxnSpPr>
              <p:cNvPr id="41" name="Straight Arrow Connector 40">
                <a:extLst>
                  <a:ext uri="{FF2B5EF4-FFF2-40B4-BE49-F238E27FC236}">
                    <a16:creationId xmlns:a16="http://schemas.microsoft.com/office/drawing/2014/main" id="{6D335033-AF3B-A10E-1B17-0CDD8B7CDB07}"/>
                  </a:ext>
                </a:extLst>
              </p:cNvPr>
              <p:cNvCxnSpPr>
                <a:cxnSpLocks/>
                <a:stCxn id="5" idx="6"/>
              </p:cNvCxnSpPr>
              <p:nvPr/>
            </p:nvCxnSpPr>
            <p:spPr>
              <a:xfrm>
                <a:off x="2077010" y="4671983"/>
                <a:ext cx="1258871" cy="910219"/>
              </a:xfrm>
              <a:prstGeom prst="straightConnector1">
                <a:avLst/>
              </a:prstGeom>
              <a:grpFill/>
              <a:ln w="19050" cap="flat" cmpd="sng" algn="ctr">
                <a:solidFill>
                  <a:schemeClr val="tx1"/>
                </a:solidFill>
                <a:prstDash val="solid"/>
                <a:miter lim="800000"/>
                <a:tailEnd type="arrow" w="lg" len="sm"/>
              </a:ln>
              <a:effectLst/>
            </p:spPr>
          </p:cxnSp>
        </p:grpSp>
        <p:grpSp>
          <p:nvGrpSpPr>
            <p:cNvPr id="15" name="Group 14">
              <a:extLst>
                <a:ext uri="{FF2B5EF4-FFF2-40B4-BE49-F238E27FC236}">
                  <a16:creationId xmlns:a16="http://schemas.microsoft.com/office/drawing/2014/main" id="{3B0BC529-ED5A-6791-D905-876C326DB0CD}"/>
                </a:ext>
                <a:ext uri="{C183D7F6-B498-43B3-948B-1728B52AA6E4}">
                  <adec:decorative xmlns:adec="http://schemas.microsoft.com/office/drawing/2017/decorative" val="1"/>
                </a:ext>
              </a:extLst>
            </p:cNvPr>
            <p:cNvGrpSpPr/>
            <p:nvPr/>
          </p:nvGrpSpPr>
          <p:grpSpPr>
            <a:xfrm>
              <a:off x="3293686" y="4947780"/>
              <a:ext cx="2192428" cy="1103841"/>
              <a:chOff x="2077010" y="4671983"/>
              <a:chExt cx="2671369" cy="1344978"/>
            </a:xfrm>
            <a:solidFill>
              <a:srgbClr val="446997"/>
            </a:solidFill>
          </p:grpSpPr>
          <p:sp>
            <p:nvSpPr>
              <p:cNvPr id="38" name="Rectangle 26">
                <a:extLst>
                  <a:ext uri="{FF2B5EF4-FFF2-40B4-BE49-F238E27FC236}">
                    <a16:creationId xmlns:a16="http://schemas.microsoft.com/office/drawing/2014/main" id="{3DB2931B-D250-B4D6-E563-C7880B4E23DC}"/>
                  </a:ext>
                </a:extLst>
              </p:cNvPr>
              <p:cNvSpPr/>
              <p:nvPr/>
            </p:nvSpPr>
            <p:spPr>
              <a:xfrm>
                <a:off x="3335879" y="5752458"/>
                <a:ext cx="1412500" cy="26450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9</a:t>
                </a:r>
              </a:p>
            </p:txBody>
          </p:sp>
          <p:cxnSp>
            <p:nvCxnSpPr>
              <p:cNvPr id="39" name="Straight Arrow Connector 38">
                <a:extLst>
                  <a:ext uri="{FF2B5EF4-FFF2-40B4-BE49-F238E27FC236}">
                    <a16:creationId xmlns:a16="http://schemas.microsoft.com/office/drawing/2014/main" id="{893DC062-29C1-B850-0C2F-218A2309AA89}"/>
                  </a:ext>
                </a:extLst>
              </p:cNvPr>
              <p:cNvCxnSpPr>
                <a:cxnSpLocks/>
                <a:stCxn id="5" idx="6"/>
              </p:cNvCxnSpPr>
              <p:nvPr/>
            </p:nvCxnSpPr>
            <p:spPr>
              <a:xfrm>
                <a:off x="2077010" y="4671983"/>
                <a:ext cx="1258871" cy="1212727"/>
              </a:xfrm>
              <a:prstGeom prst="straightConnector1">
                <a:avLst/>
              </a:prstGeom>
              <a:grpFill/>
              <a:ln w="19050" cap="flat" cmpd="sng" algn="ctr">
                <a:solidFill>
                  <a:schemeClr val="tx1"/>
                </a:solidFill>
                <a:prstDash val="solid"/>
                <a:miter lim="800000"/>
                <a:tailEnd type="arrow" w="lg" len="sm"/>
              </a:ln>
              <a:effectLst/>
            </p:spPr>
          </p:cxnSp>
        </p:grpSp>
        <p:grpSp>
          <p:nvGrpSpPr>
            <p:cNvPr id="16" name="Group 15">
              <a:extLst>
                <a:ext uri="{FF2B5EF4-FFF2-40B4-BE49-F238E27FC236}">
                  <a16:creationId xmlns:a16="http://schemas.microsoft.com/office/drawing/2014/main" id="{A3348A19-8515-68A1-7DFB-355DA28A4816}"/>
                </a:ext>
                <a:ext uri="{C183D7F6-B498-43B3-948B-1728B52AA6E4}">
                  <adec:decorative xmlns:adec="http://schemas.microsoft.com/office/drawing/2017/decorative" val="1"/>
                </a:ext>
              </a:extLst>
            </p:cNvPr>
            <p:cNvGrpSpPr/>
            <p:nvPr/>
          </p:nvGrpSpPr>
          <p:grpSpPr>
            <a:xfrm>
              <a:off x="3293686" y="4947779"/>
              <a:ext cx="2192428" cy="1352115"/>
              <a:chOff x="2077010" y="4671983"/>
              <a:chExt cx="2671369" cy="1647487"/>
            </a:xfrm>
            <a:solidFill>
              <a:srgbClr val="446997"/>
            </a:solidFill>
          </p:grpSpPr>
          <p:sp>
            <p:nvSpPr>
              <p:cNvPr id="36" name="Rectangle 27">
                <a:extLst>
                  <a:ext uri="{FF2B5EF4-FFF2-40B4-BE49-F238E27FC236}">
                    <a16:creationId xmlns:a16="http://schemas.microsoft.com/office/drawing/2014/main" id="{97A86992-41E9-E037-B2C9-D6A3FD082202}"/>
                  </a:ext>
                </a:extLst>
              </p:cNvPr>
              <p:cNvSpPr/>
              <p:nvPr/>
            </p:nvSpPr>
            <p:spPr>
              <a:xfrm>
                <a:off x="3335879" y="6054967"/>
                <a:ext cx="1412500" cy="26450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10</a:t>
                </a:r>
              </a:p>
            </p:txBody>
          </p:sp>
          <p:cxnSp>
            <p:nvCxnSpPr>
              <p:cNvPr id="37" name="Straight Arrow Connector 36">
                <a:extLst>
                  <a:ext uri="{FF2B5EF4-FFF2-40B4-BE49-F238E27FC236}">
                    <a16:creationId xmlns:a16="http://schemas.microsoft.com/office/drawing/2014/main" id="{75612821-5847-3FD8-C984-C07A650AA58D}"/>
                  </a:ext>
                </a:extLst>
              </p:cNvPr>
              <p:cNvCxnSpPr>
                <a:cxnSpLocks/>
                <a:stCxn id="5" idx="6"/>
              </p:cNvCxnSpPr>
              <p:nvPr/>
            </p:nvCxnSpPr>
            <p:spPr>
              <a:xfrm>
                <a:off x="2077010" y="4671983"/>
                <a:ext cx="1258871" cy="1515236"/>
              </a:xfrm>
              <a:prstGeom prst="straightConnector1">
                <a:avLst/>
              </a:prstGeom>
              <a:grpFill/>
              <a:ln w="19050" cap="flat" cmpd="sng" algn="ctr">
                <a:solidFill>
                  <a:schemeClr val="tx1"/>
                </a:solidFill>
                <a:prstDash val="solid"/>
                <a:miter lim="800000"/>
                <a:tailEnd type="arrow" w="lg" len="sm"/>
              </a:ln>
              <a:effectLst/>
            </p:spPr>
          </p:cxnSp>
        </p:grpSp>
        <p:sp>
          <p:nvSpPr>
            <p:cNvPr id="24" name="TextBox 23">
              <a:extLst>
                <a:ext uri="{FF2B5EF4-FFF2-40B4-BE49-F238E27FC236}">
                  <a16:creationId xmlns:a16="http://schemas.microsoft.com/office/drawing/2014/main" id="{CF20BB21-39C4-182E-224B-17F6D4A0D9E6}"/>
                </a:ext>
              </a:extLst>
            </p:cNvPr>
            <p:cNvSpPr txBox="1"/>
            <p:nvPr/>
          </p:nvSpPr>
          <p:spPr>
            <a:xfrm>
              <a:off x="2070315" y="4179923"/>
              <a:ext cx="1535604" cy="454673"/>
            </a:xfrm>
            <a:prstGeom prst="rect">
              <a:avLst/>
            </a:prstGeom>
            <a:noFill/>
          </p:spPr>
          <p:txBody>
            <a:bodyPr wrap="square" rtlCol="0">
              <a:spAutoFit/>
            </a:bodyPr>
            <a:lstStyle/>
            <a:p>
              <a:pPr defTabSz="342832"/>
              <a:r>
                <a:rPr lang="en-US" sz="1050" dirty="0"/>
                <a:t>10 HTTP Requests, concurrency = 1</a:t>
              </a:r>
            </a:p>
          </p:txBody>
        </p:sp>
      </p:grpSp>
      <p:grpSp>
        <p:nvGrpSpPr>
          <p:cNvPr id="57" name="Group 56">
            <a:extLst>
              <a:ext uri="{FF2B5EF4-FFF2-40B4-BE49-F238E27FC236}">
                <a16:creationId xmlns:a16="http://schemas.microsoft.com/office/drawing/2014/main" id="{1820D3A8-AE6C-4FEF-3288-C05DB67CB2DE}"/>
              </a:ext>
            </a:extLst>
          </p:cNvPr>
          <p:cNvGrpSpPr/>
          <p:nvPr/>
        </p:nvGrpSpPr>
        <p:grpSpPr>
          <a:xfrm>
            <a:off x="4390821" y="3798868"/>
            <a:ext cx="3410358" cy="2492640"/>
            <a:chOff x="6711326" y="3721355"/>
            <a:chExt cx="3410358" cy="2492640"/>
          </a:xfrm>
        </p:grpSpPr>
        <p:sp>
          <p:nvSpPr>
            <p:cNvPr id="17" name="Oval 16">
              <a:extLst>
                <a:ext uri="{FF2B5EF4-FFF2-40B4-BE49-F238E27FC236}">
                  <a16:creationId xmlns:a16="http://schemas.microsoft.com/office/drawing/2014/main" id="{9D754A22-911C-BE41-0612-C9EEC3A534B1}"/>
                </a:ext>
                <a:ext uri="{C183D7F6-B498-43B3-948B-1728B52AA6E4}">
                  <adec:decorative xmlns:adec="http://schemas.microsoft.com/office/drawing/2017/decorative" val="1"/>
                </a:ext>
              </a:extLst>
            </p:cNvPr>
            <p:cNvSpPr/>
            <p:nvPr/>
          </p:nvSpPr>
          <p:spPr>
            <a:xfrm>
              <a:off x="7446085" y="4718879"/>
              <a:ext cx="488612" cy="457804"/>
            </a:xfrm>
            <a:prstGeom prst="ellipse">
              <a:avLst/>
            </a:prstGeom>
            <a:solidFill>
              <a:schemeClr val="accent4"/>
            </a:solidFill>
            <a:ln w="63897" cap="flat">
              <a:noFill/>
              <a:prstDash val="solid"/>
              <a:miter/>
            </a:ln>
            <a:effectLst>
              <a:outerShdw blurRad="63500" dist="63500" dir="2400000" algn="tl" rotWithShape="0">
                <a:srgbClr val="000000">
                  <a:alpha val="50000"/>
                </a:srgbClr>
              </a:outerShdw>
            </a:effectLst>
          </p:spPr>
          <p:txBody>
            <a:bodyPr rot="0" spcFirstLastPara="0" vertOverflow="overflow" horzOverflow="overflow" vert="horz" wrap="square" lIns="0" tIns="0" rIns="0" bIns="13716" numCol="1" spcCol="0" rtlCol="0" fromWordArt="0" anchor="ctr" anchorCtr="0" forceAA="0" compatLnSpc="1">
              <a:prstTxWarp prst="textNoShape">
                <a:avLst/>
              </a:prstTxWarp>
              <a:noAutofit/>
            </a:bodyPr>
            <a:lstStyle/>
            <a:p>
              <a:pPr algn="ctr" defTabSz="685800"/>
              <a:endParaRPr lang="en-US" sz="1500">
                <a:latin typeface="Segoe UI Variable Display Semib" pitchFamily="2" charset="0"/>
              </a:endParaRPr>
            </a:p>
          </p:txBody>
        </p:sp>
        <p:cxnSp>
          <p:nvCxnSpPr>
            <p:cNvPr id="18" name="Straight Arrow Connector 17">
              <a:extLst>
                <a:ext uri="{FF2B5EF4-FFF2-40B4-BE49-F238E27FC236}">
                  <a16:creationId xmlns:a16="http://schemas.microsoft.com/office/drawing/2014/main" id="{F423ECBF-1FF5-959E-9D7A-558E58B79178}"/>
                </a:ext>
                <a:ext uri="{C183D7F6-B498-43B3-948B-1728B52AA6E4}">
                  <adec:decorative xmlns:adec="http://schemas.microsoft.com/office/drawing/2017/decorative" val="1"/>
                </a:ext>
              </a:extLst>
            </p:cNvPr>
            <p:cNvCxnSpPr>
              <a:cxnSpLocks/>
            </p:cNvCxnSpPr>
            <p:nvPr/>
          </p:nvCxnSpPr>
          <p:spPr>
            <a:xfrm>
              <a:off x="6711327" y="4944228"/>
              <a:ext cx="734758" cy="0"/>
            </a:xfrm>
            <a:prstGeom prst="straightConnector1">
              <a:avLst/>
            </a:prstGeom>
            <a:noFill/>
            <a:ln w="19050" cap="flat" cmpd="sng" algn="ctr">
              <a:solidFill>
                <a:schemeClr val="tx1"/>
              </a:solidFill>
              <a:prstDash val="solid"/>
              <a:miter lim="800000"/>
              <a:tailEnd type="arrow" w="lg" len="sm"/>
            </a:ln>
            <a:effectLst/>
          </p:spPr>
        </p:cxnSp>
        <p:grpSp>
          <p:nvGrpSpPr>
            <p:cNvPr id="19" name="Group 18">
              <a:extLst>
                <a:ext uri="{FF2B5EF4-FFF2-40B4-BE49-F238E27FC236}">
                  <a16:creationId xmlns:a16="http://schemas.microsoft.com/office/drawing/2014/main" id="{E270B2E7-AD3F-9D9E-C703-5DF006C8C72A}"/>
                </a:ext>
                <a:ext uri="{C183D7F6-B498-43B3-948B-1728B52AA6E4}">
                  <adec:decorative xmlns:adec="http://schemas.microsoft.com/office/drawing/2017/decorative" val="1"/>
                </a:ext>
              </a:extLst>
            </p:cNvPr>
            <p:cNvGrpSpPr/>
            <p:nvPr/>
          </p:nvGrpSpPr>
          <p:grpSpPr>
            <a:xfrm>
              <a:off x="7917364" y="3721355"/>
              <a:ext cx="2192431" cy="1249654"/>
              <a:chOff x="7731858" y="3149340"/>
              <a:chExt cx="2671372" cy="1522643"/>
            </a:xfrm>
            <a:solidFill>
              <a:srgbClr val="446997"/>
            </a:solidFill>
          </p:grpSpPr>
          <p:sp>
            <p:nvSpPr>
              <p:cNvPr id="34" name="Rectangle 103">
                <a:extLst>
                  <a:ext uri="{FF2B5EF4-FFF2-40B4-BE49-F238E27FC236}">
                    <a16:creationId xmlns:a16="http://schemas.microsoft.com/office/drawing/2014/main" id="{6813594C-2FDE-5A53-79E1-00C98EA3F360}"/>
                  </a:ext>
                </a:extLst>
              </p:cNvPr>
              <p:cNvSpPr/>
              <p:nvPr/>
            </p:nvSpPr>
            <p:spPr>
              <a:xfrm>
                <a:off x="8990730" y="3149340"/>
                <a:ext cx="1412500" cy="40453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1</a:t>
                </a:r>
              </a:p>
              <a:p>
                <a:pPr defTabSz="342832"/>
                <a:r>
                  <a:rPr lang="en-US" sz="675" kern="0" dirty="0">
                    <a:solidFill>
                      <a:schemeClr val="bg1"/>
                    </a:solidFill>
                  </a:rPr>
                  <a:t>Request 2</a:t>
                </a:r>
              </a:p>
            </p:txBody>
          </p:sp>
          <p:cxnSp>
            <p:nvCxnSpPr>
              <p:cNvPr id="35" name="Straight Arrow Connector 34">
                <a:extLst>
                  <a:ext uri="{FF2B5EF4-FFF2-40B4-BE49-F238E27FC236}">
                    <a16:creationId xmlns:a16="http://schemas.microsoft.com/office/drawing/2014/main" id="{4193518F-ED98-A039-9EA9-116EB06632D0}"/>
                  </a:ext>
                </a:extLst>
              </p:cNvPr>
              <p:cNvCxnSpPr>
                <a:cxnSpLocks/>
                <a:stCxn id="17" idx="6"/>
              </p:cNvCxnSpPr>
              <p:nvPr/>
            </p:nvCxnSpPr>
            <p:spPr>
              <a:xfrm flipV="1">
                <a:off x="7731858" y="3351607"/>
                <a:ext cx="1258872" cy="1320376"/>
              </a:xfrm>
              <a:prstGeom prst="straightConnector1">
                <a:avLst/>
              </a:prstGeom>
              <a:grpFill/>
              <a:ln w="19050" cap="flat" cmpd="sng" algn="ctr">
                <a:solidFill>
                  <a:schemeClr val="tx1"/>
                </a:solidFill>
                <a:prstDash val="solid"/>
                <a:miter lim="800000"/>
                <a:tailEnd type="arrow" w="lg" len="sm"/>
              </a:ln>
              <a:effectLst/>
            </p:spPr>
          </p:cxnSp>
        </p:grpSp>
        <p:grpSp>
          <p:nvGrpSpPr>
            <p:cNvPr id="20" name="Group 19">
              <a:extLst>
                <a:ext uri="{FF2B5EF4-FFF2-40B4-BE49-F238E27FC236}">
                  <a16:creationId xmlns:a16="http://schemas.microsoft.com/office/drawing/2014/main" id="{C2DA2EEA-F1DF-1D41-6502-27D38072E533}"/>
                </a:ext>
                <a:ext uri="{C183D7F6-B498-43B3-948B-1728B52AA6E4}">
                  <adec:decorative xmlns:adec="http://schemas.microsoft.com/office/drawing/2017/decorative" val="1"/>
                </a:ext>
              </a:extLst>
            </p:cNvPr>
            <p:cNvGrpSpPr/>
            <p:nvPr/>
          </p:nvGrpSpPr>
          <p:grpSpPr>
            <a:xfrm>
              <a:off x="7914356" y="4238329"/>
              <a:ext cx="2207328" cy="732678"/>
              <a:chOff x="7713708" y="3809528"/>
              <a:chExt cx="2689522" cy="892733"/>
            </a:xfrm>
            <a:solidFill>
              <a:srgbClr val="446997"/>
            </a:solidFill>
          </p:grpSpPr>
          <p:sp>
            <p:nvSpPr>
              <p:cNvPr id="32" name="Rectangle 105">
                <a:extLst>
                  <a:ext uri="{FF2B5EF4-FFF2-40B4-BE49-F238E27FC236}">
                    <a16:creationId xmlns:a16="http://schemas.microsoft.com/office/drawing/2014/main" id="{BE4C079A-D97B-5B8D-8FEF-65B03D5D7305}"/>
                  </a:ext>
                </a:extLst>
              </p:cNvPr>
              <p:cNvSpPr/>
              <p:nvPr/>
            </p:nvSpPr>
            <p:spPr>
              <a:xfrm>
                <a:off x="8990730" y="3809528"/>
                <a:ext cx="1412500" cy="40453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3</a:t>
                </a:r>
              </a:p>
              <a:p>
                <a:pPr defTabSz="342832"/>
                <a:r>
                  <a:rPr lang="en-US" sz="675" kern="0" dirty="0">
                    <a:solidFill>
                      <a:schemeClr val="bg1"/>
                    </a:solidFill>
                  </a:rPr>
                  <a:t>Request 4</a:t>
                </a:r>
              </a:p>
            </p:txBody>
          </p:sp>
          <p:cxnSp>
            <p:nvCxnSpPr>
              <p:cNvPr id="33" name="Straight Arrow Connector 32">
                <a:extLst>
                  <a:ext uri="{FF2B5EF4-FFF2-40B4-BE49-F238E27FC236}">
                    <a16:creationId xmlns:a16="http://schemas.microsoft.com/office/drawing/2014/main" id="{CF4DC958-3874-46A7-BC20-E0CF6256E607}"/>
                  </a:ext>
                </a:extLst>
              </p:cNvPr>
              <p:cNvCxnSpPr>
                <a:cxnSpLocks/>
              </p:cNvCxnSpPr>
              <p:nvPr/>
            </p:nvCxnSpPr>
            <p:spPr>
              <a:xfrm flipV="1">
                <a:off x="7713708" y="4042072"/>
                <a:ext cx="1258872" cy="660189"/>
              </a:xfrm>
              <a:prstGeom prst="straightConnector1">
                <a:avLst/>
              </a:prstGeom>
              <a:grpFill/>
              <a:ln w="19050" cap="flat" cmpd="sng" algn="ctr">
                <a:solidFill>
                  <a:schemeClr val="tx1"/>
                </a:solidFill>
                <a:prstDash val="solid"/>
                <a:miter lim="800000"/>
                <a:tailEnd type="arrow" w="lg" len="sm"/>
              </a:ln>
              <a:effectLst/>
            </p:spPr>
          </p:cxnSp>
        </p:grpSp>
        <p:grpSp>
          <p:nvGrpSpPr>
            <p:cNvPr id="21" name="Group 20">
              <a:extLst>
                <a:ext uri="{FF2B5EF4-FFF2-40B4-BE49-F238E27FC236}">
                  <a16:creationId xmlns:a16="http://schemas.microsoft.com/office/drawing/2014/main" id="{9D15F0B7-6B20-5B0C-A5A1-7F18B3C0D969}"/>
                </a:ext>
                <a:ext uri="{C183D7F6-B498-43B3-948B-1728B52AA6E4}">
                  <adec:decorative xmlns:adec="http://schemas.microsoft.com/office/drawing/2017/decorative" val="1"/>
                </a:ext>
              </a:extLst>
            </p:cNvPr>
            <p:cNvGrpSpPr/>
            <p:nvPr/>
          </p:nvGrpSpPr>
          <p:grpSpPr>
            <a:xfrm>
              <a:off x="7919801" y="4801163"/>
              <a:ext cx="2192431" cy="332006"/>
              <a:chOff x="7731858" y="4469717"/>
              <a:chExt cx="2671372" cy="404533"/>
            </a:xfrm>
            <a:solidFill>
              <a:srgbClr val="446997"/>
            </a:solidFill>
          </p:grpSpPr>
          <p:sp>
            <p:nvSpPr>
              <p:cNvPr id="30" name="Rectangle 106">
                <a:extLst>
                  <a:ext uri="{FF2B5EF4-FFF2-40B4-BE49-F238E27FC236}">
                    <a16:creationId xmlns:a16="http://schemas.microsoft.com/office/drawing/2014/main" id="{CAAD012B-3FAB-8CFB-0B34-967667BCA0D5}"/>
                  </a:ext>
                </a:extLst>
              </p:cNvPr>
              <p:cNvSpPr/>
              <p:nvPr/>
            </p:nvSpPr>
            <p:spPr>
              <a:xfrm>
                <a:off x="8990730" y="4469717"/>
                <a:ext cx="1412500" cy="40453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5</a:t>
                </a:r>
              </a:p>
              <a:p>
                <a:pPr defTabSz="342832"/>
                <a:r>
                  <a:rPr lang="en-US" sz="675" kern="0" dirty="0">
                    <a:solidFill>
                      <a:schemeClr val="bg1"/>
                    </a:solidFill>
                  </a:rPr>
                  <a:t>Request 6</a:t>
                </a:r>
              </a:p>
            </p:txBody>
          </p:sp>
          <p:cxnSp>
            <p:nvCxnSpPr>
              <p:cNvPr id="31" name="Straight Arrow Connector 30">
                <a:extLst>
                  <a:ext uri="{FF2B5EF4-FFF2-40B4-BE49-F238E27FC236}">
                    <a16:creationId xmlns:a16="http://schemas.microsoft.com/office/drawing/2014/main" id="{2F850C76-381B-2E12-F42D-6628B3381564}"/>
                  </a:ext>
                </a:extLst>
              </p:cNvPr>
              <p:cNvCxnSpPr>
                <a:cxnSpLocks/>
                <a:stCxn id="17" idx="6"/>
              </p:cNvCxnSpPr>
              <p:nvPr/>
            </p:nvCxnSpPr>
            <p:spPr>
              <a:xfrm>
                <a:off x="7731858" y="4671983"/>
                <a:ext cx="1258872" cy="1"/>
              </a:xfrm>
              <a:prstGeom prst="straightConnector1">
                <a:avLst/>
              </a:prstGeom>
              <a:grpFill/>
              <a:ln w="19050" cap="flat" cmpd="sng" algn="ctr">
                <a:solidFill>
                  <a:schemeClr val="tx1"/>
                </a:solidFill>
                <a:prstDash val="solid"/>
                <a:miter lim="800000"/>
                <a:tailEnd type="arrow" w="lg" len="sm"/>
              </a:ln>
              <a:effectLst/>
            </p:spPr>
          </p:cxnSp>
        </p:grpSp>
        <p:grpSp>
          <p:nvGrpSpPr>
            <p:cNvPr id="22" name="Group 21">
              <a:extLst>
                <a:ext uri="{FF2B5EF4-FFF2-40B4-BE49-F238E27FC236}">
                  <a16:creationId xmlns:a16="http://schemas.microsoft.com/office/drawing/2014/main" id="{84C92151-8C35-728A-0B4F-48F6F2FC5C35}"/>
                </a:ext>
                <a:ext uri="{C183D7F6-B498-43B3-948B-1728B52AA6E4}">
                  <adec:decorative xmlns:adec="http://schemas.microsoft.com/office/drawing/2017/decorative" val="1"/>
                </a:ext>
              </a:extLst>
            </p:cNvPr>
            <p:cNvGrpSpPr/>
            <p:nvPr/>
          </p:nvGrpSpPr>
          <p:grpSpPr>
            <a:xfrm>
              <a:off x="7919801" y="4964341"/>
              <a:ext cx="2192431" cy="707828"/>
              <a:chOff x="7731858" y="4671983"/>
              <a:chExt cx="2671372" cy="862455"/>
            </a:xfrm>
            <a:solidFill>
              <a:srgbClr val="446997"/>
            </a:solidFill>
          </p:grpSpPr>
          <p:sp>
            <p:nvSpPr>
              <p:cNvPr id="28" name="Rectangle 107">
                <a:extLst>
                  <a:ext uri="{FF2B5EF4-FFF2-40B4-BE49-F238E27FC236}">
                    <a16:creationId xmlns:a16="http://schemas.microsoft.com/office/drawing/2014/main" id="{52FC2CEA-116F-C176-A2DC-0E90AC6A136E}"/>
                  </a:ext>
                </a:extLst>
              </p:cNvPr>
              <p:cNvSpPr/>
              <p:nvPr/>
            </p:nvSpPr>
            <p:spPr>
              <a:xfrm>
                <a:off x="8990730" y="5129904"/>
                <a:ext cx="1412500" cy="404534"/>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7</a:t>
                </a:r>
              </a:p>
              <a:p>
                <a:pPr defTabSz="342832"/>
                <a:r>
                  <a:rPr lang="en-US" sz="675" kern="0" dirty="0">
                    <a:solidFill>
                      <a:schemeClr val="bg1"/>
                    </a:solidFill>
                  </a:rPr>
                  <a:t>Request 8</a:t>
                </a:r>
              </a:p>
            </p:txBody>
          </p:sp>
          <p:cxnSp>
            <p:nvCxnSpPr>
              <p:cNvPr id="29" name="Straight Arrow Connector 28">
                <a:extLst>
                  <a:ext uri="{FF2B5EF4-FFF2-40B4-BE49-F238E27FC236}">
                    <a16:creationId xmlns:a16="http://schemas.microsoft.com/office/drawing/2014/main" id="{0258DE1B-EACF-0A01-77FF-E331A014C934}"/>
                  </a:ext>
                </a:extLst>
              </p:cNvPr>
              <p:cNvCxnSpPr>
                <a:cxnSpLocks/>
                <a:stCxn id="17" idx="6"/>
              </p:cNvCxnSpPr>
              <p:nvPr/>
            </p:nvCxnSpPr>
            <p:spPr>
              <a:xfrm>
                <a:off x="7731858" y="4671983"/>
                <a:ext cx="1258872" cy="660189"/>
              </a:xfrm>
              <a:prstGeom prst="straightConnector1">
                <a:avLst/>
              </a:prstGeom>
              <a:grpFill/>
              <a:ln w="19050" cap="flat" cmpd="sng" algn="ctr">
                <a:solidFill>
                  <a:schemeClr val="tx1"/>
                </a:solidFill>
                <a:prstDash val="solid"/>
                <a:miter lim="800000"/>
                <a:tailEnd type="arrow" w="lg" len="sm"/>
              </a:ln>
              <a:effectLst/>
            </p:spPr>
          </p:cxnSp>
        </p:grpSp>
        <p:grpSp>
          <p:nvGrpSpPr>
            <p:cNvPr id="23" name="Group 22">
              <a:extLst>
                <a:ext uri="{FF2B5EF4-FFF2-40B4-BE49-F238E27FC236}">
                  <a16:creationId xmlns:a16="http://schemas.microsoft.com/office/drawing/2014/main" id="{AE8D5E86-42B9-0106-510F-E40AF3B4227A}"/>
                </a:ext>
                <a:ext uri="{C183D7F6-B498-43B3-948B-1728B52AA6E4}">
                  <adec:decorative xmlns:adec="http://schemas.microsoft.com/office/drawing/2017/decorative" val="1"/>
                </a:ext>
              </a:extLst>
            </p:cNvPr>
            <p:cNvGrpSpPr/>
            <p:nvPr/>
          </p:nvGrpSpPr>
          <p:grpSpPr>
            <a:xfrm>
              <a:off x="7919801" y="4964340"/>
              <a:ext cx="2192431" cy="1249655"/>
              <a:chOff x="7731858" y="4671983"/>
              <a:chExt cx="2671372" cy="1522644"/>
            </a:xfrm>
            <a:solidFill>
              <a:srgbClr val="446997"/>
            </a:solidFill>
          </p:grpSpPr>
          <p:sp>
            <p:nvSpPr>
              <p:cNvPr id="26" name="Rectangle 108">
                <a:extLst>
                  <a:ext uri="{FF2B5EF4-FFF2-40B4-BE49-F238E27FC236}">
                    <a16:creationId xmlns:a16="http://schemas.microsoft.com/office/drawing/2014/main" id="{DCE668BB-F40C-9DD0-255F-BB9F327B901E}"/>
                  </a:ext>
                </a:extLst>
              </p:cNvPr>
              <p:cNvSpPr/>
              <p:nvPr/>
            </p:nvSpPr>
            <p:spPr>
              <a:xfrm>
                <a:off x="8990730" y="5790094"/>
                <a:ext cx="1412500" cy="404533"/>
              </a:xfrm>
              <a:prstGeom prst="roundRect">
                <a:avLst/>
              </a:prstGeom>
              <a:grpFill/>
              <a:ln w="12700" cap="flat" cmpd="sng" algn="ctr">
                <a:solidFill>
                  <a:srgbClr val="3A4953"/>
                </a:solidFill>
                <a:prstDash val="solid"/>
                <a:miter lim="800000"/>
              </a:ln>
              <a:effectLst/>
            </p:spPr>
            <p:txBody>
              <a:bodyPr rtlCol="0" anchor="ctr">
                <a:spAutoFit/>
              </a:bodyPr>
              <a:lstStyle/>
              <a:p>
                <a:pPr defTabSz="342832"/>
                <a:r>
                  <a:rPr lang="en-US" sz="675" kern="0" dirty="0">
                    <a:solidFill>
                      <a:schemeClr val="bg1"/>
                    </a:solidFill>
                  </a:rPr>
                  <a:t>Request 9</a:t>
                </a:r>
              </a:p>
              <a:p>
                <a:pPr defTabSz="342832"/>
                <a:r>
                  <a:rPr lang="en-US" sz="675" kern="0" dirty="0">
                    <a:solidFill>
                      <a:schemeClr val="bg1"/>
                    </a:solidFill>
                  </a:rPr>
                  <a:t>Request 10</a:t>
                </a:r>
              </a:p>
            </p:txBody>
          </p:sp>
          <p:cxnSp>
            <p:nvCxnSpPr>
              <p:cNvPr id="27" name="Straight Arrow Connector 26">
                <a:extLst>
                  <a:ext uri="{FF2B5EF4-FFF2-40B4-BE49-F238E27FC236}">
                    <a16:creationId xmlns:a16="http://schemas.microsoft.com/office/drawing/2014/main" id="{AEB6B3EF-3840-5BDA-6A22-095E707D625A}"/>
                  </a:ext>
                </a:extLst>
              </p:cNvPr>
              <p:cNvCxnSpPr>
                <a:cxnSpLocks/>
                <a:stCxn id="17" idx="6"/>
              </p:cNvCxnSpPr>
              <p:nvPr/>
            </p:nvCxnSpPr>
            <p:spPr>
              <a:xfrm>
                <a:off x="7731858" y="4671983"/>
                <a:ext cx="1258872" cy="1320379"/>
              </a:xfrm>
              <a:prstGeom prst="straightConnector1">
                <a:avLst/>
              </a:prstGeom>
              <a:grpFill/>
              <a:ln w="19050" cap="flat" cmpd="sng" algn="ctr">
                <a:solidFill>
                  <a:schemeClr val="tx1"/>
                </a:solidFill>
                <a:prstDash val="solid"/>
                <a:miter lim="800000"/>
                <a:tailEnd type="arrow" w="lg" len="sm"/>
              </a:ln>
              <a:effectLst/>
            </p:spPr>
          </p:cxnSp>
        </p:grpSp>
        <p:sp>
          <p:nvSpPr>
            <p:cNvPr id="25" name="TextBox 24">
              <a:extLst>
                <a:ext uri="{FF2B5EF4-FFF2-40B4-BE49-F238E27FC236}">
                  <a16:creationId xmlns:a16="http://schemas.microsoft.com/office/drawing/2014/main" id="{EE1B3758-B577-5FA9-B53D-170095573085}"/>
                </a:ext>
              </a:extLst>
            </p:cNvPr>
            <p:cNvSpPr txBox="1"/>
            <p:nvPr/>
          </p:nvSpPr>
          <p:spPr>
            <a:xfrm>
              <a:off x="6711326" y="4179923"/>
              <a:ext cx="1622908" cy="454673"/>
            </a:xfrm>
            <a:prstGeom prst="rect">
              <a:avLst/>
            </a:prstGeom>
            <a:noFill/>
          </p:spPr>
          <p:txBody>
            <a:bodyPr wrap="square" rtlCol="0">
              <a:spAutoFit/>
            </a:bodyPr>
            <a:lstStyle/>
            <a:p>
              <a:pPr defTabSz="342832"/>
              <a:r>
                <a:rPr lang="en-US" sz="1050" dirty="0"/>
                <a:t>10 HTTP Requests, concurrency = 2</a:t>
              </a:r>
            </a:p>
          </p:txBody>
        </p:sp>
      </p:grpSp>
      <p:graphicFrame>
        <p:nvGraphicFramePr>
          <p:cNvPr id="58" name="Table 57">
            <a:extLst>
              <a:ext uri="{FF2B5EF4-FFF2-40B4-BE49-F238E27FC236}">
                <a16:creationId xmlns:a16="http://schemas.microsoft.com/office/drawing/2014/main" id="{7CDDE900-FB40-8949-A6D7-E776955E4F24}"/>
              </a:ext>
            </a:extLst>
          </p:cNvPr>
          <p:cNvGraphicFramePr>
            <a:graphicFrameLocks noGrp="1"/>
          </p:cNvGraphicFramePr>
          <p:nvPr/>
        </p:nvGraphicFramePr>
        <p:xfrm>
          <a:off x="8646339" y="3799880"/>
          <a:ext cx="2669257" cy="2524016"/>
        </p:xfrm>
        <a:graphic>
          <a:graphicData uri="http://schemas.openxmlformats.org/drawingml/2006/table">
            <a:tbl>
              <a:tblPr firstRow="1" bandRow="1">
                <a:tableStyleId>{3C2FFA5D-87B4-456A-9821-1D502468CF0F}</a:tableStyleId>
              </a:tblPr>
              <a:tblGrid>
                <a:gridCol w="1270563">
                  <a:extLst>
                    <a:ext uri="{9D8B030D-6E8A-4147-A177-3AD203B41FA5}">
                      <a16:colId xmlns:a16="http://schemas.microsoft.com/office/drawing/2014/main" val="1083872523"/>
                    </a:ext>
                  </a:extLst>
                </a:gridCol>
                <a:gridCol w="1398694">
                  <a:extLst>
                    <a:ext uri="{9D8B030D-6E8A-4147-A177-3AD203B41FA5}">
                      <a16:colId xmlns:a16="http://schemas.microsoft.com/office/drawing/2014/main" val="1964343939"/>
                    </a:ext>
                  </a:extLst>
                </a:gridCol>
              </a:tblGrid>
              <a:tr h="514739">
                <a:tc>
                  <a:txBody>
                    <a:bodyPr/>
                    <a:lstStyle/>
                    <a:p>
                      <a:r>
                        <a:rPr lang="en-US" sz="1400" b="0" dirty="0"/>
                        <a:t>Instance size</a:t>
                      </a:r>
                    </a:p>
                  </a:txBody>
                  <a:tcPr>
                    <a:solidFill>
                      <a:srgbClr val="446997"/>
                    </a:solidFill>
                  </a:tcPr>
                </a:tc>
                <a:tc>
                  <a:txBody>
                    <a:bodyPr/>
                    <a:lstStyle/>
                    <a:p>
                      <a:r>
                        <a:rPr lang="en-US" sz="1400" b="0" dirty="0"/>
                        <a:t>Default Concurrency</a:t>
                      </a:r>
                    </a:p>
                  </a:txBody>
                  <a:tcPr>
                    <a:solidFill>
                      <a:srgbClr val="446997"/>
                    </a:solidFill>
                  </a:tcPr>
                </a:tc>
                <a:extLst>
                  <a:ext uri="{0D108BD9-81ED-4DB2-BD59-A6C34878D82A}">
                    <a16:rowId xmlns:a16="http://schemas.microsoft.com/office/drawing/2014/main" val="3743213062"/>
                  </a:ext>
                </a:extLst>
              </a:tr>
              <a:tr h="497039">
                <a:tc>
                  <a:txBody>
                    <a:bodyPr/>
                    <a:lstStyle/>
                    <a:p>
                      <a:r>
                        <a:rPr lang="en-US" sz="1400" dirty="0">
                          <a:solidFill>
                            <a:schemeClr val="bg1"/>
                          </a:solidFill>
                        </a:rPr>
                        <a:t>512</a:t>
                      </a:r>
                    </a:p>
                  </a:txBody>
                  <a:tcPr>
                    <a:solidFill>
                      <a:srgbClr val="446997"/>
                    </a:solidFill>
                  </a:tcPr>
                </a:tc>
                <a:tc>
                  <a:txBody>
                    <a:bodyPr/>
                    <a:lstStyle/>
                    <a:p>
                      <a:r>
                        <a:rPr lang="en-US" sz="1400" dirty="0">
                          <a:solidFill>
                            <a:schemeClr val="bg1"/>
                          </a:solidFill>
                        </a:rPr>
                        <a:t>4</a:t>
                      </a:r>
                    </a:p>
                  </a:txBody>
                  <a:tcPr>
                    <a:solidFill>
                      <a:srgbClr val="446997"/>
                    </a:solidFill>
                  </a:tcPr>
                </a:tc>
                <a:extLst>
                  <a:ext uri="{0D108BD9-81ED-4DB2-BD59-A6C34878D82A}">
                    <a16:rowId xmlns:a16="http://schemas.microsoft.com/office/drawing/2014/main" val="1146146266"/>
                  </a:ext>
                </a:extLst>
              </a:tr>
              <a:tr h="497039">
                <a:tc>
                  <a:txBody>
                    <a:bodyPr/>
                    <a:lstStyle/>
                    <a:p>
                      <a:r>
                        <a:rPr lang="en-US" sz="1400" dirty="0">
                          <a:solidFill>
                            <a:schemeClr val="bg1"/>
                          </a:solidFill>
                        </a:rPr>
                        <a:t>2048</a:t>
                      </a:r>
                    </a:p>
                  </a:txBody>
                  <a:tcPr>
                    <a:solidFill>
                      <a:srgbClr val="446997"/>
                    </a:solidFill>
                  </a:tcPr>
                </a:tc>
                <a:tc>
                  <a:txBody>
                    <a:bodyPr/>
                    <a:lstStyle/>
                    <a:p>
                      <a:r>
                        <a:rPr lang="en-US" sz="1400" dirty="0">
                          <a:solidFill>
                            <a:schemeClr val="bg1"/>
                          </a:solidFill>
                        </a:rPr>
                        <a:t>16</a:t>
                      </a:r>
                    </a:p>
                  </a:txBody>
                  <a:tcPr>
                    <a:solidFill>
                      <a:srgbClr val="446997"/>
                    </a:solidFill>
                  </a:tcPr>
                </a:tc>
                <a:extLst>
                  <a:ext uri="{0D108BD9-81ED-4DB2-BD59-A6C34878D82A}">
                    <a16:rowId xmlns:a16="http://schemas.microsoft.com/office/drawing/2014/main" val="341412185"/>
                  </a:ext>
                </a:extLst>
              </a:tr>
              <a:tr h="497039">
                <a:tc>
                  <a:txBody>
                    <a:bodyPr/>
                    <a:lstStyle/>
                    <a:p>
                      <a:r>
                        <a:rPr lang="en-US" sz="1400" dirty="0">
                          <a:solidFill>
                            <a:schemeClr val="bg1"/>
                          </a:solidFill>
                        </a:rPr>
                        <a:t>4096</a:t>
                      </a:r>
                    </a:p>
                  </a:txBody>
                  <a:tcPr>
                    <a:solidFill>
                      <a:srgbClr val="446997"/>
                    </a:solidFill>
                  </a:tcPr>
                </a:tc>
                <a:tc>
                  <a:txBody>
                    <a:bodyPr/>
                    <a:lstStyle/>
                    <a:p>
                      <a:r>
                        <a:rPr lang="en-US" sz="1400" dirty="0">
                          <a:solidFill>
                            <a:schemeClr val="bg1"/>
                          </a:solidFill>
                        </a:rPr>
                        <a:t>32</a:t>
                      </a:r>
                    </a:p>
                  </a:txBody>
                  <a:tcPr>
                    <a:solidFill>
                      <a:srgbClr val="446997"/>
                    </a:solidFill>
                  </a:tcPr>
                </a:tc>
                <a:extLst>
                  <a:ext uri="{0D108BD9-81ED-4DB2-BD59-A6C34878D82A}">
                    <a16:rowId xmlns:a16="http://schemas.microsoft.com/office/drawing/2014/main" val="2118082469"/>
                  </a:ext>
                </a:extLst>
              </a:tr>
              <a:tr h="514739">
                <a:tc>
                  <a:txBody>
                    <a:bodyPr/>
                    <a:lstStyle/>
                    <a:p>
                      <a:r>
                        <a:rPr lang="en-US" sz="1400" dirty="0">
                          <a:solidFill>
                            <a:schemeClr val="bg1"/>
                          </a:solidFill>
                        </a:rPr>
                        <a:t>*all Python</a:t>
                      </a:r>
                    </a:p>
                  </a:txBody>
                  <a:tcPr>
                    <a:solidFill>
                      <a:srgbClr val="446997"/>
                    </a:solidFill>
                  </a:tcPr>
                </a:tc>
                <a:tc>
                  <a:txBody>
                    <a:bodyPr/>
                    <a:lstStyle/>
                    <a:p>
                      <a:r>
                        <a:rPr lang="en-US" sz="1400" dirty="0">
                          <a:solidFill>
                            <a:schemeClr val="bg1"/>
                          </a:solidFill>
                        </a:rPr>
                        <a:t>1</a:t>
                      </a:r>
                    </a:p>
                  </a:txBody>
                  <a:tcPr>
                    <a:solidFill>
                      <a:srgbClr val="446997"/>
                    </a:solidFill>
                  </a:tcPr>
                </a:tc>
                <a:extLst>
                  <a:ext uri="{0D108BD9-81ED-4DB2-BD59-A6C34878D82A}">
                    <a16:rowId xmlns:a16="http://schemas.microsoft.com/office/drawing/2014/main" val="116150273"/>
                  </a:ext>
                </a:extLst>
              </a:tr>
            </a:tbl>
          </a:graphicData>
        </a:graphic>
      </p:graphicFrame>
      <p:cxnSp>
        <p:nvCxnSpPr>
          <p:cNvPr id="59" name="Straight Connector 58">
            <a:extLst>
              <a:ext uri="{FF2B5EF4-FFF2-40B4-BE49-F238E27FC236}">
                <a16:creationId xmlns:a16="http://schemas.microsoft.com/office/drawing/2014/main" id="{A98164D1-511F-1B37-ACD5-A121BE04C57E}"/>
              </a:ext>
            </a:extLst>
          </p:cNvPr>
          <p:cNvCxnSpPr>
            <a:cxnSpLocks/>
          </p:cNvCxnSpPr>
          <p:nvPr/>
        </p:nvCxnSpPr>
        <p:spPr>
          <a:xfrm flipV="1">
            <a:off x="4161296" y="3676626"/>
            <a:ext cx="0" cy="2743788"/>
          </a:xfrm>
          <a:prstGeom prst="line">
            <a:avLst/>
          </a:prstGeom>
          <a:ln w="76200">
            <a:solidFill>
              <a:srgbClr val="E42D2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E1A338B-2E90-74A8-500E-BABA16CBC49F}"/>
              </a:ext>
            </a:extLst>
          </p:cNvPr>
          <p:cNvCxnSpPr>
            <a:cxnSpLocks/>
          </p:cNvCxnSpPr>
          <p:nvPr/>
        </p:nvCxnSpPr>
        <p:spPr>
          <a:xfrm flipV="1">
            <a:off x="8234767" y="3649847"/>
            <a:ext cx="0" cy="2743788"/>
          </a:xfrm>
          <a:prstGeom prst="line">
            <a:avLst/>
          </a:prstGeom>
          <a:ln w="76200">
            <a:solidFill>
              <a:srgbClr val="E42D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94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43E-698B-1953-7AD8-0134D86127A5}"/>
              </a:ext>
            </a:extLst>
          </p:cNvPr>
          <p:cNvSpPr>
            <a:spLocks noGrp="1"/>
          </p:cNvSpPr>
          <p:nvPr>
            <p:ph type="title"/>
          </p:nvPr>
        </p:nvSpPr>
        <p:spPr/>
        <p:txBody>
          <a:bodyPr/>
          <a:lstStyle/>
          <a:p>
            <a:r>
              <a:rPr lang="en-US" dirty="0"/>
              <a:t>HTTP scaling - Previous approach</a:t>
            </a:r>
          </a:p>
        </p:txBody>
      </p:sp>
      <p:sp>
        <p:nvSpPr>
          <p:cNvPr id="4" name="Rectangle 3">
            <a:extLst>
              <a:ext uri="{FF2B5EF4-FFF2-40B4-BE49-F238E27FC236}">
                <a16:creationId xmlns:a16="http://schemas.microsoft.com/office/drawing/2014/main" id="{ABE73AFB-97FB-8784-2B0A-9EC1D96EE26D}"/>
              </a:ext>
            </a:extLst>
          </p:cNvPr>
          <p:cNvSpPr/>
          <p:nvPr/>
        </p:nvSpPr>
        <p:spPr>
          <a:xfrm>
            <a:off x="4267239" y="2852579"/>
            <a:ext cx="2462142" cy="8919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89D79CB1-79A1-5FF6-395E-080E0B1CD003}"/>
              </a:ext>
            </a:extLst>
          </p:cNvPr>
          <p:cNvSpPr/>
          <p:nvPr/>
        </p:nvSpPr>
        <p:spPr>
          <a:xfrm>
            <a:off x="4149897" y="2739341"/>
            <a:ext cx="2462142" cy="8919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Oval 5">
            <a:extLst>
              <a:ext uri="{FF2B5EF4-FFF2-40B4-BE49-F238E27FC236}">
                <a16:creationId xmlns:a16="http://schemas.microsoft.com/office/drawing/2014/main" id="{7E906301-F85A-29DC-E283-706D1E23EA0F}"/>
              </a:ext>
            </a:extLst>
          </p:cNvPr>
          <p:cNvSpPr/>
          <p:nvPr/>
        </p:nvSpPr>
        <p:spPr>
          <a:xfrm>
            <a:off x="2310503" y="3482245"/>
            <a:ext cx="1037765" cy="104907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US" sz="1350">
                <a:solidFill>
                  <a:prstClr val="white"/>
                </a:solidFill>
                <a:latin typeface="Calibri" panose="020F0502020204030204"/>
              </a:rPr>
              <a:t>LB</a:t>
            </a:r>
          </a:p>
        </p:txBody>
      </p:sp>
      <p:sp>
        <p:nvSpPr>
          <p:cNvPr id="7" name="Rectangle 6">
            <a:extLst>
              <a:ext uri="{FF2B5EF4-FFF2-40B4-BE49-F238E27FC236}">
                <a16:creationId xmlns:a16="http://schemas.microsoft.com/office/drawing/2014/main" id="{3190393C-0E4B-124D-DE86-E4F6F830E962}"/>
              </a:ext>
            </a:extLst>
          </p:cNvPr>
          <p:cNvSpPr/>
          <p:nvPr/>
        </p:nvSpPr>
        <p:spPr>
          <a:xfrm>
            <a:off x="4032554" y="2590310"/>
            <a:ext cx="2462142" cy="8919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sz="1350">
                <a:solidFill>
                  <a:prstClr val="white"/>
                </a:solidFill>
                <a:latin typeface="Calibri" panose="020F0502020204030204"/>
              </a:rPr>
              <a:t>Front E</a:t>
            </a:r>
            <a:r>
              <a:rPr lang="en-US" sz="1350" b="1">
                <a:solidFill>
                  <a:prstClr val="white"/>
                </a:solidFill>
                <a:latin typeface="Calibri" panose="020F0502020204030204"/>
              </a:rPr>
              <a:t>n</a:t>
            </a:r>
            <a:r>
              <a:rPr lang="en-US" sz="1350">
                <a:solidFill>
                  <a:prstClr val="white"/>
                </a:solidFill>
                <a:latin typeface="Calibri" panose="020F0502020204030204"/>
              </a:rPr>
              <a:t>ds</a:t>
            </a:r>
          </a:p>
        </p:txBody>
      </p:sp>
      <p:cxnSp>
        <p:nvCxnSpPr>
          <p:cNvPr id="8" name="Straight Arrow Connector 7">
            <a:extLst>
              <a:ext uri="{FF2B5EF4-FFF2-40B4-BE49-F238E27FC236}">
                <a16:creationId xmlns:a16="http://schemas.microsoft.com/office/drawing/2014/main" id="{50AE7AC3-048D-2B64-0E69-1C78C482F45E}"/>
              </a:ext>
            </a:extLst>
          </p:cNvPr>
          <p:cNvCxnSpPr>
            <a:stCxn id="6" idx="6"/>
            <a:endCxn id="7" idx="1"/>
          </p:cNvCxnSpPr>
          <p:nvPr/>
        </p:nvCxnSpPr>
        <p:spPr>
          <a:xfrm flipV="1">
            <a:off x="3348268" y="3036279"/>
            <a:ext cx="684286" cy="970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EF8195E-156D-A79A-F70A-8C4A21258AAE}"/>
              </a:ext>
            </a:extLst>
          </p:cNvPr>
          <p:cNvCxnSpPr>
            <a:cxnSpLocks/>
          </p:cNvCxnSpPr>
          <p:nvPr/>
        </p:nvCxnSpPr>
        <p:spPr>
          <a:xfrm>
            <a:off x="749957" y="3998641"/>
            <a:ext cx="15605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D71B58-B7A5-44DD-15AD-123D2CC3D223}"/>
              </a:ext>
            </a:extLst>
          </p:cNvPr>
          <p:cNvSpPr txBox="1"/>
          <p:nvPr/>
        </p:nvSpPr>
        <p:spPr>
          <a:xfrm>
            <a:off x="2121172" y="2726196"/>
            <a:ext cx="1777763" cy="575317"/>
          </a:xfrm>
          <a:prstGeom prst="rect">
            <a:avLst/>
          </a:prstGeom>
          <a:noFill/>
        </p:spPr>
        <p:txBody>
          <a:bodyPr wrap="square" rtlCol="0">
            <a:spAutoFit/>
          </a:bodyPr>
          <a:lstStyle/>
          <a:p>
            <a:pPr defTabSz="685800">
              <a:defRPr/>
            </a:pPr>
            <a:r>
              <a:rPr lang="en-US" sz="825">
                <a:solidFill>
                  <a:prstClr val="black"/>
                </a:solidFill>
                <a:latin typeface="Calibri" panose="020F0502020204030204"/>
              </a:rPr>
              <a:t>HTTP Requests</a:t>
            </a:r>
          </a:p>
          <a:p>
            <a:pPr defTabSz="685800">
              <a:defRPr/>
            </a:pPr>
            <a:r>
              <a:rPr lang="en-US" sz="825">
                <a:solidFill>
                  <a:prstClr val="black"/>
                </a:solidFill>
                <a:latin typeface="Calibri" panose="020F0502020204030204"/>
              </a:rPr>
              <a:t>routed to front ends</a:t>
            </a:r>
          </a:p>
        </p:txBody>
      </p:sp>
      <p:sp>
        <p:nvSpPr>
          <p:cNvPr id="11" name="Rectangle 10">
            <a:extLst>
              <a:ext uri="{FF2B5EF4-FFF2-40B4-BE49-F238E27FC236}">
                <a16:creationId xmlns:a16="http://schemas.microsoft.com/office/drawing/2014/main" id="{983BA084-B548-C670-DC6E-7D074E6C1E45}"/>
              </a:ext>
            </a:extLst>
          </p:cNvPr>
          <p:cNvSpPr/>
          <p:nvPr/>
        </p:nvSpPr>
        <p:spPr>
          <a:xfrm>
            <a:off x="8979901" y="2144343"/>
            <a:ext cx="2462142" cy="8919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Antares instance</a:t>
            </a:r>
          </a:p>
        </p:txBody>
      </p:sp>
      <p:sp>
        <p:nvSpPr>
          <p:cNvPr id="12" name="Rectangle 11">
            <a:extLst>
              <a:ext uri="{FF2B5EF4-FFF2-40B4-BE49-F238E27FC236}">
                <a16:creationId xmlns:a16="http://schemas.microsoft.com/office/drawing/2014/main" id="{A8600BDF-FF7C-B331-3958-FF643A621A36}"/>
              </a:ext>
            </a:extLst>
          </p:cNvPr>
          <p:cNvSpPr/>
          <p:nvPr/>
        </p:nvSpPr>
        <p:spPr>
          <a:xfrm>
            <a:off x="8979901" y="3036279"/>
            <a:ext cx="2462142" cy="891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Antares instance</a:t>
            </a:r>
          </a:p>
        </p:txBody>
      </p:sp>
      <p:sp>
        <p:nvSpPr>
          <p:cNvPr id="13" name="Rectangle 12">
            <a:extLst>
              <a:ext uri="{FF2B5EF4-FFF2-40B4-BE49-F238E27FC236}">
                <a16:creationId xmlns:a16="http://schemas.microsoft.com/office/drawing/2014/main" id="{C14D26D9-53E6-D865-5E00-391319926512}"/>
              </a:ext>
            </a:extLst>
          </p:cNvPr>
          <p:cNvSpPr/>
          <p:nvPr/>
        </p:nvSpPr>
        <p:spPr>
          <a:xfrm>
            <a:off x="4149897" y="4379770"/>
            <a:ext cx="2462142" cy="891936"/>
          </a:xfrm>
          <a:prstGeom prst="rect">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sz="1350">
                <a:solidFill>
                  <a:prstClr val="white"/>
                </a:solidFill>
                <a:latin typeface="Calibri" panose="020F0502020204030204"/>
              </a:rPr>
              <a:t>Data Role</a:t>
            </a:r>
          </a:p>
        </p:txBody>
      </p:sp>
      <p:cxnSp>
        <p:nvCxnSpPr>
          <p:cNvPr id="14" name="Straight Arrow Connector 13">
            <a:extLst>
              <a:ext uri="{FF2B5EF4-FFF2-40B4-BE49-F238E27FC236}">
                <a16:creationId xmlns:a16="http://schemas.microsoft.com/office/drawing/2014/main" id="{16BEEE6F-2BCE-C21F-E1C7-D93D214C6F87}"/>
              </a:ext>
            </a:extLst>
          </p:cNvPr>
          <p:cNvCxnSpPr>
            <a:cxnSpLocks/>
            <a:endCxn id="11" idx="1"/>
          </p:cNvCxnSpPr>
          <p:nvPr/>
        </p:nvCxnSpPr>
        <p:spPr>
          <a:xfrm flipV="1">
            <a:off x="6729383" y="2590310"/>
            <a:ext cx="2250520" cy="356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D41832D-37FF-5DF6-A51E-5CD6CC11E60D}"/>
              </a:ext>
            </a:extLst>
          </p:cNvPr>
          <p:cNvSpPr txBox="1"/>
          <p:nvPr/>
        </p:nvSpPr>
        <p:spPr>
          <a:xfrm>
            <a:off x="7480778" y="2812751"/>
            <a:ext cx="857927" cy="346249"/>
          </a:xfrm>
          <a:prstGeom prst="rect">
            <a:avLst/>
          </a:prstGeom>
          <a:noFill/>
        </p:spPr>
        <p:txBody>
          <a:bodyPr wrap="none" rtlCol="0">
            <a:spAutoFit/>
          </a:bodyPr>
          <a:lstStyle/>
          <a:p>
            <a:pPr defTabSz="685800">
              <a:defRPr/>
            </a:pPr>
            <a:r>
              <a:rPr lang="en-US" sz="825" dirty="0">
                <a:solidFill>
                  <a:prstClr val="black"/>
                </a:solidFill>
                <a:latin typeface="Calibri" panose="020F0502020204030204"/>
              </a:rPr>
              <a:t>Front ends ping</a:t>
            </a:r>
          </a:p>
          <a:p>
            <a:pPr defTabSz="685800">
              <a:defRPr/>
            </a:pPr>
            <a:r>
              <a:rPr lang="en-US" sz="825" dirty="0">
                <a:solidFill>
                  <a:prstClr val="black"/>
                </a:solidFill>
                <a:latin typeface="Calibri" panose="020F0502020204030204"/>
              </a:rPr>
              <a:t>instances</a:t>
            </a:r>
          </a:p>
        </p:txBody>
      </p:sp>
      <p:cxnSp>
        <p:nvCxnSpPr>
          <p:cNvPr id="16" name="Straight Arrow Connector 15">
            <a:extLst>
              <a:ext uri="{FF2B5EF4-FFF2-40B4-BE49-F238E27FC236}">
                <a16:creationId xmlns:a16="http://schemas.microsoft.com/office/drawing/2014/main" id="{F5109370-8AA8-42D6-BC6C-3E06E9848D64}"/>
              </a:ext>
            </a:extLst>
          </p:cNvPr>
          <p:cNvCxnSpPr>
            <a:cxnSpLocks/>
            <a:endCxn id="12" idx="1"/>
          </p:cNvCxnSpPr>
          <p:nvPr/>
        </p:nvCxnSpPr>
        <p:spPr>
          <a:xfrm>
            <a:off x="6729383" y="3345782"/>
            <a:ext cx="2250520" cy="136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962E57-300B-91A6-A394-0811E3A01588}"/>
              </a:ext>
            </a:extLst>
          </p:cNvPr>
          <p:cNvSpPr txBox="1"/>
          <p:nvPr/>
        </p:nvSpPr>
        <p:spPr>
          <a:xfrm>
            <a:off x="5777028" y="3746797"/>
            <a:ext cx="1380228" cy="575317"/>
          </a:xfrm>
          <a:prstGeom prst="rect">
            <a:avLst/>
          </a:prstGeom>
          <a:noFill/>
        </p:spPr>
        <p:txBody>
          <a:bodyPr wrap="none" rtlCol="0">
            <a:spAutoFit/>
          </a:bodyPr>
          <a:lstStyle/>
          <a:p>
            <a:pPr defTabSz="685800">
              <a:defRPr/>
            </a:pPr>
            <a:r>
              <a:rPr lang="en-US" sz="825">
                <a:solidFill>
                  <a:prstClr val="black"/>
                </a:solidFill>
                <a:latin typeface="Calibri" panose="020F0502020204030204"/>
              </a:rPr>
              <a:t>Scale decision </a:t>
            </a:r>
          </a:p>
          <a:p>
            <a:pPr defTabSz="685800">
              <a:defRPr/>
            </a:pPr>
            <a:r>
              <a:rPr lang="en-US" sz="825">
                <a:solidFill>
                  <a:prstClr val="black"/>
                </a:solidFill>
                <a:latin typeface="Calibri" panose="020F0502020204030204"/>
              </a:rPr>
              <a:t>based on pings</a:t>
            </a:r>
          </a:p>
        </p:txBody>
      </p:sp>
      <p:cxnSp>
        <p:nvCxnSpPr>
          <p:cNvPr id="18" name="Straight Arrow Connector 17">
            <a:extLst>
              <a:ext uri="{FF2B5EF4-FFF2-40B4-BE49-F238E27FC236}">
                <a16:creationId xmlns:a16="http://schemas.microsoft.com/office/drawing/2014/main" id="{C9D1DAAC-2FF7-FD05-2A22-1ECC044CF000}"/>
              </a:ext>
            </a:extLst>
          </p:cNvPr>
          <p:cNvCxnSpPr>
            <a:cxnSpLocks/>
            <a:endCxn id="13" idx="0"/>
          </p:cNvCxnSpPr>
          <p:nvPr/>
        </p:nvCxnSpPr>
        <p:spPr>
          <a:xfrm>
            <a:off x="5380968" y="3744511"/>
            <a:ext cx="0" cy="635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ECC0BB9-6EF1-B19F-75A3-BABB71DF962A}"/>
              </a:ext>
            </a:extLst>
          </p:cNvPr>
          <p:cNvSpPr/>
          <p:nvPr/>
        </p:nvSpPr>
        <p:spPr>
          <a:xfrm>
            <a:off x="1788696" y="2852577"/>
            <a:ext cx="332475" cy="2777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1</a:t>
            </a:r>
          </a:p>
        </p:txBody>
      </p:sp>
      <p:sp>
        <p:nvSpPr>
          <p:cNvPr id="20" name="Oval 19">
            <a:extLst>
              <a:ext uri="{FF2B5EF4-FFF2-40B4-BE49-F238E27FC236}">
                <a16:creationId xmlns:a16="http://schemas.microsoft.com/office/drawing/2014/main" id="{0C29622F-AAC0-9DC3-5EF1-3E7107A5C0AE}"/>
              </a:ext>
            </a:extLst>
          </p:cNvPr>
          <p:cNvSpPr/>
          <p:nvPr/>
        </p:nvSpPr>
        <p:spPr>
          <a:xfrm>
            <a:off x="7217359" y="2923809"/>
            <a:ext cx="277798" cy="2777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2</a:t>
            </a:r>
          </a:p>
        </p:txBody>
      </p:sp>
      <p:sp>
        <p:nvSpPr>
          <p:cNvPr id="21" name="Oval 20">
            <a:extLst>
              <a:ext uri="{FF2B5EF4-FFF2-40B4-BE49-F238E27FC236}">
                <a16:creationId xmlns:a16="http://schemas.microsoft.com/office/drawing/2014/main" id="{A77B80D6-5146-B51C-48F8-663C65DD1B0C}"/>
              </a:ext>
            </a:extLst>
          </p:cNvPr>
          <p:cNvSpPr/>
          <p:nvPr/>
        </p:nvSpPr>
        <p:spPr>
          <a:xfrm>
            <a:off x="5492913" y="3839704"/>
            <a:ext cx="277798" cy="2777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3</a:t>
            </a:r>
          </a:p>
        </p:txBody>
      </p:sp>
      <p:sp>
        <p:nvSpPr>
          <p:cNvPr id="22" name="Rectangle 21">
            <a:extLst>
              <a:ext uri="{FF2B5EF4-FFF2-40B4-BE49-F238E27FC236}">
                <a16:creationId xmlns:a16="http://schemas.microsoft.com/office/drawing/2014/main" id="{B98C4904-239D-33BC-E76E-3CD6D0EC752B}"/>
              </a:ext>
            </a:extLst>
          </p:cNvPr>
          <p:cNvSpPr/>
          <p:nvPr/>
        </p:nvSpPr>
        <p:spPr>
          <a:xfrm>
            <a:off x="8977055" y="3929832"/>
            <a:ext cx="2462142" cy="891936"/>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lumMod val="50000"/>
                  </a:prstClr>
                </a:solidFill>
                <a:latin typeface="Calibri" panose="020F0502020204030204"/>
              </a:rPr>
              <a:t>Antares instance</a:t>
            </a:r>
          </a:p>
        </p:txBody>
      </p:sp>
      <p:cxnSp>
        <p:nvCxnSpPr>
          <p:cNvPr id="23" name="Straight Arrow Connector 22">
            <a:extLst>
              <a:ext uri="{FF2B5EF4-FFF2-40B4-BE49-F238E27FC236}">
                <a16:creationId xmlns:a16="http://schemas.microsoft.com/office/drawing/2014/main" id="{7450E8F3-DE88-2405-735E-2C245268C450}"/>
              </a:ext>
            </a:extLst>
          </p:cNvPr>
          <p:cNvCxnSpPr>
            <a:cxnSpLocks/>
            <a:stCxn id="13" idx="3"/>
            <a:endCxn id="22" idx="1"/>
          </p:cNvCxnSpPr>
          <p:nvPr/>
        </p:nvCxnSpPr>
        <p:spPr>
          <a:xfrm flipV="1">
            <a:off x="6612039" y="4375801"/>
            <a:ext cx="2365015" cy="449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9CC6B4-C177-886E-BE3C-590062195144}"/>
              </a:ext>
            </a:extLst>
          </p:cNvPr>
          <p:cNvSpPr txBox="1"/>
          <p:nvPr/>
        </p:nvSpPr>
        <p:spPr>
          <a:xfrm>
            <a:off x="7314761" y="4723965"/>
            <a:ext cx="830677" cy="346249"/>
          </a:xfrm>
          <a:prstGeom prst="rect">
            <a:avLst/>
          </a:prstGeom>
          <a:noFill/>
        </p:spPr>
        <p:txBody>
          <a:bodyPr wrap="none" rtlCol="0">
            <a:spAutoFit/>
          </a:bodyPr>
          <a:lstStyle/>
          <a:p>
            <a:pPr defTabSz="685800">
              <a:defRPr/>
            </a:pPr>
            <a:r>
              <a:rPr lang="en-US" sz="825" dirty="0">
                <a:solidFill>
                  <a:prstClr val="black"/>
                </a:solidFill>
                <a:latin typeface="Calibri" panose="020F0502020204030204"/>
              </a:rPr>
              <a:t>Add or remove</a:t>
            </a:r>
          </a:p>
          <a:p>
            <a:pPr defTabSz="685800">
              <a:defRPr/>
            </a:pPr>
            <a:r>
              <a:rPr lang="en-US" sz="825" dirty="0">
                <a:solidFill>
                  <a:prstClr val="black"/>
                </a:solidFill>
                <a:latin typeface="Calibri" panose="020F0502020204030204"/>
              </a:rPr>
              <a:t>instances</a:t>
            </a:r>
          </a:p>
        </p:txBody>
      </p:sp>
      <p:sp>
        <p:nvSpPr>
          <p:cNvPr id="25" name="Oval 24">
            <a:extLst>
              <a:ext uri="{FF2B5EF4-FFF2-40B4-BE49-F238E27FC236}">
                <a16:creationId xmlns:a16="http://schemas.microsoft.com/office/drawing/2014/main" id="{1C5E210B-8109-EF8A-9A8F-EC63DE343A22}"/>
              </a:ext>
            </a:extLst>
          </p:cNvPr>
          <p:cNvSpPr/>
          <p:nvPr/>
        </p:nvSpPr>
        <p:spPr>
          <a:xfrm>
            <a:off x="7030645" y="4816871"/>
            <a:ext cx="277798" cy="2777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4</a:t>
            </a:r>
          </a:p>
        </p:txBody>
      </p:sp>
      <p:sp>
        <p:nvSpPr>
          <p:cNvPr id="26" name="Flowchart: Magnetic Disk 2">
            <a:extLst>
              <a:ext uri="{FF2B5EF4-FFF2-40B4-BE49-F238E27FC236}">
                <a16:creationId xmlns:a16="http://schemas.microsoft.com/office/drawing/2014/main" id="{71F8CF66-3427-A46A-E9ED-62FB1F17DD98}"/>
              </a:ext>
            </a:extLst>
          </p:cNvPr>
          <p:cNvSpPr/>
          <p:nvPr/>
        </p:nvSpPr>
        <p:spPr>
          <a:xfrm>
            <a:off x="2237178" y="4697793"/>
            <a:ext cx="1297184" cy="880755"/>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Azure SQL</a:t>
            </a:r>
          </a:p>
        </p:txBody>
      </p:sp>
      <p:cxnSp>
        <p:nvCxnSpPr>
          <p:cNvPr id="27" name="Straight Arrow Connector 26">
            <a:extLst>
              <a:ext uri="{FF2B5EF4-FFF2-40B4-BE49-F238E27FC236}">
                <a16:creationId xmlns:a16="http://schemas.microsoft.com/office/drawing/2014/main" id="{4467A56C-8B67-9524-57C4-FF2F26750AD7}"/>
              </a:ext>
            </a:extLst>
          </p:cNvPr>
          <p:cNvCxnSpPr>
            <a:cxnSpLocks/>
          </p:cNvCxnSpPr>
          <p:nvPr/>
        </p:nvCxnSpPr>
        <p:spPr>
          <a:xfrm flipH="1">
            <a:off x="3508693" y="5079702"/>
            <a:ext cx="64120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42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4A6ED-4932-A679-05C9-5B6F3B5DC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15919-33E7-3C26-7970-759CA84C2B2C}"/>
              </a:ext>
            </a:extLst>
          </p:cNvPr>
          <p:cNvSpPr>
            <a:spLocks noGrp="1"/>
          </p:cNvSpPr>
          <p:nvPr>
            <p:ph type="title"/>
          </p:nvPr>
        </p:nvSpPr>
        <p:spPr>
          <a:xfrm>
            <a:off x="838200" y="365125"/>
            <a:ext cx="10515600" cy="1325563"/>
          </a:xfrm>
        </p:spPr>
        <p:txBody>
          <a:bodyPr/>
          <a:lstStyle/>
          <a:p>
            <a:r>
              <a:rPr lang="en-GB" dirty="0"/>
              <a:t>HTTP scaling</a:t>
            </a:r>
            <a:endParaRPr lang="en-US" dirty="0"/>
          </a:p>
        </p:txBody>
      </p:sp>
      <p:sp>
        <p:nvSpPr>
          <p:cNvPr id="3" name="Rectangle 2">
            <a:extLst>
              <a:ext uri="{FF2B5EF4-FFF2-40B4-BE49-F238E27FC236}">
                <a16:creationId xmlns:a16="http://schemas.microsoft.com/office/drawing/2014/main" id="{98DA4D10-30D2-AAE7-8EC2-D0257B6A6400}"/>
              </a:ext>
            </a:extLst>
          </p:cNvPr>
          <p:cNvSpPr/>
          <p:nvPr/>
        </p:nvSpPr>
        <p:spPr>
          <a:xfrm>
            <a:off x="8238941" y="4113214"/>
            <a:ext cx="2100918" cy="781922"/>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lumMod val="50000"/>
                </a:prstClr>
              </a:solidFill>
              <a:latin typeface="Calibri" panose="020F0502020204030204"/>
            </a:endParaRPr>
          </a:p>
        </p:txBody>
      </p:sp>
      <p:sp>
        <p:nvSpPr>
          <p:cNvPr id="4" name="Rectangle 3">
            <a:extLst>
              <a:ext uri="{FF2B5EF4-FFF2-40B4-BE49-F238E27FC236}">
                <a16:creationId xmlns:a16="http://schemas.microsoft.com/office/drawing/2014/main" id="{43F8CB1E-53E8-7839-86E3-560D90E2DC25}"/>
              </a:ext>
            </a:extLst>
          </p:cNvPr>
          <p:cNvSpPr/>
          <p:nvPr/>
        </p:nvSpPr>
        <p:spPr>
          <a:xfrm>
            <a:off x="8076887" y="3946722"/>
            <a:ext cx="2100918" cy="781922"/>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lumMod val="50000"/>
                </a:prstClr>
              </a:solidFill>
              <a:latin typeface="Calibri" panose="020F0502020204030204"/>
            </a:endParaRPr>
          </a:p>
        </p:txBody>
      </p:sp>
      <p:sp>
        <p:nvSpPr>
          <p:cNvPr id="6" name="Rectangle 5">
            <a:extLst>
              <a:ext uri="{FF2B5EF4-FFF2-40B4-BE49-F238E27FC236}">
                <a16:creationId xmlns:a16="http://schemas.microsoft.com/office/drawing/2014/main" id="{0822394C-5116-8B9E-29A6-9DFB9C0A08ED}"/>
              </a:ext>
            </a:extLst>
          </p:cNvPr>
          <p:cNvSpPr/>
          <p:nvPr/>
        </p:nvSpPr>
        <p:spPr>
          <a:xfrm>
            <a:off x="7914833" y="3780228"/>
            <a:ext cx="2100918" cy="781922"/>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lumMod val="50000"/>
                </a:prstClr>
              </a:solidFill>
              <a:latin typeface="Calibri" panose="020F0502020204030204"/>
            </a:endParaRPr>
          </a:p>
        </p:txBody>
      </p:sp>
      <p:sp>
        <p:nvSpPr>
          <p:cNvPr id="7" name="Rectangle 6">
            <a:extLst>
              <a:ext uri="{FF2B5EF4-FFF2-40B4-BE49-F238E27FC236}">
                <a16:creationId xmlns:a16="http://schemas.microsoft.com/office/drawing/2014/main" id="{F3B5645A-0B69-0FD8-958C-A933235203DA}"/>
              </a:ext>
            </a:extLst>
          </p:cNvPr>
          <p:cNvSpPr/>
          <p:nvPr/>
        </p:nvSpPr>
        <p:spPr>
          <a:xfrm>
            <a:off x="7752779" y="3613736"/>
            <a:ext cx="2100918" cy="781922"/>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lumMod val="50000"/>
                </a:prstClr>
              </a:solidFill>
              <a:latin typeface="Calibri" panose="020F0502020204030204"/>
            </a:endParaRPr>
          </a:p>
        </p:txBody>
      </p:sp>
      <p:sp>
        <p:nvSpPr>
          <p:cNvPr id="8" name="Rectangle 7">
            <a:extLst>
              <a:ext uri="{FF2B5EF4-FFF2-40B4-BE49-F238E27FC236}">
                <a16:creationId xmlns:a16="http://schemas.microsoft.com/office/drawing/2014/main" id="{0EF9B82F-0068-ABD9-9962-25BCB88EA073}"/>
              </a:ext>
            </a:extLst>
          </p:cNvPr>
          <p:cNvSpPr/>
          <p:nvPr/>
        </p:nvSpPr>
        <p:spPr>
          <a:xfrm>
            <a:off x="3571893" y="2502861"/>
            <a:ext cx="2100918" cy="7819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B28450-973A-B1B4-5608-13F8F8CAAB56}"/>
              </a:ext>
            </a:extLst>
          </p:cNvPr>
          <p:cNvSpPr/>
          <p:nvPr/>
        </p:nvSpPr>
        <p:spPr>
          <a:xfrm>
            <a:off x="3471767" y="2403591"/>
            <a:ext cx="2100918" cy="7819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 name="Oval 9">
            <a:extLst>
              <a:ext uri="{FF2B5EF4-FFF2-40B4-BE49-F238E27FC236}">
                <a16:creationId xmlns:a16="http://schemas.microsoft.com/office/drawing/2014/main" id="{D1188D42-05F6-6E3F-8CB3-2575BFD732E6}"/>
              </a:ext>
            </a:extLst>
          </p:cNvPr>
          <p:cNvSpPr/>
          <p:nvPr/>
        </p:nvSpPr>
        <p:spPr>
          <a:xfrm>
            <a:off x="1902235" y="3054863"/>
            <a:ext cx="885512" cy="9196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US" sz="1350">
                <a:solidFill>
                  <a:prstClr val="white"/>
                </a:solidFill>
                <a:latin typeface="Calibri" panose="020F0502020204030204"/>
              </a:rPr>
              <a:t>LB</a:t>
            </a:r>
          </a:p>
        </p:txBody>
      </p:sp>
      <p:sp>
        <p:nvSpPr>
          <p:cNvPr id="11" name="Rectangle 10">
            <a:extLst>
              <a:ext uri="{FF2B5EF4-FFF2-40B4-BE49-F238E27FC236}">
                <a16:creationId xmlns:a16="http://schemas.microsoft.com/office/drawing/2014/main" id="{2EE069C6-3C1C-9E75-40CA-0B1E98FB6A56}"/>
              </a:ext>
            </a:extLst>
          </p:cNvPr>
          <p:cNvSpPr/>
          <p:nvPr/>
        </p:nvSpPr>
        <p:spPr>
          <a:xfrm>
            <a:off x="3371639" y="2272941"/>
            <a:ext cx="2100918" cy="7819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sz="1350">
                <a:solidFill>
                  <a:prstClr val="white"/>
                </a:solidFill>
                <a:latin typeface="Calibri" panose="020F0502020204030204"/>
              </a:rPr>
              <a:t>Front E</a:t>
            </a:r>
            <a:r>
              <a:rPr lang="en-US" sz="1350" b="1">
                <a:solidFill>
                  <a:prstClr val="white"/>
                </a:solidFill>
                <a:latin typeface="Calibri" panose="020F0502020204030204"/>
              </a:rPr>
              <a:t>n</a:t>
            </a:r>
            <a:r>
              <a:rPr lang="en-US" sz="1350">
                <a:solidFill>
                  <a:prstClr val="white"/>
                </a:solidFill>
                <a:latin typeface="Calibri" panose="020F0502020204030204"/>
              </a:rPr>
              <a:t>ds</a:t>
            </a:r>
          </a:p>
        </p:txBody>
      </p:sp>
      <p:cxnSp>
        <p:nvCxnSpPr>
          <p:cNvPr id="12" name="Straight Arrow Connector 11">
            <a:extLst>
              <a:ext uri="{FF2B5EF4-FFF2-40B4-BE49-F238E27FC236}">
                <a16:creationId xmlns:a16="http://schemas.microsoft.com/office/drawing/2014/main" id="{36BFCC41-CCA8-3251-9624-B199E6368E08}"/>
              </a:ext>
            </a:extLst>
          </p:cNvPr>
          <p:cNvCxnSpPr>
            <a:stCxn id="10" idx="6"/>
            <a:endCxn id="11" idx="1"/>
          </p:cNvCxnSpPr>
          <p:nvPr/>
        </p:nvCxnSpPr>
        <p:spPr>
          <a:xfrm flipV="1">
            <a:off x="2787747" y="2663902"/>
            <a:ext cx="583893" cy="850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4A77113-696C-BB90-0764-0A97B385B676}"/>
              </a:ext>
            </a:extLst>
          </p:cNvPr>
          <p:cNvCxnSpPr>
            <a:cxnSpLocks/>
          </p:cNvCxnSpPr>
          <p:nvPr/>
        </p:nvCxnSpPr>
        <p:spPr>
          <a:xfrm>
            <a:off x="570637" y="3507565"/>
            <a:ext cx="13315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5B272CE-C3AF-C490-5815-5477FFF3E331}"/>
              </a:ext>
            </a:extLst>
          </p:cNvPr>
          <p:cNvSpPr txBox="1"/>
          <p:nvPr/>
        </p:nvSpPr>
        <p:spPr>
          <a:xfrm>
            <a:off x="1740679" y="2392067"/>
            <a:ext cx="1516945" cy="454052"/>
          </a:xfrm>
          <a:prstGeom prst="rect">
            <a:avLst/>
          </a:prstGeom>
          <a:noFill/>
        </p:spPr>
        <p:txBody>
          <a:bodyPr wrap="square" rtlCol="0">
            <a:spAutoFit/>
          </a:bodyPr>
          <a:lstStyle/>
          <a:p>
            <a:pPr defTabSz="685800">
              <a:defRPr/>
            </a:pPr>
            <a:r>
              <a:rPr lang="en-US" sz="825">
                <a:solidFill>
                  <a:prstClr val="black"/>
                </a:solidFill>
                <a:latin typeface="Calibri" panose="020F0502020204030204"/>
              </a:rPr>
              <a:t>HTTP Requests</a:t>
            </a:r>
          </a:p>
          <a:p>
            <a:pPr defTabSz="685800">
              <a:defRPr/>
            </a:pPr>
            <a:r>
              <a:rPr lang="en-US" sz="825">
                <a:solidFill>
                  <a:prstClr val="black"/>
                </a:solidFill>
                <a:latin typeface="Calibri" panose="020F0502020204030204"/>
              </a:rPr>
              <a:t>routed to front ends</a:t>
            </a:r>
          </a:p>
        </p:txBody>
      </p:sp>
      <p:sp>
        <p:nvSpPr>
          <p:cNvPr id="15" name="Rectangle 14">
            <a:extLst>
              <a:ext uri="{FF2B5EF4-FFF2-40B4-BE49-F238E27FC236}">
                <a16:creationId xmlns:a16="http://schemas.microsoft.com/office/drawing/2014/main" id="{5F94D1CC-782C-B6C7-0672-1918442A323C}"/>
              </a:ext>
            </a:extLst>
          </p:cNvPr>
          <p:cNvSpPr/>
          <p:nvPr/>
        </p:nvSpPr>
        <p:spPr>
          <a:xfrm>
            <a:off x="7590724" y="1881980"/>
            <a:ext cx="2100918" cy="7819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Legion instance</a:t>
            </a:r>
          </a:p>
        </p:txBody>
      </p:sp>
      <p:sp>
        <p:nvSpPr>
          <p:cNvPr id="16" name="Rectangle 15">
            <a:extLst>
              <a:ext uri="{FF2B5EF4-FFF2-40B4-BE49-F238E27FC236}">
                <a16:creationId xmlns:a16="http://schemas.microsoft.com/office/drawing/2014/main" id="{A967B837-8D91-0EBF-1EE2-6585DBBE5332}"/>
              </a:ext>
            </a:extLst>
          </p:cNvPr>
          <p:cNvSpPr/>
          <p:nvPr/>
        </p:nvSpPr>
        <p:spPr>
          <a:xfrm>
            <a:off x="7593154" y="2663902"/>
            <a:ext cx="2100918" cy="78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Legion instance</a:t>
            </a:r>
          </a:p>
        </p:txBody>
      </p:sp>
      <p:sp>
        <p:nvSpPr>
          <p:cNvPr id="17" name="Rectangle 16">
            <a:extLst>
              <a:ext uri="{FF2B5EF4-FFF2-40B4-BE49-F238E27FC236}">
                <a16:creationId xmlns:a16="http://schemas.microsoft.com/office/drawing/2014/main" id="{3255BF24-DEDF-A6D6-BD93-A922BE2C9BE8}"/>
              </a:ext>
            </a:extLst>
          </p:cNvPr>
          <p:cNvSpPr/>
          <p:nvPr/>
        </p:nvSpPr>
        <p:spPr>
          <a:xfrm>
            <a:off x="3471767" y="4605536"/>
            <a:ext cx="2100918" cy="781922"/>
          </a:xfrm>
          <a:prstGeom prst="rect">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en-US" sz="1350">
                <a:solidFill>
                  <a:prstClr val="white"/>
                </a:solidFill>
                <a:latin typeface="Calibri" panose="020F0502020204030204"/>
              </a:rPr>
              <a:t>Data Role</a:t>
            </a:r>
          </a:p>
        </p:txBody>
      </p:sp>
      <p:cxnSp>
        <p:nvCxnSpPr>
          <p:cNvPr id="18" name="Straight Arrow Connector 17">
            <a:extLst>
              <a:ext uri="{FF2B5EF4-FFF2-40B4-BE49-F238E27FC236}">
                <a16:creationId xmlns:a16="http://schemas.microsoft.com/office/drawing/2014/main" id="{490C11D7-DC2C-5786-A6C7-516CB72C8D95}"/>
              </a:ext>
            </a:extLst>
          </p:cNvPr>
          <p:cNvCxnSpPr>
            <a:cxnSpLocks/>
            <a:endCxn id="15" idx="1"/>
          </p:cNvCxnSpPr>
          <p:nvPr/>
        </p:nvCxnSpPr>
        <p:spPr>
          <a:xfrm flipV="1">
            <a:off x="5670382" y="2272942"/>
            <a:ext cx="1920342" cy="312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4CF87C9-0184-35CC-1125-3679B64B3F03}"/>
              </a:ext>
            </a:extLst>
          </p:cNvPr>
          <p:cNvCxnSpPr>
            <a:cxnSpLocks/>
            <a:endCxn id="16" idx="1"/>
          </p:cNvCxnSpPr>
          <p:nvPr/>
        </p:nvCxnSpPr>
        <p:spPr>
          <a:xfrm>
            <a:off x="5672813" y="2935232"/>
            <a:ext cx="1920342" cy="119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7B188F3-70AC-B3B2-E4C4-059FF490EF76}"/>
              </a:ext>
            </a:extLst>
          </p:cNvPr>
          <p:cNvSpPr txBox="1"/>
          <p:nvPr/>
        </p:nvSpPr>
        <p:spPr>
          <a:xfrm>
            <a:off x="6016790" y="1690688"/>
            <a:ext cx="1474503" cy="450123"/>
          </a:xfrm>
          <a:prstGeom prst="rect">
            <a:avLst/>
          </a:prstGeom>
          <a:noFill/>
        </p:spPr>
        <p:txBody>
          <a:bodyPr wrap="square" lIns="68580" tIns="34290" rIns="68580" bIns="34290" rtlCol="0" anchor="t">
            <a:spAutoFit/>
          </a:bodyPr>
          <a:lstStyle/>
          <a:p>
            <a:pPr defTabSz="685800">
              <a:defRPr/>
            </a:pPr>
            <a:r>
              <a:rPr lang="en-US" sz="825" dirty="0">
                <a:solidFill>
                  <a:prstClr val="black"/>
                </a:solidFill>
                <a:highlight>
                  <a:srgbClr val="FFFF00"/>
                </a:highlight>
                <a:latin typeface="Calibri" panose="020F0502020204030204"/>
              </a:rPr>
              <a:t>New </a:t>
            </a:r>
            <a:r>
              <a:rPr lang="en-US" sz="825" dirty="0">
                <a:solidFill>
                  <a:prstClr val="black"/>
                </a:solidFill>
                <a:latin typeface="Calibri" panose="020F0502020204030204"/>
              </a:rPr>
              <a:t>logic based on </a:t>
            </a:r>
          </a:p>
          <a:p>
            <a:pPr defTabSz="685800">
              <a:defRPr/>
            </a:pPr>
            <a:r>
              <a:rPr lang="en-US" sz="825" dirty="0">
                <a:solidFill>
                  <a:prstClr val="black"/>
                </a:solidFill>
                <a:latin typeface="Calibri" panose="020F0502020204030204"/>
              </a:rPr>
              <a:t>target concurrency per instance</a:t>
            </a:r>
            <a:endParaRPr lang="en-US" sz="825" dirty="0">
              <a:solidFill>
                <a:prstClr val="black"/>
              </a:solidFill>
              <a:latin typeface="Calibri" panose="020F0502020204030204"/>
              <a:cs typeface="Calibri"/>
            </a:endParaRPr>
          </a:p>
        </p:txBody>
      </p:sp>
      <p:cxnSp>
        <p:nvCxnSpPr>
          <p:cNvPr id="21" name="Straight Arrow Connector 20">
            <a:extLst>
              <a:ext uri="{FF2B5EF4-FFF2-40B4-BE49-F238E27FC236}">
                <a16:creationId xmlns:a16="http://schemas.microsoft.com/office/drawing/2014/main" id="{1DC40F8B-9022-9C9A-563B-EC2FDB049936}"/>
              </a:ext>
            </a:extLst>
          </p:cNvPr>
          <p:cNvCxnSpPr>
            <a:cxnSpLocks/>
            <a:endCxn id="17" idx="0"/>
          </p:cNvCxnSpPr>
          <p:nvPr/>
        </p:nvCxnSpPr>
        <p:spPr>
          <a:xfrm>
            <a:off x="4522226" y="3284782"/>
            <a:ext cx="0" cy="1320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5471672-506A-9AB2-BDDD-4C7BE6CDF0E3}"/>
              </a:ext>
            </a:extLst>
          </p:cNvPr>
          <p:cNvSpPr/>
          <p:nvPr/>
        </p:nvSpPr>
        <p:spPr>
          <a:xfrm>
            <a:off x="1456981" y="2502861"/>
            <a:ext cx="283698" cy="2435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1</a:t>
            </a:r>
          </a:p>
        </p:txBody>
      </p:sp>
      <p:sp>
        <p:nvSpPr>
          <p:cNvPr id="23" name="Oval 22">
            <a:extLst>
              <a:ext uri="{FF2B5EF4-FFF2-40B4-BE49-F238E27FC236}">
                <a16:creationId xmlns:a16="http://schemas.microsoft.com/office/drawing/2014/main" id="{D9119F9A-7B15-E37C-EC54-E7A0F731925A}"/>
              </a:ext>
            </a:extLst>
          </p:cNvPr>
          <p:cNvSpPr/>
          <p:nvPr/>
        </p:nvSpPr>
        <p:spPr>
          <a:xfrm>
            <a:off x="5774356" y="1772136"/>
            <a:ext cx="237041" cy="2435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2</a:t>
            </a:r>
          </a:p>
        </p:txBody>
      </p:sp>
      <p:sp>
        <p:nvSpPr>
          <p:cNvPr id="24" name="Rectangle 23">
            <a:extLst>
              <a:ext uri="{FF2B5EF4-FFF2-40B4-BE49-F238E27FC236}">
                <a16:creationId xmlns:a16="http://schemas.microsoft.com/office/drawing/2014/main" id="{5C8BA69E-E0EA-D8AC-53AF-BDD5F6E22E83}"/>
              </a:ext>
            </a:extLst>
          </p:cNvPr>
          <p:cNvSpPr/>
          <p:nvPr/>
        </p:nvSpPr>
        <p:spPr>
          <a:xfrm>
            <a:off x="7590724" y="3447243"/>
            <a:ext cx="2100918" cy="781922"/>
          </a:xfrm>
          <a:prstGeom prst="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lumMod val="50000"/>
                  </a:prstClr>
                </a:solidFill>
                <a:latin typeface="Calibri" panose="020F0502020204030204"/>
              </a:rPr>
              <a:t>Legion instance</a:t>
            </a:r>
          </a:p>
        </p:txBody>
      </p:sp>
      <p:cxnSp>
        <p:nvCxnSpPr>
          <p:cNvPr id="25" name="Straight Arrow Connector 24">
            <a:extLst>
              <a:ext uri="{FF2B5EF4-FFF2-40B4-BE49-F238E27FC236}">
                <a16:creationId xmlns:a16="http://schemas.microsoft.com/office/drawing/2014/main" id="{CA78A7C9-F9E8-110A-2F47-A7E6506F2C9E}"/>
              </a:ext>
            </a:extLst>
          </p:cNvPr>
          <p:cNvCxnSpPr>
            <a:cxnSpLocks/>
            <a:stCxn id="17" idx="3"/>
            <a:endCxn id="24" idx="1"/>
          </p:cNvCxnSpPr>
          <p:nvPr/>
        </p:nvCxnSpPr>
        <p:spPr>
          <a:xfrm flipV="1">
            <a:off x="5572685" y="3838205"/>
            <a:ext cx="2018040" cy="115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79C7B2D-C965-3901-AF81-B7C786F25D24}"/>
              </a:ext>
            </a:extLst>
          </p:cNvPr>
          <p:cNvSpPr txBox="1"/>
          <p:nvPr/>
        </p:nvSpPr>
        <p:spPr>
          <a:xfrm>
            <a:off x="6028224" y="5012505"/>
            <a:ext cx="2347220" cy="577081"/>
          </a:xfrm>
          <a:prstGeom prst="rect">
            <a:avLst/>
          </a:prstGeom>
          <a:noFill/>
        </p:spPr>
        <p:txBody>
          <a:bodyPr wrap="square" lIns="68580" tIns="34290" rIns="68580" bIns="34290" rtlCol="0" anchor="t">
            <a:spAutoFit/>
          </a:bodyPr>
          <a:lstStyle/>
          <a:p>
            <a:pPr defTabSz="685800">
              <a:defRPr/>
            </a:pPr>
            <a:r>
              <a:rPr lang="en-US" sz="825" dirty="0">
                <a:solidFill>
                  <a:prstClr val="black"/>
                </a:solidFill>
                <a:highlight>
                  <a:srgbClr val="FFFF00"/>
                </a:highlight>
                <a:latin typeface="Calibri" panose="020F0502020204030204"/>
              </a:rPr>
              <a:t>New </a:t>
            </a:r>
            <a:r>
              <a:rPr lang="en-US" sz="825" dirty="0">
                <a:solidFill>
                  <a:prstClr val="black"/>
                </a:solidFill>
                <a:latin typeface="Calibri" panose="020F0502020204030204"/>
              </a:rPr>
              <a:t>- Add or remove</a:t>
            </a:r>
          </a:p>
          <a:p>
            <a:pPr defTabSz="685800">
              <a:defRPr/>
            </a:pPr>
            <a:r>
              <a:rPr lang="en-US" sz="825" dirty="0">
                <a:solidFill>
                  <a:prstClr val="black"/>
                </a:solidFill>
                <a:latin typeface="Calibri" panose="020F0502020204030204"/>
              </a:rPr>
              <a:t>instances in FPS backed by Legion with significantly larger compute allocation per app and rapid scale in + capacity reclamation</a:t>
            </a:r>
            <a:endParaRPr lang="en-US" sz="825" dirty="0">
              <a:solidFill>
                <a:prstClr val="black"/>
              </a:solidFill>
              <a:latin typeface="Calibri" panose="020F0502020204030204"/>
              <a:cs typeface="Calibri"/>
            </a:endParaRPr>
          </a:p>
        </p:txBody>
      </p:sp>
      <p:sp>
        <p:nvSpPr>
          <p:cNvPr id="27" name="Oval 26">
            <a:extLst>
              <a:ext uri="{FF2B5EF4-FFF2-40B4-BE49-F238E27FC236}">
                <a16:creationId xmlns:a16="http://schemas.microsoft.com/office/drawing/2014/main" id="{8709FB0E-3923-3E76-F504-0C5A98D8756E}"/>
              </a:ext>
            </a:extLst>
          </p:cNvPr>
          <p:cNvSpPr/>
          <p:nvPr/>
        </p:nvSpPr>
        <p:spPr>
          <a:xfrm>
            <a:off x="5785792" y="5093954"/>
            <a:ext cx="237041" cy="2435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4</a:t>
            </a:r>
          </a:p>
        </p:txBody>
      </p:sp>
      <p:sp>
        <p:nvSpPr>
          <p:cNvPr id="28" name="Flowchart: Magnetic Disk 2">
            <a:extLst>
              <a:ext uri="{FF2B5EF4-FFF2-40B4-BE49-F238E27FC236}">
                <a16:creationId xmlns:a16="http://schemas.microsoft.com/office/drawing/2014/main" id="{C4776A61-94FD-1CDA-BF0D-5E662C04468C}"/>
              </a:ext>
            </a:extLst>
          </p:cNvPr>
          <p:cNvSpPr/>
          <p:nvPr/>
        </p:nvSpPr>
        <p:spPr>
          <a:xfrm>
            <a:off x="2054779" y="4610438"/>
            <a:ext cx="1106873" cy="772120"/>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Cosmos DB</a:t>
            </a:r>
          </a:p>
        </p:txBody>
      </p:sp>
      <p:sp>
        <p:nvSpPr>
          <p:cNvPr id="29" name="TextBox 28">
            <a:extLst>
              <a:ext uri="{FF2B5EF4-FFF2-40B4-BE49-F238E27FC236}">
                <a16:creationId xmlns:a16="http://schemas.microsoft.com/office/drawing/2014/main" id="{88498DA8-2E6A-047A-87CC-490C869106B6}"/>
              </a:ext>
            </a:extLst>
          </p:cNvPr>
          <p:cNvSpPr txBox="1"/>
          <p:nvPr/>
        </p:nvSpPr>
        <p:spPr>
          <a:xfrm>
            <a:off x="9520444" y="2141472"/>
            <a:ext cx="2100918" cy="998913"/>
          </a:xfrm>
          <a:prstGeom prst="rect">
            <a:avLst/>
          </a:prstGeom>
          <a:noFill/>
        </p:spPr>
        <p:txBody>
          <a:bodyPr wrap="square" lIns="68580" tIns="34290" rIns="68580" bIns="34290" anchor="t">
            <a:spAutoFit/>
          </a:bodyPr>
          <a:lstStyle/>
          <a:p>
            <a:pPr marL="342900" lvl="1" defTabSz="685800">
              <a:defRPr/>
            </a:pPr>
            <a:r>
              <a:rPr lang="en-US" sz="900">
                <a:solidFill>
                  <a:prstClr val="black"/>
                </a:solidFill>
                <a:highlight>
                  <a:srgbClr val="FFFF00"/>
                </a:highlight>
                <a:latin typeface="Calibri" panose="020F0502020204030204"/>
              </a:rPr>
              <a:t>New </a:t>
            </a:r>
            <a:r>
              <a:rPr lang="en-US" sz="900">
                <a:solidFill>
                  <a:prstClr val="black"/>
                </a:solidFill>
                <a:latin typeface="Calibri" panose="020F0502020204030204"/>
              </a:rPr>
              <a:t>- Each instance supports a maximum number of concurrent requests (user configurable)</a:t>
            </a:r>
          </a:p>
        </p:txBody>
      </p:sp>
      <p:sp>
        <p:nvSpPr>
          <p:cNvPr id="30" name="TextBox 29">
            <a:extLst>
              <a:ext uri="{FF2B5EF4-FFF2-40B4-BE49-F238E27FC236}">
                <a16:creationId xmlns:a16="http://schemas.microsoft.com/office/drawing/2014/main" id="{B704E9AB-929A-F82D-E7E1-9B8F214FAF95}"/>
              </a:ext>
            </a:extLst>
          </p:cNvPr>
          <p:cNvSpPr txBox="1"/>
          <p:nvPr/>
        </p:nvSpPr>
        <p:spPr>
          <a:xfrm>
            <a:off x="4888664" y="3536807"/>
            <a:ext cx="1296932" cy="450123"/>
          </a:xfrm>
          <a:prstGeom prst="rect">
            <a:avLst/>
          </a:prstGeom>
          <a:noFill/>
        </p:spPr>
        <p:txBody>
          <a:bodyPr wrap="square" lIns="68580" tIns="34290" rIns="68580" bIns="34290" rtlCol="0" anchor="t">
            <a:spAutoFit/>
          </a:bodyPr>
          <a:lstStyle/>
          <a:p>
            <a:pPr defTabSz="685800">
              <a:defRPr/>
            </a:pPr>
            <a:r>
              <a:rPr lang="en-US" sz="825" dirty="0">
                <a:solidFill>
                  <a:prstClr val="black"/>
                </a:solidFill>
                <a:highlight>
                  <a:srgbClr val="FFFF00"/>
                </a:highlight>
                <a:latin typeface="Calibri" panose="020F0502020204030204"/>
              </a:rPr>
              <a:t>New </a:t>
            </a:r>
            <a:r>
              <a:rPr lang="en-US" sz="825" dirty="0">
                <a:solidFill>
                  <a:prstClr val="black"/>
                </a:solidFill>
                <a:latin typeface="Calibri" panose="020F0502020204030204"/>
              </a:rPr>
              <a:t>batch API for acquiring instances backed by Cosmos DB</a:t>
            </a:r>
          </a:p>
        </p:txBody>
      </p:sp>
      <p:sp>
        <p:nvSpPr>
          <p:cNvPr id="31" name="Oval 30">
            <a:extLst>
              <a:ext uri="{FF2B5EF4-FFF2-40B4-BE49-F238E27FC236}">
                <a16:creationId xmlns:a16="http://schemas.microsoft.com/office/drawing/2014/main" id="{9D0F395A-D6B8-963E-7C7A-F146FFFF7ACB}"/>
              </a:ext>
            </a:extLst>
          </p:cNvPr>
          <p:cNvSpPr/>
          <p:nvPr/>
        </p:nvSpPr>
        <p:spPr>
          <a:xfrm>
            <a:off x="4646231" y="3618255"/>
            <a:ext cx="237041" cy="2435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a:solidFill>
                  <a:prstClr val="white"/>
                </a:solidFill>
                <a:latin typeface="Calibri" panose="020F0502020204030204"/>
              </a:rPr>
              <a:t>3</a:t>
            </a:r>
          </a:p>
        </p:txBody>
      </p:sp>
      <p:cxnSp>
        <p:nvCxnSpPr>
          <p:cNvPr id="32" name="Straight Arrow Connector 31">
            <a:extLst>
              <a:ext uri="{FF2B5EF4-FFF2-40B4-BE49-F238E27FC236}">
                <a16:creationId xmlns:a16="http://schemas.microsoft.com/office/drawing/2014/main" id="{02D85266-8E23-301B-7C68-8D5BEA027D92}"/>
              </a:ext>
            </a:extLst>
          </p:cNvPr>
          <p:cNvCxnSpPr>
            <a:cxnSpLocks/>
            <a:stCxn id="17" idx="1"/>
            <a:endCxn id="28" idx="4"/>
          </p:cNvCxnSpPr>
          <p:nvPr/>
        </p:nvCxnSpPr>
        <p:spPr>
          <a:xfrm flipH="1">
            <a:off x="3161651" y="4996498"/>
            <a:ext cx="31011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7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1C20-58AC-27F8-6094-A03195409620}"/>
              </a:ext>
            </a:extLst>
          </p:cNvPr>
          <p:cNvSpPr>
            <a:spLocks noGrp="1"/>
          </p:cNvSpPr>
          <p:nvPr>
            <p:ph type="title"/>
          </p:nvPr>
        </p:nvSpPr>
        <p:spPr/>
        <p:txBody>
          <a:bodyPr/>
          <a:lstStyle/>
          <a:p>
            <a:r>
              <a:rPr lang="en-US" dirty="0">
                <a:solidFill>
                  <a:schemeClr val="bg1"/>
                </a:solidFill>
              </a:rPr>
              <a:t>DEMO</a:t>
            </a:r>
          </a:p>
        </p:txBody>
      </p:sp>
      <p:sp>
        <p:nvSpPr>
          <p:cNvPr id="4" name="Text Placeholder 3">
            <a:extLst>
              <a:ext uri="{FF2B5EF4-FFF2-40B4-BE49-F238E27FC236}">
                <a16:creationId xmlns:a16="http://schemas.microsoft.com/office/drawing/2014/main" id="{8C389826-C3C9-5304-90AE-B9F2BA7345C6}"/>
              </a:ext>
            </a:extLst>
          </p:cNvPr>
          <p:cNvSpPr>
            <a:spLocks noGrp="1"/>
          </p:cNvSpPr>
          <p:nvPr>
            <p:ph type="body" idx="1"/>
          </p:nvPr>
        </p:nvSpPr>
        <p:spPr/>
        <p:txBody>
          <a:bodyPr/>
          <a:lstStyle/>
          <a:p>
            <a:r>
              <a:rPr lang="en-US" dirty="0"/>
              <a:t>Concurrency based HTTP scaling – command line</a:t>
            </a:r>
          </a:p>
        </p:txBody>
      </p:sp>
    </p:spTree>
    <p:extLst>
      <p:ext uri="{BB962C8B-B14F-4D97-AF65-F5344CB8AC3E}">
        <p14:creationId xmlns:p14="http://schemas.microsoft.com/office/powerpoint/2010/main" val="258378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5BDCC0F-081C-E39D-7D9A-893C1CB0ADBD}"/>
              </a:ext>
            </a:extLst>
          </p:cNvPr>
          <p:cNvSpPr txBox="1"/>
          <p:nvPr/>
        </p:nvSpPr>
        <p:spPr>
          <a:xfrm>
            <a:off x="5796280" y="1011198"/>
            <a:ext cx="6296982" cy="4140351"/>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l"/>
            <a:endParaRPr lang="en-US" sz="2000" dirty="0" err="1">
              <a:gradFill>
                <a:gsLst>
                  <a:gs pos="2917">
                    <a:schemeClr val="tx1"/>
                  </a:gs>
                  <a:gs pos="30000">
                    <a:schemeClr val="tx1"/>
                  </a:gs>
                </a:gsLst>
                <a:lin ang="5400000" scaled="0"/>
              </a:gradFill>
            </a:endParaRPr>
          </a:p>
        </p:txBody>
      </p:sp>
      <p:sp>
        <p:nvSpPr>
          <p:cNvPr id="2" name="Title 1">
            <a:extLst>
              <a:ext uri="{FF2B5EF4-FFF2-40B4-BE49-F238E27FC236}">
                <a16:creationId xmlns:a16="http://schemas.microsoft.com/office/drawing/2014/main" id="{3D9C941F-D712-7D10-F8EB-4FC142D71B72}"/>
              </a:ext>
            </a:extLst>
          </p:cNvPr>
          <p:cNvSpPr>
            <a:spLocks noGrp="1"/>
          </p:cNvSpPr>
          <p:nvPr>
            <p:ph type="title"/>
          </p:nvPr>
        </p:nvSpPr>
        <p:spPr/>
        <p:txBody>
          <a:bodyPr>
            <a:normAutofit fontScale="90000"/>
          </a:bodyPr>
          <a:lstStyle/>
          <a:p>
            <a:r>
              <a:rPr lang="en-US" dirty="0"/>
              <a:t>Test approach</a:t>
            </a:r>
          </a:p>
        </p:txBody>
      </p:sp>
      <p:sp>
        <p:nvSpPr>
          <p:cNvPr id="3" name="Content Placeholder 2">
            <a:extLst>
              <a:ext uri="{FF2B5EF4-FFF2-40B4-BE49-F238E27FC236}">
                <a16:creationId xmlns:a16="http://schemas.microsoft.com/office/drawing/2014/main" id="{183D7A48-BC11-E33F-B5B8-168A73F1FF10}"/>
              </a:ext>
            </a:extLst>
          </p:cNvPr>
          <p:cNvSpPr>
            <a:spLocks noGrp="1"/>
          </p:cNvSpPr>
          <p:nvPr>
            <p:ph type="body" sz="quarter" idx="10"/>
          </p:nvPr>
        </p:nvSpPr>
        <p:spPr>
          <a:xfrm>
            <a:off x="584200" y="1435100"/>
            <a:ext cx="5212080" cy="5232202"/>
          </a:xfrm>
        </p:spPr>
        <p:txBody>
          <a:bodyPr/>
          <a:lstStyle/>
          <a:p>
            <a:r>
              <a:rPr lang="en-US" sz="2000" dirty="0"/>
              <a:t>Azure Load Test (1000+ RPS or 50k messages, 4 agents, 250 users each, POST </a:t>
            </a:r>
            <a:r>
              <a:rPr lang="en-US" sz="2000" dirty="0" err="1"/>
              <a:t>json</a:t>
            </a:r>
            <a:r>
              <a:rPr lang="en-US" sz="2000" dirty="0"/>
              <a:t>)</a:t>
            </a:r>
          </a:p>
          <a:p>
            <a:r>
              <a:rPr lang="en-US" sz="2000" dirty="0"/>
              <a:t>Flex Consumption defaults (Linux, 2048 GB)</a:t>
            </a:r>
          </a:p>
          <a:p>
            <a:r>
              <a:rPr lang="en-US" sz="2000" dirty="0"/>
              <a:t>Concurrency = 16 (messages per instance)</a:t>
            </a:r>
            <a:br>
              <a:rPr lang="en-US" sz="2000" dirty="0"/>
            </a:br>
            <a:br>
              <a:rPr lang="en-US" sz="2000" dirty="0"/>
            </a:br>
            <a:r>
              <a:rPr lang="en-US" sz="2000" dirty="0"/>
              <a:t>.NET 8 isolated</a:t>
            </a:r>
          </a:p>
          <a:p>
            <a:r>
              <a:rPr lang="en-US" sz="2000" dirty="0"/>
              <a:t>HTTP trigger in; Event Hub message sending out</a:t>
            </a:r>
          </a:p>
          <a:p>
            <a:r>
              <a:rPr lang="en-US" sz="2000" dirty="0"/>
              <a:t>Optional: Event Hub trigger in a second function</a:t>
            </a:r>
          </a:p>
          <a:p>
            <a:r>
              <a:rPr lang="en-US" sz="2000" dirty="0"/>
              <a:t>KPIs: http request throughput RPS, event hub MPS, CPU</a:t>
            </a:r>
          </a:p>
          <a:p>
            <a:r>
              <a:rPr lang="en-US" sz="2000" dirty="0"/>
              <a:t>More info in </a:t>
            </a:r>
            <a:r>
              <a:rPr lang="en-US" sz="2000" dirty="0" err="1"/>
              <a:t>ScaleLogs</a:t>
            </a:r>
            <a:r>
              <a:rPr lang="en-US" sz="2000" dirty="0"/>
              <a:t> (app insights traces table)</a:t>
            </a:r>
          </a:p>
        </p:txBody>
      </p:sp>
      <p:pic>
        <p:nvPicPr>
          <p:cNvPr id="1026" name="Picture 2">
            <a:extLst>
              <a:ext uri="{FF2B5EF4-FFF2-40B4-BE49-F238E27FC236}">
                <a16:creationId xmlns:a16="http://schemas.microsoft.com/office/drawing/2014/main" id="{9DAF9C4B-7879-5934-3A9F-6FBF729DD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530" y="2272808"/>
            <a:ext cx="7405200" cy="274995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E5330DFA-C571-6C77-72D3-A1CB85C12E27}"/>
              </a:ext>
            </a:extLst>
          </p:cNvPr>
          <p:cNvCxnSpPr/>
          <p:nvPr/>
        </p:nvCxnSpPr>
        <p:spPr>
          <a:xfrm>
            <a:off x="9234152" y="3647784"/>
            <a:ext cx="953037" cy="0"/>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AEA283-B203-CE7A-F711-CDA6FCD5CE90}"/>
              </a:ext>
            </a:extLst>
          </p:cNvPr>
          <p:cNvCxnSpPr/>
          <p:nvPr/>
        </p:nvCxnSpPr>
        <p:spPr>
          <a:xfrm>
            <a:off x="7598535" y="3647784"/>
            <a:ext cx="476518" cy="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5BD6AE7-0239-70C0-D2DD-DCF2BCF25AB8}"/>
              </a:ext>
            </a:extLst>
          </p:cNvPr>
          <p:cNvSpPr/>
          <p:nvPr/>
        </p:nvSpPr>
        <p:spPr bwMode="auto">
          <a:xfrm>
            <a:off x="7443989" y="3554569"/>
            <a:ext cx="154546" cy="18885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a:extLst>
              <a:ext uri="{FF2B5EF4-FFF2-40B4-BE49-F238E27FC236}">
                <a16:creationId xmlns:a16="http://schemas.microsoft.com/office/drawing/2014/main" id="{4219FE80-149A-05CB-4A19-024755F806A8}"/>
              </a:ext>
            </a:extLst>
          </p:cNvPr>
          <p:cNvCxnSpPr/>
          <p:nvPr/>
        </p:nvCxnSpPr>
        <p:spPr>
          <a:xfrm flipV="1">
            <a:off x="11397803" y="3219718"/>
            <a:ext cx="476518" cy="334851"/>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3E66E2-A81D-0368-C276-27B0A2AB99D1}"/>
              </a:ext>
            </a:extLst>
          </p:cNvPr>
          <p:cNvCxnSpPr/>
          <p:nvPr/>
        </p:nvCxnSpPr>
        <p:spPr>
          <a:xfrm>
            <a:off x="11410682" y="3863662"/>
            <a:ext cx="489397" cy="257577"/>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0B0B8B-954A-E98D-5B27-8EDF5E047FCB}"/>
              </a:ext>
            </a:extLst>
          </p:cNvPr>
          <p:cNvSpPr txBox="1"/>
          <p:nvPr/>
        </p:nvSpPr>
        <p:spPr>
          <a:xfrm>
            <a:off x="7308760" y="2915426"/>
            <a:ext cx="579549" cy="492443"/>
          </a:xfrm>
          <a:prstGeom prst="rect">
            <a:avLst/>
          </a:prstGeom>
          <a:noFill/>
        </p:spPr>
        <p:txBody>
          <a:bodyPr wrap="square" lIns="0" tIns="0" rIns="0" bIns="0" rtlCol="0">
            <a:spAutoFit/>
          </a:bodyPr>
          <a:lstStyle/>
          <a:p>
            <a:pPr algn="l"/>
            <a:r>
              <a:rPr lang="en-US" sz="1600" dirty="0">
                <a:gradFill>
                  <a:gsLst>
                    <a:gs pos="2917">
                      <a:schemeClr val="tx1"/>
                    </a:gs>
                    <a:gs pos="30000">
                      <a:schemeClr val="tx1"/>
                    </a:gs>
                  </a:gsLst>
                  <a:lin ang="5400000" scaled="0"/>
                </a:gradFill>
              </a:rPr>
              <a:t>http post</a:t>
            </a:r>
          </a:p>
        </p:txBody>
      </p:sp>
      <p:sp>
        <p:nvSpPr>
          <p:cNvPr id="15" name="TextBox 14">
            <a:extLst>
              <a:ext uri="{FF2B5EF4-FFF2-40B4-BE49-F238E27FC236}">
                <a16:creationId xmlns:a16="http://schemas.microsoft.com/office/drawing/2014/main" id="{0D710BF9-4091-7890-3E1B-60AB45B0F1C8}"/>
              </a:ext>
            </a:extLst>
          </p:cNvPr>
          <p:cNvSpPr txBox="1"/>
          <p:nvPr/>
        </p:nvSpPr>
        <p:spPr>
          <a:xfrm>
            <a:off x="9234152" y="3219718"/>
            <a:ext cx="953037" cy="246221"/>
          </a:xfrm>
          <a:prstGeom prst="rect">
            <a:avLst/>
          </a:prstGeom>
          <a:noFill/>
        </p:spPr>
        <p:txBody>
          <a:bodyPr wrap="square" lIns="0" tIns="0" rIns="0" bIns="0" rtlCol="0">
            <a:spAutoFit/>
          </a:bodyPr>
          <a:lstStyle/>
          <a:p>
            <a:pPr algn="l"/>
            <a:r>
              <a:rPr lang="en-US" sz="1600" dirty="0">
                <a:gradFill>
                  <a:gsLst>
                    <a:gs pos="2917">
                      <a:schemeClr val="tx1"/>
                    </a:gs>
                    <a:gs pos="30000">
                      <a:schemeClr val="tx1"/>
                    </a:gs>
                  </a:gsLst>
                  <a:lin ang="5400000" scaled="0"/>
                </a:gradFill>
              </a:rPr>
              <a:t>transform</a:t>
            </a:r>
          </a:p>
        </p:txBody>
      </p:sp>
      <p:sp>
        <p:nvSpPr>
          <p:cNvPr id="16" name="TextBox 15">
            <a:extLst>
              <a:ext uri="{FF2B5EF4-FFF2-40B4-BE49-F238E27FC236}">
                <a16:creationId xmlns:a16="http://schemas.microsoft.com/office/drawing/2014/main" id="{EDAB3C10-483A-8C51-83EF-ADC035CCBAE7}"/>
              </a:ext>
            </a:extLst>
          </p:cNvPr>
          <p:cNvSpPr txBox="1"/>
          <p:nvPr/>
        </p:nvSpPr>
        <p:spPr>
          <a:xfrm>
            <a:off x="11397803" y="2715920"/>
            <a:ext cx="579549" cy="246221"/>
          </a:xfrm>
          <a:prstGeom prst="rect">
            <a:avLst/>
          </a:prstGeom>
          <a:noFill/>
        </p:spPr>
        <p:txBody>
          <a:bodyPr wrap="square" lIns="0" tIns="0" rIns="0" bIns="0" rtlCol="0">
            <a:spAutoFit/>
          </a:bodyPr>
          <a:lstStyle/>
          <a:p>
            <a:pPr algn="l"/>
            <a:r>
              <a:rPr lang="en-US" sz="1600" dirty="0">
                <a:gradFill>
                  <a:gsLst>
                    <a:gs pos="2917">
                      <a:schemeClr val="tx1"/>
                    </a:gs>
                    <a:gs pos="30000">
                      <a:schemeClr val="tx1"/>
                    </a:gs>
                  </a:gsLst>
                  <a:lin ang="5400000" scaled="0"/>
                </a:gradFill>
              </a:rPr>
              <a:t>events</a:t>
            </a:r>
          </a:p>
        </p:txBody>
      </p:sp>
      <p:sp>
        <p:nvSpPr>
          <p:cNvPr id="17" name="TextBox 16">
            <a:extLst>
              <a:ext uri="{FF2B5EF4-FFF2-40B4-BE49-F238E27FC236}">
                <a16:creationId xmlns:a16="http://schemas.microsoft.com/office/drawing/2014/main" id="{ABC70548-7B2E-7450-245C-8066342F92EC}"/>
              </a:ext>
            </a:extLst>
          </p:cNvPr>
          <p:cNvSpPr txBox="1"/>
          <p:nvPr/>
        </p:nvSpPr>
        <p:spPr>
          <a:xfrm>
            <a:off x="5919203" y="1848906"/>
            <a:ext cx="953037" cy="246221"/>
          </a:xfrm>
          <a:prstGeom prst="rect">
            <a:avLst/>
          </a:prstGeom>
          <a:noFill/>
        </p:spPr>
        <p:txBody>
          <a:bodyPr wrap="square" lIns="0" tIns="0" rIns="0" bIns="0" rtlCol="0">
            <a:spAutoFit/>
          </a:bodyPr>
          <a:lstStyle/>
          <a:p>
            <a:pPr algn="l"/>
            <a:r>
              <a:rPr lang="en-US" sz="1600" dirty="0">
                <a:gradFill>
                  <a:gsLst>
                    <a:gs pos="2917">
                      <a:schemeClr val="tx1"/>
                    </a:gs>
                    <a:gs pos="30000">
                      <a:schemeClr val="tx1"/>
                    </a:gs>
                  </a:gsLst>
                  <a:lin ang="5400000" scaled="0"/>
                </a:gradFill>
              </a:rPr>
              <a:t>telemetry</a:t>
            </a:r>
          </a:p>
        </p:txBody>
      </p:sp>
      <p:sp>
        <p:nvSpPr>
          <p:cNvPr id="18" name="TextBox 17">
            <a:extLst>
              <a:ext uri="{FF2B5EF4-FFF2-40B4-BE49-F238E27FC236}">
                <a16:creationId xmlns:a16="http://schemas.microsoft.com/office/drawing/2014/main" id="{57B00A1F-7153-2E46-813B-9C87C8D9D660}"/>
              </a:ext>
            </a:extLst>
          </p:cNvPr>
          <p:cNvSpPr txBox="1"/>
          <p:nvPr/>
        </p:nvSpPr>
        <p:spPr>
          <a:xfrm>
            <a:off x="6581104" y="1214424"/>
            <a:ext cx="4829578" cy="307777"/>
          </a:xfrm>
          <a:prstGeom prst="rect">
            <a:avLst/>
          </a:prstGeom>
          <a:noFill/>
        </p:spPr>
        <p:txBody>
          <a:bodyPr wrap="square" lIns="0" tIns="0" rIns="0" bIns="0" rtlCol="0">
            <a:spAutoFit/>
          </a:bodyPr>
          <a:lstStyle/>
          <a:p>
            <a:pPr algn="l"/>
            <a:r>
              <a:rPr lang="en-US" sz="2000" b="1" dirty="0">
                <a:gradFill>
                  <a:gsLst>
                    <a:gs pos="2917">
                      <a:schemeClr val="tx1"/>
                    </a:gs>
                    <a:gs pos="30000">
                      <a:schemeClr val="tx1"/>
                    </a:gs>
                  </a:gsLst>
                  <a:lin ang="5400000" scaled="0"/>
                </a:gradFill>
              </a:rPr>
              <a:t>Telemetry data ingestion Function App</a:t>
            </a:r>
          </a:p>
        </p:txBody>
      </p:sp>
      <p:sp>
        <p:nvSpPr>
          <p:cNvPr id="4" name="TextBox 3">
            <a:extLst>
              <a:ext uri="{FF2B5EF4-FFF2-40B4-BE49-F238E27FC236}">
                <a16:creationId xmlns:a16="http://schemas.microsoft.com/office/drawing/2014/main" id="{297B373D-DEE7-1532-7A74-F5F187DF1ECA}"/>
              </a:ext>
            </a:extLst>
          </p:cNvPr>
          <p:cNvSpPr txBox="1"/>
          <p:nvPr/>
        </p:nvSpPr>
        <p:spPr>
          <a:xfrm>
            <a:off x="6872240" y="5486390"/>
            <a:ext cx="3547574" cy="923330"/>
          </a:xfrm>
          <a:prstGeom prst="rect">
            <a:avLst/>
          </a:prstGeom>
          <a:noFill/>
        </p:spPr>
        <p:txBody>
          <a:bodyPr wrap="none" lIns="0" tIns="0" rIns="0" bIns="0" rtlCol="0">
            <a:spAutoFit/>
          </a:bodyPr>
          <a:lstStyle/>
          <a:p>
            <a:pPr algn="l"/>
            <a:r>
              <a:rPr lang="en-US" sz="2000" dirty="0">
                <a:hlinkClick r:id="rId3"/>
              </a:rPr>
              <a:t>Flex E2E Samples -&gt; EventHubs</a:t>
            </a:r>
            <a:br>
              <a:rPr lang="en-US" sz="2000" dirty="0"/>
            </a:br>
            <a:endParaRPr lang="en-US" sz="2000" dirty="0"/>
          </a:p>
          <a:p>
            <a:pPr algn="l"/>
            <a:r>
              <a:rPr lang="en-US" sz="2000" dirty="0">
                <a:gradFill>
                  <a:gsLst>
                    <a:gs pos="2917">
                      <a:schemeClr val="tx1"/>
                    </a:gs>
                    <a:gs pos="30000">
                      <a:schemeClr val="tx1"/>
                    </a:gs>
                  </a:gsLst>
                  <a:lin ang="5400000" scaled="0"/>
                </a:gradFill>
                <a:hlinkClick r:id="rId4"/>
              </a:rPr>
              <a:t>https://aka.ms/flexsamples/</a:t>
            </a:r>
            <a:r>
              <a:rPr lang="en-US" sz="2000"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1489244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28BE-A5D3-7BED-899F-9EFD424533F9}"/>
              </a:ext>
            </a:extLst>
          </p:cNvPr>
          <p:cNvSpPr>
            <a:spLocks noGrp="1"/>
          </p:cNvSpPr>
          <p:nvPr>
            <p:ph type="title"/>
          </p:nvPr>
        </p:nvSpPr>
        <p:spPr/>
        <p:txBody>
          <a:bodyPr/>
          <a:lstStyle/>
          <a:p>
            <a:r>
              <a:rPr lang="en-US" dirty="0"/>
              <a:t>GitHub and Azure functions flex consumption</a:t>
            </a:r>
          </a:p>
        </p:txBody>
      </p:sp>
      <p:sp>
        <p:nvSpPr>
          <p:cNvPr id="3" name="Content Placeholder 2">
            <a:extLst>
              <a:ext uri="{FF2B5EF4-FFF2-40B4-BE49-F238E27FC236}">
                <a16:creationId xmlns:a16="http://schemas.microsoft.com/office/drawing/2014/main" id="{B89A4C27-7C54-19D2-8AB8-7C7192D38E0C}"/>
              </a:ext>
            </a:extLst>
          </p:cNvPr>
          <p:cNvSpPr>
            <a:spLocks noGrp="1"/>
          </p:cNvSpPr>
          <p:nvPr>
            <p:ph idx="1"/>
          </p:nvPr>
        </p:nvSpPr>
        <p:spPr>
          <a:xfrm>
            <a:off x="838200" y="1860001"/>
            <a:ext cx="4574515" cy="4351338"/>
          </a:xfrm>
        </p:spPr>
        <p:txBody>
          <a:bodyPr>
            <a:normAutofit lnSpcReduction="10000"/>
          </a:bodyPr>
          <a:lstStyle/>
          <a:p>
            <a:pPr>
              <a:spcBef>
                <a:spcPts val="0"/>
              </a:spcBef>
              <a:spcAft>
                <a:spcPts val="3500"/>
              </a:spcAft>
            </a:pPr>
            <a:r>
              <a:rPr lang="en-US" sz="2800" dirty="0"/>
              <a:t>GitHub imports system telemetry using Event Hubs behind a </a:t>
            </a:r>
            <a:r>
              <a:rPr lang="en-US" sz="2800" dirty="0" err="1"/>
              <a:t>VNet</a:t>
            </a:r>
            <a:r>
              <a:rPr lang="en-US" sz="2800" dirty="0"/>
              <a:t> and publishes them over HTTPS</a:t>
            </a:r>
          </a:p>
          <a:p>
            <a:pPr>
              <a:spcBef>
                <a:spcPts val="0"/>
              </a:spcBef>
              <a:spcAft>
                <a:spcPts val="3500"/>
              </a:spcAft>
            </a:pPr>
            <a:r>
              <a:rPr lang="en-US" sz="2800" dirty="0"/>
              <a:t>System scaled automatically and able to sustain ~1.6M messages processed per second with one Flex Consumption app</a:t>
            </a:r>
          </a:p>
          <a:p>
            <a:endParaRPr lang="en-US" dirty="0"/>
          </a:p>
        </p:txBody>
      </p:sp>
      <p:pic>
        <p:nvPicPr>
          <p:cNvPr id="4" name="Graphic 3">
            <a:extLst>
              <a:ext uri="{FF2B5EF4-FFF2-40B4-BE49-F238E27FC236}">
                <a16:creationId xmlns:a16="http://schemas.microsoft.com/office/drawing/2014/main" id="{35291964-181A-9D14-3BD5-7BBB57C5F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68" y="802274"/>
            <a:ext cx="457532" cy="451264"/>
          </a:xfrm>
          <a:prstGeom prst="rect">
            <a:avLst/>
          </a:prstGeom>
        </p:spPr>
      </p:pic>
      <p:grpSp>
        <p:nvGrpSpPr>
          <p:cNvPr id="5" name="Group 4">
            <a:extLst>
              <a:ext uri="{FF2B5EF4-FFF2-40B4-BE49-F238E27FC236}">
                <a16:creationId xmlns:a16="http://schemas.microsoft.com/office/drawing/2014/main" id="{55A2B50A-F915-EEE3-47B4-5AAAE0A99C61}"/>
              </a:ext>
            </a:extLst>
          </p:cNvPr>
          <p:cNvGrpSpPr/>
          <p:nvPr/>
        </p:nvGrpSpPr>
        <p:grpSpPr>
          <a:xfrm>
            <a:off x="5387554" y="2220686"/>
            <a:ext cx="6489535" cy="2701252"/>
            <a:chOff x="584200" y="1436688"/>
            <a:chExt cx="11240245" cy="4678712"/>
          </a:xfrm>
        </p:grpSpPr>
        <p:sp>
          <p:nvSpPr>
            <p:cNvPr id="6" name="TextBox 5">
              <a:extLst>
                <a:ext uri="{FF2B5EF4-FFF2-40B4-BE49-F238E27FC236}">
                  <a16:creationId xmlns:a16="http://schemas.microsoft.com/office/drawing/2014/main" id="{84B9A994-62EB-CF30-0C3B-37CD5770B368}"/>
                </a:ext>
                <a:ext uri="{C183D7F6-B498-43B3-948B-1728B52AA6E4}">
                  <adec:decorative xmlns:adec="http://schemas.microsoft.com/office/drawing/2017/decorative" val="1"/>
                </a:ext>
              </a:extLst>
            </p:cNvPr>
            <p:cNvSpPr txBox="1"/>
            <p:nvPr/>
          </p:nvSpPr>
          <p:spPr>
            <a:xfrm>
              <a:off x="1236662" y="5822203"/>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05:10</a:t>
              </a:r>
              <a:endParaRPr kumimoji="0" lang="en-GB" sz="1100" b="0" i="0" u="none" strike="noStrike" kern="1200" cap="none" spc="0" normalizeH="0" baseline="0" noProof="0">
                <a:ln>
                  <a:noFill/>
                </a:ln>
                <a:effectLst/>
                <a:uLnTx/>
                <a:uFillTx/>
                <a:latin typeface="Segoe UI"/>
                <a:ea typeface="+mn-ea"/>
                <a:cs typeface="+mn-cs"/>
              </a:endParaRPr>
            </a:p>
          </p:txBody>
        </p:sp>
        <p:sp>
          <p:nvSpPr>
            <p:cNvPr id="7" name="TextBox 6">
              <a:extLst>
                <a:ext uri="{FF2B5EF4-FFF2-40B4-BE49-F238E27FC236}">
                  <a16:creationId xmlns:a16="http://schemas.microsoft.com/office/drawing/2014/main" id="{BCFF24E1-B9DE-D5DE-218D-6E0E30A12BA2}"/>
                </a:ext>
                <a:ext uri="{C183D7F6-B498-43B3-948B-1728B52AA6E4}">
                  <adec:decorative xmlns:adec="http://schemas.microsoft.com/office/drawing/2017/decorative" val="1"/>
                </a:ext>
              </a:extLst>
            </p:cNvPr>
            <p:cNvSpPr txBox="1"/>
            <p:nvPr/>
          </p:nvSpPr>
          <p:spPr>
            <a:xfrm>
              <a:off x="2115711"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Segoe UI"/>
                  <a:ea typeface="+mn-ea"/>
                  <a:cs typeface="+mn-cs"/>
                </a:rPr>
                <a:t>05:15</a:t>
              </a:r>
              <a:endParaRPr kumimoji="0" lang="en-GB" sz="1100" b="0" i="0" u="none" strike="noStrike" kern="1200" cap="none" spc="0" normalizeH="0" baseline="0" noProof="0" dirty="0">
                <a:ln>
                  <a:noFill/>
                </a:ln>
                <a:effectLst/>
                <a:uLnTx/>
                <a:uFillTx/>
                <a:latin typeface="Segoe UI"/>
                <a:ea typeface="+mn-ea"/>
                <a:cs typeface="+mn-cs"/>
              </a:endParaRPr>
            </a:p>
          </p:txBody>
        </p:sp>
        <p:sp>
          <p:nvSpPr>
            <p:cNvPr id="8" name="TextBox 7">
              <a:extLst>
                <a:ext uri="{FF2B5EF4-FFF2-40B4-BE49-F238E27FC236}">
                  <a16:creationId xmlns:a16="http://schemas.microsoft.com/office/drawing/2014/main" id="{B7A76769-FD4E-D1FA-5453-DEBD3A255AF5}"/>
                </a:ext>
                <a:ext uri="{C183D7F6-B498-43B3-948B-1728B52AA6E4}">
                  <adec:decorative xmlns:adec="http://schemas.microsoft.com/office/drawing/2017/decorative" val="1"/>
                </a:ext>
              </a:extLst>
            </p:cNvPr>
            <p:cNvSpPr txBox="1"/>
            <p:nvPr/>
          </p:nvSpPr>
          <p:spPr>
            <a:xfrm>
              <a:off x="2994759"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05:20</a:t>
              </a:r>
              <a:endParaRPr kumimoji="0" lang="en-GB" sz="1100" b="0" i="0" u="none" strike="noStrike" kern="1200" cap="none" spc="0" normalizeH="0" baseline="0" noProof="0" err="1">
                <a:ln>
                  <a:noFill/>
                </a:ln>
                <a:effectLst/>
                <a:uLnTx/>
                <a:uFillTx/>
                <a:latin typeface="Segoe UI"/>
                <a:ea typeface="+mn-ea"/>
                <a:cs typeface="+mn-cs"/>
              </a:endParaRPr>
            </a:p>
          </p:txBody>
        </p:sp>
        <p:sp>
          <p:nvSpPr>
            <p:cNvPr id="9" name="TextBox 8">
              <a:extLst>
                <a:ext uri="{FF2B5EF4-FFF2-40B4-BE49-F238E27FC236}">
                  <a16:creationId xmlns:a16="http://schemas.microsoft.com/office/drawing/2014/main" id="{09D9A07D-A1D7-5E40-0129-699FD6E0B127}"/>
                </a:ext>
                <a:ext uri="{C183D7F6-B498-43B3-948B-1728B52AA6E4}">
                  <adec:decorative xmlns:adec="http://schemas.microsoft.com/office/drawing/2017/decorative" val="1"/>
                </a:ext>
              </a:extLst>
            </p:cNvPr>
            <p:cNvSpPr txBox="1"/>
            <p:nvPr/>
          </p:nvSpPr>
          <p:spPr>
            <a:xfrm>
              <a:off x="3873808"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05:25</a:t>
              </a:r>
              <a:endParaRPr kumimoji="0" lang="en-GB" sz="1100" b="0" i="0" u="none" strike="noStrike" kern="1200" cap="none" spc="0" normalizeH="0" baseline="0" noProof="0" err="1">
                <a:ln>
                  <a:noFill/>
                </a:ln>
                <a:effectLst/>
                <a:uLnTx/>
                <a:uFillTx/>
                <a:latin typeface="Segoe UI"/>
                <a:ea typeface="+mn-ea"/>
                <a:cs typeface="+mn-cs"/>
              </a:endParaRPr>
            </a:p>
          </p:txBody>
        </p:sp>
        <p:sp>
          <p:nvSpPr>
            <p:cNvPr id="10" name="TextBox 9">
              <a:extLst>
                <a:ext uri="{FF2B5EF4-FFF2-40B4-BE49-F238E27FC236}">
                  <a16:creationId xmlns:a16="http://schemas.microsoft.com/office/drawing/2014/main" id="{264CC6A3-1239-9F34-F193-4EFB749E9864}"/>
                </a:ext>
                <a:ext uri="{C183D7F6-B498-43B3-948B-1728B52AA6E4}">
                  <adec:decorative xmlns:adec="http://schemas.microsoft.com/office/drawing/2017/decorative" val="1"/>
                </a:ext>
              </a:extLst>
            </p:cNvPr>
            <p:cNvSpPr txBox="1"/>
            <p:nvPr/>
          </p:nvSpPr>
          <p:spPr>
            <a:xfrm>
              <a:off x="4752854"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05:30</a:t>
              </a:r>
              <a:endParaRPr kumimoji="0" lang="en-GB" sz="1100" b="0" i="0" u="none" strike="noStrike" kern="1200" cap="none" spc="0" normalizeH="0" baseline="0" noProof="0" err="1">
                <a:ln>
                  <a:noFill/>
                </a:ln>
                <a:effectLst/>
                <a:uLnTx/>
                <a:uFillTx/>
                <a:latin typeface="Segoe UI"/>
                <a:ea typeface="+mn-ea"/>
                <a:cs typeface="+mn-cs"/>
              </a:endParaRPr>
            </a:p>
          </p:txBody>
        </p:sp>
        <p:sp>
          <p:nvSpPr>
            <p:cNvPr id="11" name="TextBox 10">
              <a:extLst>
                <a:ext uri="{FF2B5EF4-FFF2-40B4-BE49-F238E27FC236}">
                  <a16:creationId xmlns:a16="http://schemas.microsoft.com/office/drawing/2014/main" id="{5A2BAC20-B692-5A26-E77C-B8717FADCD1A}"/>
                </a:ext>
                <a:ext uri="{C183D7F6-B498-43B3-948B-1728B52AA6E4}">
                  <adec:decorative xmlns:adec="http://schemas.microsoft.com/office/drawing/2017/decorative" val="1"/>
                </a:ext>
              </a:extLst>
            </p:cNvPr>
            <p:cNvSpPr txBox="1"/>
            <p:nvPr/>
          </p:nvSpPr>
          <p:spPr>
            <a:xfrm>
              <a:off x="5631903"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05:35</a:t>
              </a:r>
              <a:endParaRPr kumimoji="0" lang="en-GB" sz="1100" b="0" i="0" u="none" strike="noStrike" kern="1200" cap="none" spc="0" normalizeH="0" baseline="0" noProof="0" err="1">
                <a:ln>
                  <a:noFill/>
                </a:ln>
                <a:effectLst/>
                <a:uLnTx/>
                <a:uFillTx/>
                <a:latin typeface="Segoe UI"/>
                <a:ea typeface="+mn-ea"/>
                <a:cs typeface="+mn-cs"/>
              </a:endParaRPr>
            </a:p>
          </p:txBody>
        </p:sp>
        <p:sp>
          <p:nvSpPr>
            <p:cNvPr id="12" name="TextBox 11">
              <a:extLst>
                <a:ext uri="{FF2B5EF4-FFF2-40B4-BE49-F238E27FC236}">
                  <a16:creationId xmlns:a16="http://schemas.microsoft.com/office/drawing/2014/main" id="{D1EA7944-78F2-D888-2D68-AFAF48D73822}"/>
                </a:ext>
                <a:ext uri="{C183D7F6-B498-43B3-948B-1728B52AA6E4}">
                  <adec:decorative xmlns:adec="http://schemas.microsoft.com/office/drawing/2017/decorative" val="1"/>
                </a:ext>
              </a:extLst>
            </p:cNvPr>
            <p:cNvSpPr txBox="1"/>
            <p:nvPr/>
          </p:nvSpPr>
          <p:spPr>
            <a:xfrm>
              <a:off x="6510951"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05:40</a:t>
              </a:r>
              <a:endParaRPr kumimoji="0" lang="en-GB" sz="1100" b="0" i="0" u="none" strike="noStrike" kern="1200" cap="none" spc="0" normalizeH="0" baseline="0" noProof="0" err="1">
                <a:ln>
                  <a:noFill/>
                </a:ln>
                <a:effectLst/>
                <a:uLnTx/>
                <a:uFillTx/>
                <a:latin typeface="Segoe UI"/>
                <a:ea typeface="+mn-ea"/>
                <a:cs typeface="+mn-cs"/>
              </a:endParaRPr>
            </a:p>
          </p:txBody>
        </p:sp>
        <p:sp>
          <p:nvSpPr>
            <p:cNvPr id="13" name="TextBox 12">
              <a:extLst>
                <a:ext uri="{FF2B5EF4-FFF2-40B4-BE49-F238E27FC236}">
                  <a16:creationId xmlns:a16="http://schemas.microsoft.com/office/drawing/2014/main" id="{E53F62A8-B310-3398-F955-FFE42897CFD6}"/>
                </a:ext>
                <a:ext uri="{C183D7F6-B498-43B3-948B-1728B52AA6E4}">
                  <adec:decorative xmlns:adec="http://schemas.microsoft.com/office/drawing/2017/decorative" val="1"/>
                </a:ext>
              </a:extLst>
            </p:cNvPr>
            <p:cNvSpPr txBox="1"/>
            <p:nvPr/>
          </p:nvSpPr>
          <p:spPr>
            <a:xfrm>
              <a:off x="7389998"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05:45</a:t>
              </a:r>
              <a:endParaRPr kumimoji="0" lang="en-GB" sz="1100" b="0" i="0" u="none" strike="noStrike" kern="1200" cap="none" spc="0" normalizeH="0" baseline="0" noProof="0" err="1">
                <a:ln>
                  <a:noFill/>
                </a:ln>
                <a:effectLst/>
                <a:uLnTx/>
                <a:uFillTx/>
                <a:latin typeface="Segoe UI"/>
                <a:ea typeface="+mn-ea"/>
                <a:cs typeface="+mn-cs"/>
              </a:endParaRPr>
            </a:p>
          </p:txBody>
        </p:sp>
        <p:sp>
          <p:nvSpPr>
            <p:cNvPr id="14" name="TextBox 13">
              <a:extLst>
                <a:ext uri="{FF2B5EF4-FFF2-40B4-BE49-F238E27FC236}">
                  <a16:creationId xmlns:a16="http://schemas.microsoft.com/office/drawing/2014/main" id="{951F25AE-B191-A907-FFF6-F2D04D7E233F}"/>
                </a:ext>
                <a:ext uri="{C183D7F6-B498-43B3-948B-1728B52AA6E4}">
                  <adec:decorative xmlns:adec="http://schemas.microsoft.com/office/drawing/2017/decorative" val="1"/>
                </a:ext>
              </a:extLst>
            </p:cNvPr>
            <p:cNvSpPr txBox="1"/>
            <p:nvPr/>
          </p:nvSpPr>
          <p:spPr>
            <a:xfrm>
              <a:off x="8269046"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05:50</a:t>
              </a:r>
              <a:endParaRPr kumimoji="0" lang="en-GB" sz="1100" b="0" i="0" u="none" strike="noStrike" kern="1200" cap="none" spc="0" normalizeH="0" baseline="0" noProof="0" err="1">
                <a:ln>
                  <a:noFill/>
                </a:ln>
                <a:effectLst/>
                <a:uLnTx/>
                <a:uFillTx/>
                <a:latin typeface="Segoe UI"/>
                <a:ea typeface="+mn-ea"/>
                <a:cs typeface="+mn-cs"/>
              </a:endParaRPr>
            </a:p>
          </p:txBody>
        </p:sp>
        <p:sp>
          <p:nvSpPr>
            <p:cNvPr id="15" name="TextBox 14">
              <a:extLst>
                <a:ext uri="{FF2B5EF4-FFF2-40B4-BE49-F238E27FC236}">
                  <a16:creationId xmlns:a16="http://schemas.microsoft.com/office/drawing/2014/main" id="{96E9B7CE-7EAC-F7A8-6D88-A213CE2EFFA4}"/>
                </a:ext>
                <a:ext uri="{C183D7F6-B498-43B3-948B-1728B52AA6E4}">
                  <adec:decorative xmlns:adec="http://schemas.microsoft.com/office/drawing/2017/decorative" val="1"/>
                </a:ext>
              </a:extLst>
            </p:cNvPr>
            <p:cNvSpPr txBox="1"/>
            <p:nvPr/>
          </p:nvSpPr>
          <p:spPr>
            <a:xfrm>
              <a:off x="10906188"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06:05</a:t>
              </a:r>
              <a:endParaRPr kumimoji="0" lang="en-GB" sz="1100" b="0" i="0" u="none" strike="noStrike" kern="1200" cap="none" spc="0" normalizeH="0" baseline="0" noProof="0" err="1">
                <a:ln>
                  <a:noFill/>
                </a:ln>
                <a:effectLst/>
                <a:uLnTx/>
                <a:uFillTx/>
                <a:latin typeface="Segoe UI"/>
                <a:ea typeface="+mn-ea"/>
                <a:cs typeface="+mn-cs"/>
              </a:endParaRPr>
            </a:p>
          </p:txBody>
        </p:sp>
        <p:sp>
          <p:nvSpPr>
            <p:cNvPr id="16" name="TextBox 15">
              <a:extLst>
                <a:ext uri="{FF2B5EF4-FFF2-40B4-BE49-F238E27FC236}">
                  <a16:creationId xmlns:a16="http://schemas.microsoft.com/office/drawing/2014/main" id="{331A7049-300F-F7EB-8AEA-FAEAC5D51213}"/>
                </a:ext>
                <a:ext uri="{C183D7F6-B498-43B3-948B-1728B52AA6E4}">
                  <adec:decorative xmlns:adec="http://schemas.microsoft.com/office/drawing/2017/decorative" val="1"/>
                </a:ext>
              </a:extLst>
            </p:cNvPr>
            <p:cNvSpPr txBox="1"/>
            <p:nvPr/>
          </p:nvSpPr>
          <p:spPr>
            <a:xfrm>
              <a:off x="9148095"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05:55</a:t>
              </a:r>
              <a:endParaRPr kumimoji="0" lang="en-GB" sz="1100" b="0" i="0" u="none" strike="noStrike" kern="1200" cap="none" spc="0" normalizeH="0" baseline="0" noProof="0" err="1">
                <a:ln>
                  <a:noFill/>
                </a:ln>
                <a:effectLst/>
                <a:uLnTx/>
                <a:uFillTx/>
                <a:latin typeface="Segoe UI"/>
                <a:ea typeface="+mn-ea"/>
                <a:cs typeface="+mn-cs"/>
              </a:endParaRPr>
            </a:p>
          </p:txBody>
        </p:sp>
        <p:sp>
          <p:nvSpPr>
            <p:cNvPr id="17" name="TextBox 16">
              <a:extLst>
                <a:ext uri="{FF2B5EF4-FFF2-40B4-BE49-F238E27FC236}">
                  <a16:creationId xmlns:a16="http://schemas.microsoft.com/office/drawing/2014/main" id="{C59036AD-B49C-F40C-09ED-3D63556ADC6A}"/>
                </a:ext>
                <a:ext uri="{C183D7F6-B498-43B3-948B-1728B52AA6E4}">
                  <adec:decorative xmlns:adec="http://schemas.microsoft.com/office/drawing/2017/decorative" val="1"/>
                </a:ext>
              </a:extLst>
            </p:cNvPr>
            <p:cNvSpPr txBox="1"/>
            <p:nvPr/>
          </p:nvSpPr>
          <p:spPr>
            <a:xfrm>
              <a:off x="10027141" y="5822202"/>
              <a:ext cx="918257" cy="2931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a:ea typeface="+mn-ea"/>
                  <a:cs typeface="+mn-cs"/>
                </a:rPr>
                <a:t>06:00</a:t>
              </a:r>
              <a:endParaRPr kumimoji="0" lang="en-GB" sz="1100" b="0" i="0" u="none" strike="noStrike" kern="1200" cap="none" spc="0" normalizeH="0" baseline="0" noProof="0" err="1">
                <a:ln>
                  <a:noFill/>
                </a:ln>
                <a:effectLst/>
                <a:uLnTx/>
                <a:uFillTx/>
                <a:latin typeface="Segoe UI"/>
                <a:ea typeface="+mn-ea"/>
                <a:cs typeface="+mn-cs"/>
              </a:endParaRPr>
            </a:p>
          </p:txBody>
        </p:sp>
        <p:cxnSp>
          <p:nvCxnSpPr>
            <p:cNvPr id="18" name="Straight Connector 17">
              <a:extLst>
                <a:ext uri="{FF2B5EF4-FFF2-40B4-BE49-F238E27FC236}">
                  <a16:creationId xmlns:a16="http://schemas.microsoft.com/office/drawing/2014/main" id="{BDE959D2-E775-0474-13D4-AF258120B888}"/>
                </a:ext>
                <a:ext uri="{C183D7F6-B498-43B3-948B-1728B52AA6E4}">
                  <adec:decorative xmlns:adec="http://schemas.microsoft.com/office/drawing/2017/decorative" val="1"/>
                </a:ext>
              </a:extLst>
            </p:cNvPr>
            <p:cNvCxnSpPr>
              <a:cxnSpLocks/>
            </p:cNvCxnSpPr>
            <p:nvPr/>
          </p:nvCxnSpPr>
          <p:spPr>
            <a:xfrm>
              <a:off x="1236663" y="5738809"/>
              <a:ext cx="10221919" cy="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9" name="Chart 18" descr="Messages processed per second chart">
              <a:extLst>
                <a:ext uri="{FF2B5EF4-FFF2-40B4-BE49-F238E27FC236}">
                  <a16:creationId xmlns:a16="http://schemas.microsoft.com/office/drawing/2014/main" id="{622295CB-9659-0A74-5495-C35267E215D0}"/>
                </a:ext>
              </a:extLst>
            </p:cNvPr>
            <p:cNvGraphicFramePr>
              <a:graphicFrameLocks/>
            </p:cNvGraphicFramePr>
            <p:nvPr/>
          </p:nvGraphicFramePr>
          <p:xfrm>
            <a:off x="584200" y="1436688"/>
            <a:ext cx="11022013" cy="4435822"/>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3079700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spAutoFit/>
      </a:bodyPr>
      <a:lstStyle>
        <a:defPPr algn="l">
          <a:defRPr dirty="0" err="1" smtClean="0"/>
        </a:defPPr>
      </a:lstStyle>
    </a:txDef>
  </a:objectDefaults>
  <a:extraClrSchemeLst/>
  <a:extLst>
    <a:ext uri="{05A4C25C-085E-4340-85A3-A5531E510DB2}">
      <thm15:themeFamily xmlns:thm15="http://schemas.microsoft.com/office/thememl/2012/main" name="Prezetacja" id="{FA9D0B24-1213-4514-A6F2-C7ED32419AB4}" vid="{6672775D-A104-4F85-BEC3-302AFBEB4A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1026</TotalTime>
  <Words>2911</Words>
  <Application>Microsoft Macintosh PowerPoint</Application>
  <PresentationFormat>Widescreen</PresentationFormat>
  <Paragraphs>460</Paragraphs>
  <Slides>31</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Andale Mono</vt:lpstr>
      <vt:lpstr>Aptos</vt:lpstr>
      <vt:lpstr>Arial</vt:lpstr>
      <vt:lpstr>Calibri</vt:lpstr>
      <vt:lpstr>Calibri Light</vt:lpstr>
      <vt:lpstr>Segoe UI</vt:lpstr>
      <vt:lpstr>Segoe UI Semibold</vt:lpstr>
      <vt:lpstr>Segoe UI Variable Display Semib</vt:lpstr>
      <vt:lpstr>Wingdings</vt:lpstr>
      <vt:lpstr>Motyw pakietu Office</vt:lpstr>
      <vt:lpstr>Paul Yuknewicz (@paulyuki99)</vt:lpstr>
      <vt:lpstr>In today’s session</vt:lpstr>
      <vt:lpstr>Types of scaling</vt:lpstr>
      <vt:lpstr>Concurrency as the driver for scale</vt:lpstr>
      <vt:lpstr>HTTP scaling - Previous approach</vt:lpstr>
      <vt:lpstr>HTTP scaling</vt:lpstr>
      <vt:lpstr>DEMO</vt:lpstr>
      <vt:lpstr>Test approach</vt:lpstr>
      <vt:lpstr>GitHub and Azure functions flex consumption</vt:lpstr>
      <vt:lpstr>Project Legion</vt:lpstr>
      <vt:lpstr>Legion high-level architecture</vt:lpstr>
      <vt:lpstr>Flex internal services</vt:lpstr>
      <vt:lpstr>Placeholder pools</vt:lpstr>
      <vt:lpstr>Specialization</vt:lpstr>
      <vt:lpstr>Beyond one region for HTTP “follow the sun”</vt:lpstr>
      <vt:lpstr>DEMO</vt:lpstr>
      <vt:lpstr>Concurrency based scaling for messages or event streams</vt:lpstr>
      <vt:lpstr>Event or message based scaling</vt:lpstr>
      <vt:lpstr>DEMO</vt:lpstr>
      <vt:lpstr>Multiple functions in the same Consumption or Premium Plan app</vt:lpstr>
      <vt:lpstr>Multiple functions in Flex Consumption</vt:lpstr>
      <vt:lpstr>Always Ready Instances</vt:lpstr>
      <vt:lpstr>Networking</vt:lpstr>
      <vt:lpstr>Changes in VNet configurations</vt:lpstr>
      <vt:lpstr>PowerPoint Presentation</vt:lpstr>
      <vt:lpstr>How did we build Networking scale into Flex?</vt:lpstr>
      <vt:lpstr>Logging at scale</vt:lpstr>
      <vt:lpstr>Public Preview Regions and Runtimes</vt:lpstr>
      <vt:lpstr>Roadmap (subject to change)</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DeveloperDays 2024 Warsaw</dc:title>
  <dc:creator>.NET DeveloperDays</dc:creator>
  <cp:lastModifiedBy>Paul Yuknewicz</cp:lastModifiedBy>
  <cp:revision>43</cp:revision>
  <dcterms:created xsi:type="dcterms:W3CDTF">2017-09-25T07:47:58Z</dcterms:created>
  <dcterms:modified xsi:type="dcterms:W3CDTF">2024-10-23T09:43:33Z</dcterms:modified>
</cp:coreProperties>
</file>